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modernComment_10C_4AD3DAFF.xml" ContentType="application/vnd.ms-powerpoint.comments+xml"/>
  <Override PartName="/ppt/notesSlides/notesSlide5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modernComment_10A_AE6DAA06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0" r:id="rId1"/>
    <p:sldMasterId id="2147483652" r:id="rId2"/>
  </p:sldMasterIdLst>
  <p:notesMasterIdLst>
    <p:notesMasterId r:id="rId17"/>
  </p:notesMasterIdLst>
  <p:sldIdLst>
    <p:sldId id="260" r:id="rId3"/>
    <p:sldId id="273" r:id="rId4"/>
    <p:sldId id="272" r:id="rId5"/>
    <p:sldId id="262" r:id="rId6"/>
    <p:sldId id="259" r:id="rId7"/>
    <p:sldId id="264" r:id="rId8"/>
    <p:sldId id="267" r:id="rId9"/>
    <p:sldId id="271" r:id="rId10"/>
    <p:sldId id="268" r:id="rId11"/>
    <p:sldId id="270" r:id="rId12"/>
    <p:sldId id="269" r:id="rId13"/>
    <p:sldId id="263" r:id="rId14"/>
    <p:sldId id="265" r:id="rId15"/>
    <p:sldId id="266" r:id="rId16"/>
  </p:sldIdLst>
  <p:sldSz cx="11520488" cy="6480175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D6F2EB9-0F9D-11FF-3725-6E6478E33E3F}" name="Robert Hennings" initials="RH" userId="0c30f06d2451ee71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7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91"/>
    <p:restoredTop sz="83846"/>
  </p:normalViewPr>
  <p:slideViewPr>
    <p:cSldViewPr snapToGrid="0">
      <p:cViewPr varScale="1">
        <p:scale>
          <a:sx n="95" d="100"/>
          <a:sy n="95" d="100"/>
        </p:scale>
        <p:origin x="17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microsoft.com/office/2018/10/relationships/authors" Target="authors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Tabelle1!$A$2:$A$13</cx:f>
        <cx:lvl ptCount="12">
          <cx:pt idx="0">Vereinigte Staaten</cx:pt>
          <cx:pt idx="1">Mexiko</cx:pt>
          <cx:pt idx="2">Brasilien</cx:pt>
          <cx:pt idx="3">Argentinien</cx:pt>
          <cx:pt idx="4">Australien</cx:pt>
          <cx:pt idx="5">China</cx:pt>
          <cx:pt idx="6">Russland</cx:pt>
          <cx:pt idx="7">Indien</cx:pt>
          <cx:pt idx="8">Schweden</cx:pt>
          <cx:pt idx="9">Frankreich</cx:pt>
          <cx:pt idx="10">Vereinigte Arabische Emirate</cx:pt>
          <cx:pt idx="11">Namibia</cx:pt>
        </cx:lvl>
      </cx:strDim>
      <cx:numDim type="colorVal">
        <cx:f>Tabelle1!$B$2:$B$13</cx:f>
        <cx:lvl ptCount="12" formatCode="Standard">
          <cx:pt idx="0">8</cx:pt>
          <cx:pt idx="1">10</cx:pt>
          <cx:pt idx="2">7</cx:pt>
          <cx:pt idx="3">9</cx:pt>
          <cx:pt idx="4">12</cx:pt>
          <cx:pt idx="5">11</cx:pt>
          <cx:pt idx="6">8</cx:pt>
          <cx:pt idx="7">9</cx:pt>
          <cx:pt idx="8">6</cx:pt>
          <cx:pt idx="9">7</cx:pt>
          <cx:pt idx="10">9</cx:pt>
          <cx:pt idx="11">11</cx:pt>
        </cx:lvl>
      </cx:numDim>
    </cx:data>
  </cx:chartData>
  <cx:chart>
    <cx:plotArea>
      <cx:plotAreaRegion>
        <cx:series layoutId="regionMap" uniqueId="{D1BA29BA-7447-A242-BD89-69E2A6C73841}">
          <cx:tx>
            <cx:txData>
              <cx:f>Tabelle1!$B$1</cx:f>
              <cx:v>Datenreihe1</cx:v>
            </cx:txData>
          </cx:tx>
          <cx:spPr>
            <a:ln>
              <a:solidFill>
                <a:schemeClr val="tx1"/>
              </a:solidFill>
            </a:ln>
          </cx:spPr>
          <cx:dataId val="0"/>
          <cx:layoutPr>
            <cx:geography cultureLanguage="de-DE" cultureRegion="DE" attribution="Unterstützt von Bing">
              <cx:geoCache provider="{E9337A44-BEBE-4D9F-B70C-5C5E7DAFC167}">
                <cx:binary>7HxZc9tIsu5fcfj5Qg3UggImZk5EF8BVomQtdtt6Qci2jH3f8evvB9nuJkEeojXTN3oerhy2KWJJ
VO75ZRb++aX7x5fo+al408VRUv7jS/evt15VZf/45Zfyi/ccP5UXsf+lSMv0W3XxJY1/Sb998788
//K1eGr9xP2FqBr75Yv3VFTP3dv/+Sfu5j6nV+mXp8pPk9v6uejvnss6qsozx04eevMlrZNqvNzF
nf719sNz8ewnvls9v7mvnp6q5+Ttm+ek8qv+oc+e//X24PS3b36Z3vToAd5EeMaq/oprqXnBVcoF
o0J9+aFv30Rp4v44rJjmhaoZVKcmM19+2E/a108xrj9+tjdNmrz5NX4u/PDp57mnnvPlKZ++fi2e
y/LNj//n73ew1vnT/TK1vjPTSsflvr9/4c8vh8L6n39OvgDHJt/syXPK3rlDU3Hunjs/TM+x5nUi
JPTCpJSbVPBD2WkqgXBNffzzk9x3qc0/wmnp/LxuIoWfX0+5vfv493P718IdbSXx/0qrUSi7ME2d
mYamfjcLcch6Hcd1QQyu6b+b1XeT/S6AP/lUp6VwcPFEFAfHpvL49e7vl4csnko/+muloakX9OVH
JYdi4PSCvPBf/BADju+LAQ8z+NHP7/68l/p53YT5P7+e8l3+F/Dd8vzkrD9+ndOh+gUfXY72My6Y
B5zXVHohOKXMRDzZ5/jsY5xW+R+XTfj949spu63rv1/N9+Lir8XTZ3/MKN4sYr9A+P7JkVP69jop
EHYB9SZMmPy7GzqUAtQfXzND034cNX6SPgrer3rI0zI6v+SJ6M6fPJXor4u/X6K/1mVVPP3Fnovw
C0QJlRn0p4gOzQhxhpmqJmBJL35MOxTgn3um0+Lav3YinP1DR6J4//eL4q4uy+gp+fqTGf+5ISFe
64ZOVdM4Gc9NcSEYp6owv4eTMc7se7U/80CnpfDHlRMZ/HFgKoG7/wIJbJKvf2kIJ+SCcsJVYvzB
4L0yRJgXKEF0gUrlezqFdGuf//OPc5r7P6+b8P7n11POb/4LAsv9F699/vpXJrPcvNAFMwXh5HuY
QJTY473GLjhRDW6IP2LMPu//zAOd5v4fV074/8eBqQTu/wsCwbJ4SkJU5F+8n0r4n/sfpl/ohMH5
kMNCglwwblChG+JHBEeA32f+n3uW0+zfv3YigP1DUxEs/wuSWaQv/mf/L0xnFRTRBEU0M3/PlQ6N
QFxQQjVN5cZ3BzQJAH/igU4L4fcLJxL4/fsp+69//fvj717y9gOQ+rOgz+vS2/8PTgH/O4Ki/p+C
Uz9L2O9O5j93bMp/UpvPAwWnjQqL+HnpxKz2jkwN668p0v932PB3FNZ+qp4WL/DtHnJ4/ujLMoEu
Ty79EQpOSum7ADdfAfHCV/2OCY93OIggexw5vOT5qaz+9VYhxoXBhM4Mnai6ypmOCNQ+vxwSKC8N
ivKTm0LTBWDGt2+StKi8f73lF0Q3uTANQ1DUL0jd3r4p03o8pNARGtDgS1WhmyojpvgdPX+XRr2b
Jr8z48fvb5I6fpf6SVXizm/fZN/PGtfGdc2khgn6TMA/G/DfOP7l6Q4APU7W/g9V3CQgbtHLnFcR
tQYg/MWqrhOWbt2BB9Vyjzl/ihxj1NBAilCmaWO43ieXKcKpw4p1UgvLnn/tolAbIpk4vsLuXWYW
w5fz9ACvT5bHuMqEgRVyg/GRj/v0VB+pSB/lncwVNbmrBNUfcl8PVjNU1AkdQSBegfhHNYhZ1wyI
cp8OvtIUzdNuLzc3y5u1vVxKubzcLZe2vdxZ+H1n41/btuQan+zd5XIjNzhnt8OvW9vGsbW9xbHF
Fh9x9nKzubHXOLrDxRucalkb3G25krglbj+eskxx/eZhebPZ4G4St5OL8fBys7QecQoeQVrjN/iM
XxZSWmtrDbo4F3d8t7rB7S9tG7d6xDebhVwscMeP9k5uNg9ys7BwzWKxsBaWZY2nLXA97jfezLrC
hx1Wgie6G8mv1tb2w2I7nrrYbuTCurZsfMaq16sUi7fwdMvF+sqylpvdcnxQPNsKV95ZT7jrGqdu
r+/X6/uRTWDUeLW928VyJHtv4evzIiMzEjPVQ4nFQVEyNdBud8ubx83yAYtaWE/Wemvdz1DS0CzY
18GpbkxNrCqLiFTQjaV9+/HzjStv5OLTtaXKGTp0fOI9Uz6iA7+1r4NlXmaeGOlARB83d3eQswV+
QyTry519aVmX51mojb7hHEFglfsEHa3KgwEEd/bjA7QFcpohQOdYNwpxzzuVJBNO44PC7eXyclTo
5e7lD/6/eVzCNm6gq7vH3fJxd5NLGM7u8RGylFcrKNbmbrVZrVaL1epKXkPDttblGur86erqRR2v
pHW9hrxheTAL27q9tCTsc7G9tS4voX3b9XpmOXOrGX3x3mqY2jROAH7ZH+0H2A04NqfVfOLOj3Rg
fIQ9EgM8ecJB4nL5eOMuYJYw95vR4MG2O/xs5AqfRqt2JVa4/bbOrFZ+s9fr9bdW3t7PqQgfHew5
HZk44LgyaBCPSnmzebhZWt/WG18uV8uR6bslfJx9vxvdJAQDQSwkfKA1/mrfLB/sh83dzv6Ywret
5MfLz0vcAEu5WcnVw7sG7LPhRe42K+jdYgs9z+Ti+imQ23uI2raJtG+hEI+mfL+4hidZ2nJtL27h
h7a70cGcly0fdf3cOgEC7DM+TJWOatBUOOyd/Aif20g896fVUt5998xYHpzopWVfLvEQC/jd808A
xHPmESYxaBB927cjqz/Cve/Ahd3o13b39o1tXW428NbrR1gLnDU8PqLEarHI4V6XS/AcoWc9RgH7
I4SzfLQ3Nzdw2NCbmztXyt+gRUvIBFFisYUVfoTX3soXX7ZZbW42d88bVz7fjTf9/HDz6MuHQX52
5QbODn7o5g6/Pj9DG+Hz19b1PXws/r9d3y/u198suPz1vXxAFOmkdOUKpvrb1fX1b9fb9eL9Zrv+
en+LSGHdIhxYi8W9LZ+uEIjWt5f2PUxULrbbK/js7Rqst8HVFzZj5d/AbgRXUERsWe8Ql3eX1npx
DVN/OfHDPb4encK9fXn78SMU0fo6I5Hz9g5k7lAnDNdJFYEQgyh5ib/Q3dXORsiD6UvL3n4PctaM
HgD4PqsHGLM4JBs2QjQpyIIm2LG7gf3D1EaqY/TOJaxIfh5jPdwl7GIjcSK8w/JujMoQNASPT3e4
YCOvkRAs8Wm8drNZXeP/9T2YZm+t25fEBmxdjlETFnUNy928pAvr7RYGOar6ctTBm+XoTj25hgqB
/fDWSxv++HIUo73+uEOmY69vbFxzXgBjdPjDJnVqIJ81iCZ0nehCqGI8vucMm2EwXbVOSmkQpbH7
KmssQVn1HSP7PuLw7vv99jPoQyn/oEKR/jGkfYSQieWnTpk5Bo1L6SSBuXBqhcsi6aJHtxty2w9N
5Tsq+r/SO14VV5H8qwbmZwyGAuFwVZE2AGnsjELWhcmWvtF2Sy9qNPla3r3MtQhhaChduDpZlVYb
flCoTiED5pHfVD+PN1XWDTPKesw7UDE5FyhCkJ5P0+Yij1SvEmYhu5B5wvLMLq1lWHBey9Ts01Jq
ees9nF/ZYYgc5cWBQ3G0jQDJIl2fpElmQvMsbvpCpnlCtqqSc7spw2Cn1oY+s7wTpFD5oc4xOR1D
84SJJIvVNK5DkIqaTDZmMiwzv86sMoij7flVneAk5ikYI2i0GAKV4aFW8ExPDCWJC9n4ZbCp/UBf
6yjfrlhKzZu2SMX6PL0TWrhPT0x8W1+lQ6o3oFck2pCtY83JlEXQ6P4MnVMs5EQzNU6wPN2csNCJ
jaH3U55LM8q9xgqCIejtyq+HR+o2+QyxU0zkQItNFXU5IPvx+J7DMPNCN8qgz6Xbk9Cum4Jce7ru
WJwZva13BptxUCcXN+LTBHbGdX1iyg2rHaPySS61qGaSmwFZ+BUR0vUHd8aeT5HSVYypwZo1Lsgk
KGgK56HSqbnsCzWyKxLp12UwEGnGbjFjYIcp34uB6fukJgbWDCIrSg2r4kN643nCXRlhn38QGmVX
LQvzD4VRf3y9Nu6TPGKkr3RtqIGRnhpbrHD40i8rd8acT+m8rjF0OlHoq3yqi6WZecWgeIXMfLN+
F6ZZYClGQm/+jbVA2WHMOuPCmFiWwx2We6bIZVrGvqRdqi/9JtVnIItTqq4baIvrqmaiOzKhUpjC
L/xcz6VSmFS3DDMKt5EeO9/irPQeTPirasa4TmqgocMdmrgjYxOKgeJFha/TXFbAy1ZRU3/ijH0m
ORGL1zNQqEwlY+QyyDjWt2/FOlc9t+VwGZ6jCKuNS8NmkVbNGNSk+h3VHKAOpkOoqetjIJl4XE8x
/DriSSFzWlBZJrS1+OAFiyzL3FXSplRmOl85ThiuKK9aReZNUstBZd6MFzlWSx2mo6uEYFxuTHoO
12v6MQrLBlFGS6pIv01K5pUbj9ZxOSNBbTSjw4QKlHTkOoQanGOs4pBSV7qGp3VpIT3fC7dqRJpl
nmf0IW2Knasr3bYos3RRhKkmKehbXR96FmRQaZW5qXsln0mFjj2NieAKizSBoqqYlzp8nrZHfqQ0
XS4z1WipbF0z1iWpWpfareqSTPpFo9+VdRV3M9I/5jkoEwPR3TDpcXrUE9rFtYZI0dHUsIo0CK2B
1smMZE+ub4/KRMX6JjMHN4fTRlnX2LUbEavNHWUVM1f25qc0aHP7tbaDdUHAYJwuMJw58d2GaBOK
jDKXtDcKSzE7ZjWsSma4d+x8QAXjIipmRjDhySdxNkmJE5aiymXomvpdavT5goZlsFLrKPhc+cWw
PL+qU3yEyo5DjBx2MvUITphijJEjIulByzK7yQ3lkjiqaxlGXO5I05uV3bnIAmfWOUd3sk69drs8
T1kuozgpLoM2TTeZVw+7oFaKy9rgzFLDQJtxf6eYO2abKv0+mD5xf11mxHlUJGCur/GPlVJ39YKY
TbBqE1PNpJco1W/n2Tve8dAtmGNDglKUQAiL01ywpm6b8NLNZeOUia3neWHTOGikknSvTzuRSiOD
0cdJFh0jlIcWH7JhCFudZbJv62ihhkO97Cr++mTa5ExDQoJEkIxNm0MqSV+mKSN9JhWRtSsasliG
gbhV85DLqFBntPOELzmgNmrRXtbZukQvOx3eSvUjR7OoL0Ldckgx9DOaYRzLSQiOKSBoxzgWNx7f
IwQ79iPPGzIZNWq59QwlXqVJrG7TmBuLTOjNQ9cqSihjwEjt603BVMduFfJrFOR0skgRdsYQVoj+
g1KZ91HOyQ3m72srIzzfpIU+BDLzHD6z4hOaOY6cIUIQgQEoMgkQqEn0imotUlHNqWVGzUhmWuBJ
X22U1/tqjLO/ZNc6ypQXZHaPuUZW9iVzMyRUXtpc6nVeb2Ja8a3PTLKuHFF5MsrLeoatJ0QKiAO4
AxIRg5OXLsce1cLLyYA9OfDXtU5cGfm+Ybd+Wm55SuvrjqWBTAyztHK/8WdIH6ntGHR1RonGCELG
C/K7R5o7bZLlOTyKGxiZJGpCl8Bimt0rfQuoAH0wx5oM6dbUtxROR4t2gM4OfqWlsqyDwUaJG61p
JpKr87ROrQjeBemnIYDlaJMMNWQ+83lWZTI0ky6Tea0Mj41CIjGjKkdaOa6JYSbVMIAM6FMn5g9B
ZrRqnUErw94us55dqlEdb/KuLmd8yylSAvqvUn0MtGLiL6vWSdI0jkEqd0sJ2EOxs6H/5KVqP5Mc
nmIeciGYgIZNM5qYOJc8Njy/I1kmC6b6i0JBruu1Xj5j0CeojGEGoRHMU4WYlLGlKzwz9324MD50
UtVLT+ZpbLxeQEioRzwPNAwy7dj1mpuRoHRS2fIGySUc1SLtjODWyd3h03mdOyEgTPljPYg46CG/
9BX2rEiQOPcUN8wky2tnWYVVaYW0CSxAIjO9mFOs26c0Ht+jlKR97gx9kElTbz4YIqGLhDjZjL6N
kfEgFTDHGVNt9H/wu2jxHxLRqi6PU01Jpaan6lUedPl9TNt0Y7qcDTJtu251nn8aOUVRI8SkjGmg
OtHwIY+CqM1BkbkmGJhrnt0lSWg5ZkMi6XHHWydd4y56n5urRM3JN6VXtiVPsqVH2/Du/OOcYjIE
qXNMOKgaRioO1+8mUVwbDjRHmM1gK5kSLAARPL+eiOAYeBQYboTeTKKanreDX2Y8lZ1fEN/q20Cv
7FI1M33GDk5JU5gMsBEx4T/MUXn3VMZhYaLSHsqZBElnBR7VpdoqS40366RS+hlqp3hnYFLCNATT
MbI/SRHqrtS7uEkzKSruXIZNn28yeFH79cwbx0EZciDkkVNgW0SioL0LjxiUcXGV1l686Dj1Z+DY
E2sB21BEwSNCUFPOhUmqhKbvjXmq8K6j1mSW5nPvtVAR5n/GzQ9wG6htsM30UD7G0CiVMup+6NN4
F/cdsTMnMWZ87jHSMZLBfBAX6KWgchsXu6cGsT6kXI1FKoPa8a+U3qBLLY+2actNqavNtdHyu0xR
nUXuCecSePdWN7NsJr6M0p94Fti3RtEmANpiTBOBIVdrs3IjJAJ6Q7RF1Xll8o51XG2ueN221Opa
M/I3RWOSOZj2hBmgGsAsFqE6R5o1MQMl9bhax2Yq+zigoeWpem+3mX9FmcusunTw76t1FMGHAIOm
FJNL06hdE9HFgwovwjzPl21Ji6WIhzlLGB/7kKMaRAqEDBrEdXNaDgBzdrtCQKy657tWZIh00yeD
2DDH9GZU6JiDIIVNOhS1tyDqtKCCr9TVgoODach9xe7TKDekitmR92ZJ+VevjVtnxs5Hvz9dHSxv
RBrhvjCff6i0Xpjzzs1pKrMkVmxm5vxDXrfD57wWka1pCfkMGKS7zDyaruOClI/nRXisrhp296kE
lQ4ySXi1Q/Jxkqtu09apVKPCtSNdfI0K8cgTAFS5mcSyZnNZ5bHLGSmiaEU3DSgrnVhp2fqBT7Q8
lYlCULTmdb2GqSQzkjwqOEyNYVciIhz0E7FnkuaRoMIUXFqlsgiUYrCMxPc/5kMfM7vIHPYuD5vB
l6HhATMSUVTOxYgTOstVHeksckCgR9P5wWLIRJigvS2VyMmX3A37yjIdzXtIy4IGM2Z4wvGhVYJS
WQD1H73fZLGUKCFrKxWGr5fv4BfDB80xQ7thRaTZrPT4fUhjlMqd05bVkjiOI6RSlvl7r2BJNlNv
neA8R8ILZA7p9Tg0eqhRJML+uiFv4exzD+ba1NXnVkc+n6idKaPeCXel8UHLXe/VoQxMQBsdyBnm
Nbk+0Ss1NiOeZ9Bk3rMotSrXocPKbDS/nGH3Kdmi8MIMKkU5qbHx+H6YSZLAweRpKt2ydt43fUDF
otdM57LyWS1W5+3zFDETsBUQSFPF3wk3K0aIp1RhKgcg69tMS+vrNhGK3ehp+3Ce1Annp48ksPkB
aQ1wiMN1aQ7jvUiwLhEI52tQaf17oxLNKkyiaI2GpvfbeXonlgaMHlPHHIgAdthPytiIKX5c9yn8
eioMW/HQwCwKFx11XPN6kRloOSMkYmlAiye64etx5pZVkEqzZ4UrWVfXDtp+Cd1oJAEWeH5hJ3yq
gZyKjV5OHQHHQ0YGXaJHbq0kUovjwHJSrwykkqPxZzlGSb5WfdGoqxyxZqZyOkV33DgHii/DJBNd
qatWiwgVoNsmQHC62mfXpEejsUh8732bsvTKaDxlJrk7IUYMKCAFEEi+8GFiDo1oWFwpLlxdBZTA
SWDlWZinlhClPuNaTmioAT/HMZgN1BhD6YeMHWhbi6aNU+mUw2BF9UBWvd4Y67pwArtNXGUGaDm1
NJTVY/sEeDGKxUN6eSvcvDPMBC1Opm+IMhA7dnl6Nxh+NKOhowZO0gADWRR6DQLj9AiQh6SYnpPK
7Z1Eqq4fXbMC8FHAuLc8r5knqSDuYg8muoHYBHVIRY2zMNY5vEkeRPkid1Tj0lO89tVYmIamIxAJ
AyAuJ2IshfccZOmh9ab3GahEvBMWJtGjfs0C9NXsHhuv8hkXeUorgFCNdQySCmyDPySnqoNe1D78
llJV90013MZp3kod+ZQUeZDPCOoUNWB84wgVYGLUdYfUsqQMdJrBuIs+d7eJX9BlGbpio3Zddjm0
Qz2zuhMig0cGEm2O25KBMR7SCwXJ2g6bAmTbZBn6sp5KGttNNWcuizih7CAxAmPAaJlqjg+yJ7Uu
Y5pX+bDjrmlEbMeYHbBFmBq+9H2nuD+viCe4CCaiNYkhBdNEe/qQmNNpXVK5RiJ10+OJjcfJvyQF
4450FAC5QP6Z93rviIgNtBQ5CbrD07A9pEbceR1JZND4jhUqrs2I4wOp5cqCOUUnu05r7fPLPMVT
JNV8hKBHnGlkwx5PvSpQslhhyDHLaEvQTVxEMXVlyMgcwD5HaYwNe5T0DGNhmApKZFZXfrOBq66i
RdKHTWb5YQZRnl/YiVBjirExOuYmiCmThcVVYUReqSWy6oZqNfRceTfojmnnvMwXSmf2W5H7zm//
BlF9dCswB1RLE6JFbLaab9BEli2Y6GMU5H3c6+89PSmWqp7TZVt6bIbmifIMjh9ZNeZTMbbAJnwt
jSEtA1okEpWSJl0v2ZpZF/3WO16Ad4nR+JHHamFzRS02pO3iGWdznEuPXSG4UGTU2Hc1NX6VpaKj
kZ/IWnTabU2SXkZe4T4pTl7vBkNxFqWTlzslK2ci32h/h+FoVFdYCvJoAArTcJRUzPQr4JPSIRgc
QkvDXQQ0ILfnBXrsBVB1CuCQGCsDjjaNr41Iat8nHgAbp/Ye3cFrPLvCi9qSJXO69LGquft0nuIx
Q8c6F5Ca0BED+dTveFWseGqBDCKu/LiVuZ/wd2Y9hK4s0FZZcppwKRJXbaSTOcHc1MIp6i9ZvMbx
Lhfk2YdG2iip6msMaaiaZV5kCwWGCew+9VrLbCNfk37iDK2ddWoWrgEWa8/nV3/sJOj4aosxSgJr
AFJ6SF9HRwJpMpwE6UK6wd+nMGPtiniGsXw1JUCkQIbQynkB2A8poXYg5hAhSiaOKRI7GYy2l2aI
nv5Sb3jvzbijYyul0CMMzI7jbnAME8aWgRIGXVUinJAo/4oAYodtENpa6ACBq5J05cZ9/ilrRbYK
eso+nF/ssbGAOqB0A8m30ACITRZb63qIV5kkEpNjwaWW6arkQUJebZIjFQON/vHtJaj2DqnAQgxM
abfIEFvF3AY9u26MTtn8G0sxyGj1mPY0p3M1JWb9FEylgZHtkL3DULrTowmtNnOzYCcsH+A2AVQp
TIwOTttJ6J/yuE3qRLoq47aZY6ujqcXuBvN+3dYwKuXVKSkGztSx2YFXWaE6mmRtpUv6NB9FpCgB
XUSNEV1z4F6L2O3Yu/MsPKWLmLwc33ECwBJz6YdyigNfRb3VI+aLttyoQc4sgAmxTfo22mRloW5z
9NtveRFkn7APLpsxhRM+BmkcWArUCQPx09lgHoUNRj+QfDudqxCZA1F8x4xIAMfsRPFAiMIbyZmf
PzDf7YuZxR/nBciwsIV1bBsbTJ9OTKXKkKGlHKGvNqTqJwjD12VCYIxW7blRiVHHMLxzlY7/Gw5n
fKcDQV8P+Qg6yYdcr3y/zN0GRUCv5aWl4Ak3jTF4HzVRhzO568TcYXkmJno0gQIAPhyZ3SEpp/GS
2GS9b6ttyW3NiMqVljbBjAedgno/yBjwZyqF0U9rNewsj1WfUt8O0KOozKi2G3dQFqkaKFaul+o1
+onJNqTKO6dzumWObuetU1evVOejx5g4N5apbYXk1rf9oohlx0WxQmLYrlIRUzs0h0Wq00rCmgG8
YZhxcd6YJhHrhToG/DCxogFJBYJzyOsi9VM/ELVvG65bb3mu9wvVrZtl6jdzbYZTYt0nNdr1fgY9
UNHzuPHt2jT9RUUjwyZdmc6IdeL4XhaEN0pCpMjmUPiMx/eoKI0Xcs8PPNvxC9FuVUzBOlbZZ2Gx
oX1gqvciq5xXZnMjUUzSwxqxxxwvvjImSSztWV7w1HTt1vHcHcd4kz0iVzPJ6omlCeB5eL+QJvAz
TZVrbBZxFABMttn1RnxZaxEN1xWNBVlju36JPUAig8c/ryATh/OyNLQux0kt0EYxcsjP1BGO5/fM
t+NODRw0gLPaHywxlK1WyLATnWlVhte0K7fO0W0/T/xIZdDPh+5jWgHD9vC1k5BcNJVgipMwi+eV
u1YLp7d0DL7OUJl4dKYDRVcJ0ii0aSl6wRMqdeRjA0tKNMv1e7exehqlN0HemQtF75RF2SNax0mW
LCkZ3Bl3fmR+IG2g+Yx5OIJ2Cpu4OjNIVScMYmppaupp7wjPmvyDX1VEYRIzLmU10406RQ92gZg/
vlIV75o4lKY3sIg4SkasPmSNjNrBsPHah8ji9VDY52V3ghSwe7xRF+8Dwqj/tF2QYUdXEWKkxnJQ
dSycPBnsDnEZLi0vZgQ4yQhGAWIKAi12/MXbMqcbHYNQz7WubrGqUk0vPSfJVoozxBZRhHtXNejx
O20dWEHc0auW8nZGiEd2OZJHawRJHSZ3oKmHTCV4+TNyYI9YUFJjpQwVkUwvAEyrCkV+kKozVd2x
VVBkWGArlAf54sv+3z0Xl7ld6AQO3BqJQrYOo6RZ5L5XzTD1eFUHVMjEKkKTmkoeUsdCR19YrqGn
VtRh8k7zzNumoXzGz5wiB3R2HM7GRgqs75CJPAF26hu6a8OJqUmwzFjR+57l8YhGtTQS1pNk0VeR
z5bn9fQUNyl2AmIMFgOUALAOCXuAGjHDTxSLGqn+yQvRxkzLV44DQUh42wmGooHooAMEiz8kEqV9
5Ol4f6XVYzmfTDVNbHQxshkE7ngp2ACh6kDgUMkgF5/wMMBrBdw2MAObEHR9uOGnC8X3tc1rGQYq
I0aEliiAqSk0Vaa09TJDCeyMEWRm2PK69NVyTh+O3YcOl4gSF1s00XHVx+N7Sg6o3ulpbgS20vSp
9DwV4a3VgnXnoFl/fkFHIW6caEJORVG8YLPQNMQV6bjL1vdDO8dWsS9DWMcPnLv5Mg94Z5dGqmxd
gKgz+n5qfZiEoOjfYiwAW18P11cMYLCbg4uB7+VoGWOUvSSJkJ2itTOWfIoULArxBfUKcJGJWvDI
a3xs/UIHZ6DVTealsZU2hvaJYcDw1cY07t7DDBIQ9RHWm+i5OuR+n9VGaGftkK7MMvpWUH1u9OBY
XtAHtCMw9z+Gzam/LamGNwdhZysUUPTv63QY7EFh3hX2vZY71cuiXTIoxVxv7Ni4DqlO/ISj9ym2
bDm+TbVmWDeZX63SsiHr87p4nIugqQkEDWETW9DR3zxUC971fpgrKEoUo/bfxWE9yF50iRWzjFxq
XuDE0m8dumZe5TydJ31qgQhiqGwJciAMWh+S7oYyU5SuQz2k652t1yS8Cit1Dkk6SQWg9viGQMTL
ae+WBzUmnhzu24I0zZJmaYgZMm0O1z1WedQ0cIR0fHMWenGToioVapxolRfYaj049Spts5Ish6AI
43Uek6qacYmjWu+huVgGyGFDCl6ghSoK1eQh6xo3YXk+sMB2hpyt3DAfbhPuR3ZQjFiVWTfmjJqc
MAGgfhjBGXFzpMcTWXkVY0oj2sA2BLKNqtLQsxJKaqxRqFTLBnPlV40oy3hxXkVOsBX+GEM3oKoj
ZtLDdVbKmHzlTWC7CD5LngTDxvFrQLopivm5TfMnmIrkX0dLDoaHqmrCVDNRe2G6eWCXVeWm2H6G
1M/C9IGhW75ult46ZKkfv9otA2jEe7vGAIfXhBmTXI6Jti3Luo7tBM1QC9iS86C3FV0PNG2+nGfm
CUtA4wpmDqAY7dzpBFVVC3QBvCa2MUcvrEZruBUN5td/hwiQaOAc2Ao2LYdVLXMxz1fFNgag24WX
qKqdtOYwE0GP9ALwCcIY+n7AbMZB10O96FC8obkYpDb2lue3EWB3Wy2LduX1mv7b+QUdOUjoOx8b
YsgSsZ1nOt2WFEkxDlfndpBy+uBgMsvZ+EOPTa526hSqaSNyt4ZnsTbLw8egrU06oyJooR6JDvUT
RiWRII+TINhMf7helHMhNn2G+aLnaoh94MpAIxK9a6KhdENLj1kZD1L34yEyJfZPlkEkVSNW9dDS
0Lpz8oXpq1qs3Q8x7b0nP8QsBtu0kZEpHzyRAKH4zenDIAnWQmlK5WsSB4pjWIqvOkog/bBJwmCh
tq7qUMvrkyZX7apBuzdYVWZQ0Iemy0wltXTPa8fzvSGnn3LhxdU3rVKz9rfh/3J0Xd1x6mr0F2kt
imivwMy4xiW2Y+eF5SQ+FBWEkISkX3+379t5OM7MgPjKbmSxzH9oUWnxb2PU2C6zYU5PC1nnbWmX
1CzixqplvkmqpVxAji0uvPtJGhDk0o56qc4ZnaXtQsrc0bRg2Gp9n/DvtIQln3j9Bngno7fl6Pbk
X7PD+/TKsBDmS7vCFpXKDldGVL3jZLESX371w43SizAdmFt5/EwDKWGXXM0yDL0ASc66JZhGv3qa
6+VBrwXJr3jTDAAI8VvW4mPjweaxz7fDV8WV3uIY85Nxiyem4wlvaHWlp50cFyMgtWp3zPx+OqVh
rmGmFc3WiDYENST9Og15eF5tTOU/rmSZzReDpMBf24511vVcr4r8gF52HX6YuYkQO9t0n7GouB1f
tYSy5D21YwJTax6ljD9VqaBpbUZER5z8nmyms1XBl6f9O4dG9CQntvlVDKHafyur+WQ7gEzS/tzX
BaBr6+TC9YRVdmjSqynPjH8uZ28Ytogx2g185ZIQurQ80zb+Kn3Fx9e5qN1GzkgQOBy/5tbZ6ama
rHKuhW2mpk/HUa38aA0fj7B036wsZuw5lH79pSs49rF3SdWYtxjyY/Dt7IpInuo9H/lfio6djZ0g
pB73Ph56yWow/klhf67llBRfWYx0ZACl921Kuml01TJ1c+10unfBbsi97MdmPUZ8PB7k5mUZgoBm
3aqyjpcwFlJ+1AVLFtZCLzEF9BZuq+M3aqXLktZYyuLjZmvIIC9kb8Ket9kidTF2bDS51e1cx2z4
2rXMChzlodxhWyAhpMl7TUPc4VmnPmrXjQvZwoeampjeHJmi8ZVKbcefeTMY+QJ3q+d90Qzk6GCL
iFVbJ2aQvVvnkNwLRDrB8A8wPr5xAvWI6Vdb4sP1sVV3ISwlfTNLbeO5HlZUoA6yu31KeliJ0pFc
bYGDeW3lRkP4kFTgQT2LJCCmoa1YEiERkQuROrnNdSZU031T4E3ST4ZMuzslUw0YsI0ZAxdwawmc
nE2XOmHjv2IiYLH6YdqhAmrTNSQrPUMiJGs45lISQ9ouSZTHBxSWZBlbuMoHeZdlI4FKFTk/kCW3
Ya1H9lls2qu5q8YkJs/lpBCeANdOGJqljQYSGduiwBb2r1jCMk0tycZG2+5bD7HvN1XKN2p+sDUp
uL7Whk/KXrSHNXjvHJaCquxVXg7FncyXUlhkF82TnK4NqvUCjXTaGNXmyLApuowSolg326NW2XXM
BcrX68CLYO2zZPnGmtMum+pIX/WwYvfBdFcX+fLNSZLq3pvo/W0N0dCendQY6dEeTbDpad8DYoH6
hhyLfhTLFrarDXke8wJFoVnZ0jZFdjT/apGB8zibJZT/GTUf1W2asD35Xc3Zvr6ICo58qP4gVoLw
EEbS9V+Woya3mcO00B1+du42KZFc+BKwINu3xKyaXzgfy+x2r5FH1aF8JX8qIxBwNNugrvUQ+eUo
hhQhEcc2pm05HuN9OWTTQwPnwTnjDXsAr6bA94iq2YuXei4EOwFu0j5rQXqv00Op3AHzrso3St6z
HNj3X/ymOX835bIDFrCENBd8LVAO6cRs6KBD4PkFcuuE3+5BDkVfHhjTO7Y02fae26wmSUuE2NQd
KVjDnzM28+0uRQceHjc6+3CHeqfeI03D9DbKZhv+VnGuxdPCSF09mS2JzTu0QNt63lcyV/2UKhcu
mFWDaZ2XEI2eNiKGr7XZU/0I2eoszn6cffMHR3bFmRtSyF2edJlJ+a8Z6FLCWKhxHU5rdDr/mqkD
Ot2SVWc41TgjiX8qcgF6ishgyp8yxC3eTGShsPZTP3D2Noy1SeQVPfZyr85JoUefXnksCoPv4lEv
+j9XhyP5coxu8mgnk1JLut0Qmv3JtPc2h4Ne+jL2cGi4nXdIQhpH3zbNNBfwaqzTtypVT/nm964M
cpNflRVJwtu13na4ZacxM83nRpdEvVUzFTMmhhUHfWqhDItl1rE15AWUKakVRqKQ1l5f6tpxeNDB
e2z3MymOvIVQBpFB9epRzyE92O2HgC5Ut/BQzRalMWVpx6ADgcYyXQmIJL/OkBUlbKb1mx9BnL4N
BxH/RqmWGmgldwxosErfUgLErMtxFvOu2kYt/u421s8QeKFjNyKZ/FMpD3814vka7tiUT7JD9dne
6xTELxqsYx87RD3PPKzLv3IujLhSq8+f1HGUTzCejub/beFjrFPt4XPcyxt5bJP9iUmhBiQ9FY24
bBHhFhcEmgzmlFQD9V2+Nrq4insCWQvkvuJtTSvcrBDJtdYhSXtgo1PSTgqJBx2EeIgjKDbOl/NS
FsMdtpsgWiV4/JwJ+ve1MtlGT2raD0iwjREnvaXsXNYhpWeayPGC5QOpISowlUDUNmxTr4Rck85B
NN5rsBf2cqC9feTQYvJuG9BjuoI53JQ5cCQDOahaTRf0Ydn1PrsqtNTV0I4hLa4ZkSDkD9fPgez+
ZkTsRWiXRVZXTGjjEVlz1GmfELShNv3+qM6uGYPmI7UD7XS6lqTPfeZTiOzG6RnlLvu156t0bRaa
/ZUu1fhajH74bwKz85RqxJ/gihCSnKd5BY+UVDrB87AuzdE29Y5hFcExqrxTg/DsaV2j3C8Z3Rd1
7Vd4dM42N5l/ZXCabz3dKjK3S7EfoIFWHM1ybwQ9DaFO1m7B3zx83wcg4YGtrjPDkGUdZpS16mnE
LAJdYhBoIkslXFtKm302RyFux3yNvoeyecZvSLzJLzOJG1zlcV5+r7g1czcfnJxzOL8LfFsJSVFR
KAnZn2BZh2VHnBfK8Z+AYTGDj6yWU5sv6fim2bIMV3QcjqytMKlAgrHUzdo1KVcPjJf1dK6yBZk2
zW5Lc87XPQGl30TWtGvc19BNDsrelhTpRPHoi6Q4RSvU81Htovgp2Lik3VGSxbTCV2pv2bR5f19U
o4LVesybsZPjUaX9ivupfmwxya7WcRHF9ZpzP+CPCMV0Wdk0tjmcQa41lUEx2+NM+VkKRx4ySKvW
P+nKQktq1Mx2K70d+2nc8M/mrGrYyTUOE19ZzcUIpbisbhu+VPSCGbcmtuWNZF8s5v74KhG88i64
Qj9ZpnnOe7k3jT6bOCb4LekuO0xLFIncB+QeN4PXxVtWhL2+kQN8AN2Uu/E5VqNMWgXl/a13A4ZL
dxwY8lxUTdaXKx19h+CpBrGLk58fw5Zlv3faTHczXwVtTZKPBsWwWeZODg6F8YgpfdVZEn6TlQ1N
Sxyd0+fMGkQWFJA4iHemNwdsjO3Gyh94LENE2KJH5yuHOSGPE+bal2gJol2SNZtv17SwTbci+RsD
P1vZ2I/jVOdXuFWFO0c7HTuOqmyeHewmy2nwsxnaERz1dDUfZCvPDFId1jrYmKrzYAbAwZEMYmqn
1afv9CDfgii4OZczQMj91OQOatDBT8MlZi5BDlExjuJCME+rX9OSH62qKzZ3+2hRu8BsVEy0ByyS
4krD7/oI7C3jPfgjl15vlUnhECPYWfB8lTNxFwSc++VK0lqrW8wq2NoYbsuCeL8G/06y2GLvd09h
h4eBZfoFWl98ZWkc/01qPf4h/mX6PEbG72QBbd45x5b+GBfLXuRAuO8THKh3m8tkvyQsly+akQQ1
U6QxP1e+5BgKkqEhfYGBIr+UqU/Zdc7F/gKevRhjh30f21s0Mn/W8NiFExxIqp+GpUQvIOhaHWS8
yMcaOK1nDIMSC6rjefkIVh7hFBFmpuYMjX6iz6TSlX9dZFOza0MZxmHjkuoUuUMfavdZ5uakkFc3
tyUh08cywjnfQrSWiJfFhmPvndiG/IJSvN5DRDHA4pvHErYb25QtjQuyAiCkaP5LdOb/Swxp/ttp
gc3WLcMWOpvYAqRlvaOfQWDHZ+whIjsNBdZz6F6+AyN9KrbP4zjgdBmnXLB2b2L+F2QJdiDTpAwj
MtGv9VCtf4QMJL/J4U6/pElZzx3gbL0hiwMo8BnOFaa6pRigPZmmLX1z6+DwuKxx/F1KdfwoIx0+
GxPIk80z+9SQ5mAXhYkH8klTwFVcCZBOp3lZtvNBxT6fmtTXQzvZOdwfG/fJmdPD/6kQScraggTz
d8mRk4CkF5mX/eCz6sIT7RIAN2P83BPqYJVXtfRXju35n+OgtoKnJ6yfCsUjnipbL/fZkiX/ZVYc
PxwBDn7Ot738dCNfXqYCKRmwNPL9xpYjRqQCZIprAzQ+7opDhBv67ZjFf35LyB+5+yVDfQvh57wa
xLLsa+TTwzJvFLSpcPIr5bsO3REaxk6BUM6h3OT2lgivNBaEsP03lnT4HXI1Plm08MeST+ZjMkUt
Woer9rfajL71Yksx60vc8xYZLD7tOCOYAzmfvm27dIdsIaGB410E02R/NBpreLt4ZrBVhel7TaiL
+THNhJdnlcwFEPkUiUZntwdn22Wbi+oC5jL9KA0rSuST7OSB6gKPewbbZQWgCjt872Fr1y2tfIWt
FEqCGmwTCc3pyD0sHMz79SaC86XnI8Nif8o2A9rTUGMu1YJr3TZGmLJbbWbH1u4VDtngKH0Ytnp6
g/KCvxyZBQ6Exc/uba6aLWkHJDCUrShr/8z4WHy5teH3xz7v442f8GrWU1NjiDlrL2rTMfvNqCRD
Ol6nW8XN2fumeUFPX+feFbO8XeDwNtd65eXv1eXk3i8kFue0nqZfIwZWe1ONunmemiF4eB8ZPAbA
WIqhC9O2nerUV+xqS6lcupEq+q/ecg8RkBz4LY06vtHDKtPpYi8lIo8COdqAO3MRoCKPs3NTfB9G
H/wdqkUhzk3GspOgtTm6DZIJjLNqxHI34Mfj6oQmvGPpzl8Klo8/mYbRt53NVmTtSDAD9BkLyX98
XsQt7H7fJRzoVXnWblZVBxeNeaxMcAjvRbYDLkA8yi7ClvWAXLfcd5OKpWxdTcrtNGJsLzrCaXJd
uAM/s4EJAlmQ4qiqFs8z/QuGb3hNFN1/Ucjpf4MmCLcjt4vvzMSbX/Xh1n9AAvmjtkr8WYqYX6/4
mboDS47114MlQloGNP/QwR3NcJ3Lndf4XBtwoshgjtOQ5C5rUzpsuLKoGcBBsmJ/5gj3wLKfQRWB
6lltjw5b6tEiyHdJb1UgxW8X9uK+KpfvdzUy+iuvQKG1O+XmD9uRPNV6Dvyz28VaCpS9hWettnv9
CYYZQ7KdmvEuFpvXbcBFvMfLPJIZ1ipv75QdMaQkqU37MFR8ha1rI2UbsHd8EEizPuq5pPjemYIl
BMKN9ULVMrA2OO2xAsFWiuU/zut2GQQ57of6+8UgJahY025TVo3dPq21PWFqCrKje1zeIdMfHjNb
Hq4V2I9iJ8bvqW2jbr2SJTIJW6fKau3GHIb9m1oH/Zm5QF/K2FDUbhLl0ypN/asY8zRcN2xkL8os
618DifU94iPWcJ7LufHtihSM98QDSG0zdGCY/+ctfeZOogUME6IzUWLL6snLpPplc4VVDipi+jY5
h9ZxrAGun1Izz29MsuS3fMeSjNk3X22fy5S8z/WKaDrsDAMW0poizGnH1HInIl7o0irKN9fiES//
EHLw8TRtB8KPFmzEHR8Ze5A59gngQOCUL3wbljsdEZRwGUiTXtc7q75GQeUN9OuYYrjDiJGa2r8A
Wa62HjLk4eh8TeqprwsFAT0HIIa4TPjm72eQTX8PbprybMyanYvSYaKXZolzl2m9fyTb0TyWEPdB
ay8RSdKyQnDdNch/vAWVuRYtiLf55yiYUZ0yMuMIZXWYvWoER+WtyUfx0zakOjpxqDx2hqb+jtZj
aNAKzfxcI4m3aoUyc3XOa5uecY9VxOQGq7PIdvIBcRHs7jC9Z3tf8GK/43DHHVcMLNFLRQ493SA5
Es1xwlg9tahF5KqZEu8uyaiqqtdFDZd6MaLIUIBlN0PK48Nu+Nacop/YbZBBF1jAipC3DQn7w3yU
6GqyGkFjcqvl1VyBKDpFKA/fi0HFz63xydbjHrI7602W9s2x43BzNohfhjD1pxGcjl2JCeUvSIZw
v1SHmXrszPKH8YHwxwRRDGZ8bhRA4N6vucGbeQY76480DwJjx2yp/UGHbCz7WtZb+MMiSfZWMoOn
gNQGdyHBqI7NcM9ZfvkWAMDiPOvmb1nMWp42vcfj4xhs+rMGcXgVXDLhwYnOvq/iaP4Ku/LpXKdS
viE8nf6yK1l0d+REfCQzum6bYON+jWRpELxUNus51SVOaVPag5/Ibpv65O2g5isNrHtvM0nTeDfy
BjNLxFr8s6Q74MXUZ0gGyAFg835WrPYt4kpXf6rrZWWAOXLxk3kEJyA+PUrSej35D0MXjKFZlcrq
JDi+TL+6DR/t663a+yQGf4/hecMuG3jYOgFEbz7BnS8EMDW1fZLgynr8y+M3pBCSbXuqF1LXpwxx
PRg2ji0cXZwLCWSqsibpSPBxRVNRWnUrOO3/slAliP7FfZizq6I51O9tsEg6HSq75R0wZqw1ocot
kB5SrupmpxnhiOnMc6BDCNcDSqzVJDoZY/Fol4PduYQcsvfmwCo0Rsj2uslrBMlP2qjjnGWYMaCA
GSEDFkpoBoLGy+dF2yzB/+7WH2m+YG4LS0zEOQL1pV0p5/JJcKgGWh+sAuLGRPUDsXR51RpV2n8w
xHvbAgxJVF/iNqteaDIBsFLN+OgCgnFaACUsuTiodo++8EjoBA7d1BpHJ6P3fBj2Z5AqArt9WGX6
Xb755+ypRZlGhhv+fMY03ZIhdS9ZpM2DEt74C+T6y+MuxzTrC2REPJkGAY7I9DZIfZflkYGuSieL
SSDZs5ScbQPI6E1MywiNxzK6tFtXOcd7RhlWtQJtULS1sYU/qUgQ3kl4PPjtrOv0SitlXKvA/79M
OFUGyhpeT8Aq6DqiGM94oGZoZcbWQ+6FRbQsxosd8zr2CCdWoDKHxYxtjeDxoSvt4D+p5Ca5TNhS
r4Gp5g9rdZT/TXlDLerWaEK34wBVbcF5TM4sjiz2esjcy1EQQdo0ncOObAzKK5AwcyU6JRQE3wHZ
WL6G6CKPB2Be6GHZjwMZakUHnvbYMO0f9T1IIv06QCKXgPAHFII82yMC9UsNiID52CLpwrBDP5rO
6E08pfwPmeYIUJI27GUAQ69OoiJN6Aj2g8fGL5ic4C7SU5skewTOHDi7HvIMvl7jQcu0BZIZZF9h
ctWdBccncCfjigXA00J3xaLoz0an2KtTmC6fQfmkgDC21GIQspa1htXgpEJl1KOdMfL2yORm14JN
mDHcSNzWu2Nyf7IhJBzz3qHuFiZ4ep2ZgbzoSPMnaH+jaAszNEBYE6n1SYDtu49rAQBsGgvz+n+S
oW1co74yq/0DkYN5I8O68VOjt+WryBnaqXI+/jkC0Q95kNPXtiLCA8tBPjyoIEuUoGHN3hynyOx1
QJ+uqmzN/g4WJQ8/FWcMvGi0vfVS/64kATAfo0Pilq0nDksyolyQ17YUJ/Q5+gAGbX/GqhpVl49F
eIdImvyWYCbQyJrJ7y23KVnukVgKPmk0m/upQj0F6P0jXn2gskp/6QSZLZjWyy+CIMekwzJa/8iy
YwHSq/3+SrzAZD0Zm9zz5bvS+GkaniTap+kOk7pbkCNw30LIXJF2mPe0vPdFpCWoGcGffBow7+Ij
5UPmSYloQ4d+V1cOxUpXZfK81XLZbvehyjwIJuGKfqw4YErEaNfZld0oorIKJKwUvUll+A9X6LtY
YdRknQKc+pYeE8BSZrFttQUF7DEimqS4QhNMgWuLAUR4FsX6xL6TBs6NzMIdyl4usX5gvG/Lmqz/
DURQ2kk/bViFXb4+L77Zjw58+byfGyoR+pL5OX3SGEGSroTK53HH+K9RDuoJ5BPsIxbOeJ9oDNmj
RwL8IJRrGWod7ElursI1hSPwqy6WhbYitVR0OCTh3dmFvIzpomdQwfr77bUD0FqHl8mx1nqnHkvE
k/7V6DwPQJrTR2T2rtnjBi38AMhOMLx+45sh9otM9a8ByF9yWfJgH0WS7uJ2KE2M7YbHqzzDjAj+
byHfocffecMnse+Y5fN6bmaoeXYyd5DYTn8kAzYLE6XGQks0Y6CJFJseM7hh7Ukbp0/jsIPi95Dy
4fqGDEOF5kn5xFLGNlzqEbPCCjXon4SBmD7JHaW4C4vHia3XpPrP5El4psG6/VbVJVpOgOcm7SpX
+E/g4BXtdoiQLyWib6frmUIe/93mkImp1Jpj/FtH4HaIocmGDrBufF+8Sz8C43XauoyRW5je16+y
OgA8I+gZgasLKOBflleuankiwOEXY7Vdi53gXxbabRhpacWLbmN18R94jwJsB1QE32SxgOdK0h1r
FoLjk7/ATgCLSxQ11zHQh9ld0CJ55YRu2YngnYVzd8y8/saRB5Dx1QT8t0eW3PrMjjz88VByfeAH
4S0tWDa4PFVwh5Qd3dxuLgfy028A+CRHu+II/cS0JHk/5gNJurWOJL+E1OQfSSHnN6hUp98W2OwH
4jzT6QKeWrxty1x86bhOvsXQkwDzBzf3R60bvfdNvR36VLgm/QvhuIptNiwIAcDbKCi7Thg/fkm8
vqu4ySY56N5ADYKDDGPnf3ge/Qb0cANPPDseMOJBebOdSkYmddr1TG93pE2AbvKSfg25ABKQrvXQ
T/ooj3M1R6gJZ1skBBvDSvbxfiwWgd8MZoB0Huc1nFdrc94J3Lsbma4JuGQYMr+YOsyTkhFDLRn2
oegC4Or8VMjCL51KeJ7cxoHroUUwUfFBMg9GSI51Zs4LFtjnipFUdU1BSLie9ZS9QA6LZIAknTAb
VCsyXFaTAp0Zv+eAdhwG9cBlrjiK+yF/Eg16DF0ab/xoY6qqp2Qv3Xg+iBG/K4XpqJslwOqWk7FA
P8u4ejGbL/7BcwF8RjK7Vq02EuaLd4okw/Q+DyGLd0zTmbQ5G4A2ubGoHqDVVayv0YcjqPZ6Q1Ei
hYW9ziEd4jziBS78MvCtWm4zlA8gz9Nm0hPeVTm/LGwMgHuKg8ynFbokCjgvA6ysTBm7LFioh1MW
2Rt8XaVoBfIsRvy5jn0ps2hatEhwHBad5mtHiC7twfikN+UhBoYMy6a8KVlNPAD9w/+ccCnfVIww
GfulmdeOMNS+zk3ZhMhhuW7qDEhofNyn73wOfpTpG0km+wt+Dzx+0g4QoASh/N5PtN5pNxIFKQYd
6ux6X/D8fUIngAJJKwmiK8tRbBnGLDycMtOqTWdADAg3gTgSuYk7lti53AzeDSTS/MINct/QDarh
RD2WiJay0JylM2S5K8IxlG3tEz+3o0MyUcclANWrOpTFlyq26ZdESZlwESp7vaYYifoaGij6HBm3
d4Em63yH6ay8O1RSyUvhpJu7ohAQ1WByAFqTpi7VvXAZAQATRxyeqSjWDxcsfsiWz+OTwNL1y2Mn
gMWHrAg4iLUaXlk9qgA3ZayqDsA/aABQvfpWKYwpZwFMnXVcBW1hn831j9Qe61/CSTHf+qwsruC+
tn9Lx4tTkk12+wHoHpyXgSkyoCht5X+NE/O/AG71iwN9faOqhHRiUEj06XI2YnozG0bzfnaKPhjI
PaAQAweLHCUXPCgHR1kXMsSQI3Tz0J/VsqII2gloOTqJqXS3sHnHrTgqHH1TK0lbOe30rYH06HPi
qX9Ltqq2rcik/5QIiU77ZXLkCfNEhEJlw5evavFKqdVvzK9J06JWpws8UNCdQDlGNYaWMKoZkUel
jNjd4m7aGQEwgBqQIA+YS1W6blPr6WeRGvqaJ5V9ogQLarvXbv+bJaPEPIIlSPUDaM1rgR+IkW6w
+e2MkbTs+Oz2FZoV5FYj7DNHMK1TEFng0Rfqgl44/anoURjES4eYI+dpm8uekqKa+wEXMO0gy63w
rA44B92c5TNky8gMA3+uINhqv2syTCu4wbTVeK3UnawBd4KRY+oNAVP8H/NOr1DhR/4gOSbPU3Cj
Aq0Felf0zeKoP/sFtPbmS7F1oWIUv2yAS/QUBzQYcOO1/61Ywj6xEMDHPQsSX7I0JHCtkO14oWNY
nrPgUoBG6QEWDu1jVR30GmCmeW3WB2eG7YegWf6qJTb9J8BOOe02KK9+BzjrPsY1iJ97yTBiQwG+
QBM2D/nbVIQVDvww5z8IaO7papXj9jm59VuBiB2EtQdi3MzFJpKR1tkG/YIEu4BOApn4UpYQtSwT
Yi7bY5Pmy8Fw8bvECjpi3sjxfOYYEjBNgONqTmt5zKbb9ji+piaFmEiB0fl+q8YEuqJYD1znWSB+
urU2S598fvgngZeTKUCXdPmEog5LSDDun4eyWLTT/n2K953O61VUTL6vIIRxoBvu544AGEhacAdT
0wJ0AhQVSzbdT0bJqtM00+jDB/7ovE3UTni9xwRwnCck8CsqBgiH9tGbp3EfILFYvoX2LaXHFKBH
s+Qduzl/yAtA3bjyC3lQ2oyPsNMgPHdIJb3OUgMMWH9LlPDAFQUCItlq674CqPYGUFF9JOORFacq
4cBlnZ7TH9BMyrKDrwTAFfa1Eqz0klahQ52FeAOjl3wKFq+I6cmW44ZPBlRyj0cALo//cXZmy3Ej
WZp+lbS8Rw/2ZayrLgDEQoq7SErUDYySmNj3HU8/H5jZMwxEWGBYVm1tVqaSPNzhfvz4Of/ig9j7
LgRKMbhKMIr7XqD9Tgz3h1ez0LxHjSyGddKF9qekTHT5IcSH2MxI2shDXeiDZ8kLNe8SSdb+NitR
jNlyFAhsQPO4K3MNL2Q6sF3pk7krFfWmtNC5Ksa8uhJUYottNH4Tu02ilpMt6KN3C9+ie+hks/nZ
qY1a7SU0Q75kCa14Mrfcoy2paq/U8XrCn1H5+1yBYU8tNsx3Yl+C7BlUofjCVGugDYYcBM4I5eot
ZP8wAhru21pM9b8KNUj0jVB12escHnil0fNAy5tM4sLwhhRZQ/qlL6XZS/AdAsXPuKEEk/IMNYqb
pIJcADxG924mI8HRb6IQBxYhmPLOtbzcL0iJ1PBy0jIq2IUHTp0CBuiPbSmM8U1s5VyeaZn2Mtun
Ui5jjZ4TmjdinvCG0uMHsRmiX30+GT8C8OAAMgNF/FZPJY8iLUF1Rx0C0Da+LMIx9FvRIy3XO+Ub
uzC6Aor/a/DqpHSUrCDbM0Lyc2MyZRQhs0TcR3IBnmmYaHISsKMy2EQmKbvdCbxE7Yh2HWAjq5cv
AOUE5galO7yZ9ExQXjPAcEQrhWs4yjpxH9QlR4LCv3VXy4VyV1CBzlyvV/qXUubWZPOp/U85w27I
juJI/9LVYL/szMrD536kXUZNqteu4WD37HDAlcGmBdhXoQ1VqLzmjZguhl5J4iUfrgKrEQ/CY2wN
PkC2GYCYazgO7bqyCwm4XvZSQSL93it1fpOJ4aDso6QQt5kwNOqO4FrGjtHkTaCCmqAkiB0Q9YSk
u4wz+p/S3EkEU2faBozSbj9YWkq/IQ31mggkU+zFKAWiA1r5tLc7JeY88RG8ChxTo+k0PjrzOu5D
HM1qhfL4NaQyqgfZEOsG3jIV+FzKElQruDeCZtMVRqJscQqipB21SvU9j+T+rc+4g1DkouPsRs1Y
fjUsSUiuAPqGXyKiReoY/fyqosfMjwAuE/q2Qe71HR1S4QusRdrYxtRHr2qg9m/0+Bi1iuvYcqlb
JeZtpaYUhHE4nHgPoH9L1zUzteobPLhC+xJoefgE6KBpSLi6ogUyEwpgRgaoLLFTFSCw9j4ltfoK
Om193QE0bx2Tcte0xyGxCINbeq2D/AjCYvpJ4tWBhx8M1aufGz+GCrKpkOAyLgRa+a+ofPffB18Z
2h09eTN3LV7FYCxaAXVI3tcUt31jEl4sJNGQ7TJ16yZoYysADRaYJNd5/rWmjQ+wSgzFnwLwiMyd
wljzNoBDLKBRPE1TV63BCNHpng+A2o6IFcqZ2ZWOyZ2ik2EbIM3o9FmPTV6a91Or9CLNyolpwlAu
dyBt++upqyfKbxORwaUx0j74gKZb+kNSXFLTNOPnEHkExW3zvEL1BxQgSWacjtSKa42QU0kxj34T
YIgEZKxpGnApQhDTYhDYNvRvkXGMi8nw9iW15RCRIhJcJxdlWoa04DJ9i+xYgTYTUmrmlsp9zN2k
yLTmVGDkaMZVE8/lrOpkmlaK4H8leey7TYCC6iViMhIVFjETBB7HNdu3H0RUFcooHT07Hgnv9BEp
+FygCs5jGsCJAbZriqRXLZZj+MMZMpqorXbx4KZKp/4OpowYKIS40diCklKjtSIwwHZLsH6okjJ5
ApioFBte9cNz5wdpcCGQeNPbCAvl3vBlFLYGqWBHNnrWSHQNJem6J7l5LaPO/IpcsAX4CLcib5NY
E5TOSZGbm8oM5R9BLhuaG0WDeDFpfl7cVlZe3fdjpolgN0wQ7Pmc2qeeEleOKragwsjIBZjXmV5/
y4KEd26ELChBHhCn51IZV+8JB/SQ4JgByVWyRBAAvwntHWFq6hwlisE4FhGKRn35fg+ojdXZuZg3
14RG+sTgiLzvMDGS/Yiy6uACeKA9CMynfBnhx9VuCeCtvMQ3RfzLHzJT2YkCNT6HMoHEVSLqOEgS
XARzI/UKz0/Uz5vfqS/XPQl17D+jsdvdj0HVccMUuv9aNuP4l28As9vGlRX/tLikq43OwaITUUZm
iQRNZIALHUk5HXY8zW41EDg3sBhI/Hh6x7+o0WeveWGEvS0hDf9MF5caTV8343We99Yr2i+geegY
ayVdgCkCsqwI5u8kSqefIW8rZiUlYNra1OhUJwojrZnbeVrniKGR/AjRdsW4R5qg26tU6uh6hjOn
o+4swKJZPqWAT0SRj+/Ttrus+1FubNGQe41zoAoBKKPIrzZmYQG75m7BUsn01cl3aMiWNziPiaNr
iLp4pfkZZgOh1Cf5jvwx/lbmRGWSOKBHrVwQ+gE8pr+Am0Z38FobcIahnAobEOHeXUN8ChzSfIln
Wpi3X2Ww4k8FvZtHTaePoHI7XqV5ojxEiaJm92XUt0jtWGE37mWzG77WQV0jgzpVCjJARdJ4uzFX
ooe2UGoqT/0IaWUUJ6qN5C6Ipk6yGZsbXkmCvgnVnOfiUJd65coNp2bjN+FAfLT6KrvI1EFuoeP2
qmlRW9WID5rS8McBdJ5fRTgVgoPWWo6iQSSN0U8zBzixQyKj86473jgAunCqfxjAzb2pPA341NIs
5pL51No9NQBONoKAAd7QiMnPvhq8R49M/zeiUHOZdRx6lUBADriBiqO8wAcB6ZFCD3opw4GLvGok
a1cmfUyXFYZQuh/Adz7wVikwNo7kGvi8Bjmol6ZScuoEJqIdy3KSgDChSOJ6HjQZ8kjDuKM2Tbap
wQr4ElXA79wQi0mT5kHL9QS4RnmWxzL8OZgge50kMchyYf9VpVOKpneXRSo4IzJ/klzarkG8zZVU
/yqkMkCeFtGQu1qQmskpTa/tbehvoJkKQ8wfYyMcf5itLn3VaWiJG8mbRMENLIvmBN5QfujEVUpq
mghKdi+ZjfmAe2P+Igq1BmApz33ZIR5SPsQdLruCkiZk8Jor5RU9eQCfwHHTiwriVbeR0H1vHH6P
+OjBeb6cpj4HI0IB9Xcdh/6LTDUNRG05pCGdWLaYLSupMIIU7GbcJQA3wAFA4L952RioLoikiTa8
YRY7EPb8TQVsXc69R/eN5BhIvt0q6KRt/KoxbppIEwZCdSJp1P6i6HtVxOGj5cXWHW1DKi69503C
XOAactvUBagtQ6iS7o9EtleSBp4aMihLu8khO9gQq7yfekCpYltbZaS6I1gIC5xXM16qk56idSHO
N0wklkm4UbuAsmwCokPZSKlp3M7vTo2g0k4XdV77leO1HbU99Jvkq7qb1Cc/JorZCFyGOBDxLNma
VUE6g3hz9VcP4e8qLNNGdrtKpF8emrAKWGk2pKM1pZ/Y3TQK3yEg8o2HEUl0M5ykR2UwkGopwV3K
lMZI0ew+zmWIN3Fm3TexN2k2j/WApMGTJA6EKAtPfahMT17YtRKA8LnOjBhc+6pGtVI6U08dxplw
oPBmXcGRhhs1o7t0LHwB+CzPantUDOkaulh1Y1o+gGNDSsnsfdVoMIuyin4g0tOel+uRVu80xL23
BSiq+vtEqq17IQtQ0bAsOvZflK6nm0E7vHY9wn4NxYK7/kKOVEuw6wYv5SarBN6iDW33DY/VLIKG
GOX5vTxKwALAjNWQaDyRfhccuXZTDsFYuJU4SKpjTlCgnUFs29dO6YV+07eVFG2twIo5U4Glk2kB
QJ2Az/l+5EqUBMPfg09hZtNOgtQ5aQ4BnsRsjIFcWKUcXqI/ZqXXfRead1oYJ6WrdFMCTSsHY3cL
5YemdgtPgcUolfS3FGdSvR2DyRvccaBktfUDEmNXYhUrdyKIk1tEdKlY2KQQJKpCsvcQlga5RIn1
hQDQsyMJGTmrb0k2YKgewvt4yJsRhZfZBuAaQ4TmO5hZlSZkXuvXpUbf2VGmsQBabBYRWoyqJ4G8
JXLZAo2UG8mTgLwMVFJB4vXAst0E/tDv3CvGpzyRolsVVLo4AwapHVONNXiI5sVfptfx+KOuS62Q
6iEZV6TRsGmMRPxBxtc3Dk+UjBS0q8xbqVBKaeep5vTDF3rxGoppJ36BTKb87jVJmYszCfBMvIT8
CwrDwUR/VMxuIRcoEhh+pQ1os2Nw4AAC4kQZQyTeB5gexE6uinywThS1x7auaCuXrU57NxZr62IU
/Kbf9XzvrxM3+LBXqWZcRFRP7hulo4aExll7BSCCWzIHfXJDdsB1kYh13tlTTRFjZ4ZlRQFLhk3w
lZpkQgqSdzJ4qSw27/U0BwzLdePflglIYrtjlb+BUO9u54ceUBwxgQ8mCHl9B0/S+xUXVJCdThl4
YaiDmQATwVLlxQpGDrNfBKMBPiuhXJFGCOtuUMNTfyUU21CGlYvgMVCzhpevaJUv6AzpCUW2LPnl
S2UFCsKLKSnB5k4KMOlZ8SjlIAAIsuAvVA3NYzusMSV3OcXjD2vUp448XgEL0lOq1UDhkDaCk1aT
BzWEy+DQhdJ/amZl3HMH1co293z63GzdaiM2fkWKXxVK4czRedzKEcWdTTQ0lLE1cwIYGZjp7YxB
Hd1gKIdrMpes1vc+He1xE6iSWSItVwrXdcetuY/zXLkwqYnItonAPE/4fCik2xoy4O/KE6dbHbZo
Y/cAK9p9M1F/u4N75qFtKhg5axOoWr7BxasxrqZGT4pn3gXCs2BRGKUNVIjg8/WILLfpC+klySZV
JAfkefTL8qNOsHl+gVH0JEhTu6IENf7NwDXUouViZRpBQqE0Bs7WpwgPACgcn0CXdvhtWFCXtkoB
l8fO2xEv2vOM61lL4KO4AeYBSH8i1yAickYVckHuTqRRs0qAPzSEVfmH0Oae3cZluzPifrgThASx
V8Hz+XRN6yZxK+3OD78kfM/D49UKHd9ExpYu2CHXGg5r1QBbSW2oVzyHEqDM7V4EJajA7ixu6VFY
9qSp/pdqSIAFnx986SqGwRyjy6JI11HRZ/2Uw9HxCdM1WneZHXtcuZtK8jhIKbaAm5hXRQisiSqa
DzOb/nnIiwqO6CbOQJuQxFDwLvXm+8ovWnLPl79oIbEC4Nkrq5TP4ecqcZgWphv5luyQKj2XpMIE
HnrhFWy0TdL0Gvpe5rjLMioAcu8DDR8pOYAnsVZWaikB8P6zMDGcVW8l5UhZrByI0K3KkzhLfcqt
cOd8gB0J1ci4zvXcPb8KS22IebRZ4cOY1U3BxCxkUopezbB5BwkCHNj8qYaGAjwOuhRp4aANPzH6
lVdEdE5tQyT3JF2b96CkLaQvAEjWeVzTh4cOKN/pwExIcyWwuI04XICes3ZFBnc7V/TP2T/MFoc6
SGN93oGMLy12oJnDQAT/QrsPITwoV5R/w+IpVbkLLqgE0do+v7THEz0cb7G/Rl2AmFIUEA8zsedF
24/XI+N+AY+hgBUvG7c0y/LB0hJ/e37k453NyIjPaIgaG/hRzb/sg+RTPWq5FKrsbBySxEsfbCsX
b5F/UqvlfT0xCWTbwMigiHM4CkOHilVyopVeai61GfpmptIlTfn+qwHeemXfHJ8L1LcJH3SPaQjy
NQ+HM1XLs1KBnVo13GYNpWGHiuM3yDXS/vzyHZ8JFZ0NAzdy2j3o+87L+2H5oHJV1RByN3ilXF6Q
wcDFgj4cOgA8YSVXlHNXbNdPjqggxAQDHmrCUr1Q4oVdpi1nvgiE/pc3UuiymmiuJFZBfIdao7mi
M3Jqh2CdYEKEMJF/WqqL9zhCqHRuicZVy3vFmoq6cAuj7rL/YCtiQYQmvKSqfLXFWoaAyckoWMup
NEqwzo0F5mgoV0Y5tX7IlUuAp3BBARN/+MV6A5xuHDBKA0JAh1poTfsokKvNQI2VDj61sPNb5NRm
tEQL9ABpGdFsccL0vNL80Zy3iNRZ932GMIgz+L4hbNqEpGYlkixFiuaTZimGyCqqqEYsbUpyq03I
gWEeV5KfvoY09MCHxkBXpuLKrLPZklhouufzUzwRvrgYECGTiJU4PcuHazp55qRogERtNAVgdEqG
t6tH6q1KGm3LxDOpQijqTlUAPK5M98TXRASWbjOaTAQXdZGodHKYB2bJSa+91nyRIV5H3MVSt8es
rN368KM356d64jTMCRnWLIrElbQMLXVvNWDsEnpZwENdDWXLbSsoa67kJ76iIaPopkuoFCH9vJgW
cjV+lM1nzpNjaQD1HtfRTqlrSdxKmQgaOYzE8VYC/xusBLSTI3MRQGHDLBC99MNP6YH7H5oUj4TI
bHlHQ4bxXK/mbFAkqaWfxHbArj1UTm9l4BPHhPFEsgvErsG3zT/sQyStoLwbMExZ2LgYLutM7DYo
wQr3FhWUlYh2Yo7I/ykYmHBUZrvww6HKRJSnXkth58P9c4UKaNmgVRBvQxpI9wUw5e+xZK3pFZ+Y
oDVrw+MfpFFBERffFMI0GswdhySUENARK+BIUFu8nS/CUvj0JrXAfFi4bGB7gwjm4QQjSOfUk5ig
hyCQazXgmPpSW9N7Oz4Ks+OCiMmqhuKbvpQEFDsTF48SHxgBAYHbuI/B8wVRt5KKnRhl1sbjP0RP
JPQX4bOFr5JmmkUz2gAjWkiZBlon0D99rMmiOXIyGoqyiPrZ4YoNYtANpO+ALACNpLcV4jq5m1dC
s3a+TkyHwCyhZi9yybETDgeio6T6GfVTe+pRJg1TuXIALK4oDh9HxXdLUfSysIgn/VnMRiZh6YeM
IifTjS8JnuG4CWvwH8UA638Dw7oYXz675RDjxawRiLo2W6ss4kYIrJv6ARmzohQ82QKz2BbjMLjn
RzkxMcMkLqoil5vOO+9w9Xr0W/0qLnmKWyUtwyQwrjCTqbem0QZOMfhr5jynx+MJgJEp+d1SFb+T
xdYwqOsAQRBq+n/YidJd9XyYNpEY5fftUCm/zk/xxAZhitiYccug+X/09EYfH9YKCzkGWQhzN6e7
kDfT5/c7mjwUxjRljrrWQmjYqnU47pAO7DYRvTtzgPBUR/G44l55nBdQitK4SgzuSijxi7Pr6QFy
U7N8poK1HUhtVFlgzfRfgexbO6s34eDG/kALr27S3fllPPHlSLfQC9TwKpSopRzulC4Uw7LEsMTO
ddX/DgVI+w41T623SY5sh63HQIq254c8vlYwpmAp504Ot+fy0g56ObN6XLRtT8mmnQYq60ci0JG8
EmSe53ceDF7JzsuAeu75gU9sGRNZT5MDaHL+llqz+F6SwKI3aHeoVd1EmpradVH0n85jmZ6F7qUM
4QrJ78X9lRcDXH4T4JeVmNkOXqOHyJuQGRyFJEm1lQ16autwNVMNnFcU0Nzh92sVLLHAqfIuNYdw
h7YX2LokFFCl94zoGj3C8VqjaLdTSK4fP7+cBsuI24jJ9tHmrfUhEzFCate+roH+B8x0J6H5tMnR
VFx5o57aoIbMm5gcUuOpusiZ0XwqFBTnQSbrsWHXABZ+KAOqnuBvyz08kXr/H8yKpzRCtzx7CNWH
s5qQU8mhCLI71bwIXVjuhQ7MC5Gsld14cmK88ufkg/9vLt76KFMBC0WhAQUXDw4BzsA0TOrcGpJ9
nGpi/TDB/FmrhJ0YdDZJ4d3DYnKFLy6GSQamXEzwbEYc2+hRQeEawcHn6Nr4aeqeX8rjTI7NwQtV
453KraAsYkvax7BskdWBEtVALnLCaSiT73C/jHKAIT728tqr7t0X5bAePFum8LIyWVeyh8XXG1Ir
8HVaE7bFsUs3YdeI1/2AgpgVNtneM2kdSWFZ7wKQkXgACrSnbH80aAimaOStbN0T8cZC+ISQrujE
9mV6GfQgM3GHysHWVP4GI10gfD5K8edX+fScPwwzf4YP5zDSm6QTPdxvvGkadLtqZ3EtrCJVzUkV
q7nV0kC4EHv6a2aCYm2R0IpGuNzElScSV3yqTu0vvvjfxgpEhsVpzRGT8wyVKftgxx0VtOqbUpUx
kDDRv+xq3mjnJ39qiSl+c5dwc86mbodzV/UJbwpkGW1DU0p012AQGWPar8zq1EY2MBKXEMdX+Jbz
rD+sMMhgNRla3glI6JUvXuTTRyxl/xXj7bVU4OSEeHPNCuVge8XFAqKODEBAIuGoMBF3vQpEII2a
YCXhODkKpBICD7UP4vfhhOA1eYWMbSo2wX5obpEpUluXlxYM6PPf59TKYd/D1UrhneLDIo2vSO5N
SK0MJDTiVgCZ7hp5Z9wXMIa//idDIfxszYk1HuCHc0rroW4sgY9UDE1xa3pNQIfTBMYLmqiPnv6D
wXC7ogRHii0tX+HI2QSoQ5PwdjRgtm3bYHwJQtztmiTdnh/q1LciReMCRI6ZG34xLzBMql6nlG4U
RUvvkbIwb3SzM1di1fyvLAMnIsnGXB7ihlhqMWdJp4/hxL7LanCTdgtW9ILg2D8HVKi2RQvb5/y0
Tu0Min1AFEEr0cNaXH9KA2k81WmdoaeVOdEEPa6KMAkjrw9WPtbx3KiWqGwKLj4qGcu59apkJTWY
6plNXe0Cr7zPzeoSqJy+F6uwW5nYidFMdJexT8DzZYabHe7DvlUE3MZpr2u9oF/6qSU8Yu0EdUdq
pzsk+ryVfPN4f1BZlzDOIY+QYbouznIo6gD2hRxSOz32l0KaRmpucv9w/nOdHAWXQ44xpQx6noez
EoROHybUmUC0ocCqdn51A4RzzVPpxNrNuRCNFh4HFJ3nP/8QaCnXw44ywdVn3djdSZI3QyZg/V6q
aa9/k0sv+evT02ILUmSSUaunw7OYlqInVegHPAlQGCNZT+XfYWZ80qOawgLvAZWwREDn8limlLKA
2EQ2dTzvcgUV3RrtGKrLauYAxYCgJvLNVk7z8dcirmvYb/KmJMVcNgTLroCB01ng+ZKyvTKmyLsW
217pPx3doVSIBs7lBtFdNhfR3UzB+wAAiVHGaPJNGqdv0ww1q/RozQbraEK6IvECN0SeyDLu5YtD
hdJvJbQiRESpHMOXNBeKTdwEn67PMwpPU9KJ2SyBCR1uP4CgoL0N5IYraLilHWcmUjj92MfKddcW
wPai2gJEB0+ew4/SZbnaJzs1zzls8CIngtBxPPwFCS+dmfALeqlKwMqElRJcqaGWfvb+5zqZPba4
mLmZCY2Hw4jIw7fqXMaDFma6ltK/ZYCM9+fP1pxrH1wpVDxnu5C5F27N/3c4SBVmddXU+o8WjnCR
C/d6uE9FY5tLso3jDQkOpC/8Glb25FF1YR4VshFlXXUWDFp8Q7CEqPUO+o+hvbQC8yrtNnLuOYke
udP0/fwEl0NROxbpPmCSQ8UVBvQieIToSkxAQ2EF64N/g9qJ57R92n0R0FvfiDo8NSp7web8oMsd
8j4oPX56mjIpxrK0F6E6pPX5ENjod8T38AOSzWSOpnt+lOXt/PcoJjmvoszGeovzRhPaRw6YqQXQ
nHpAJcJcikVFyYFXvgaYODHYbBYCD42ONxYZi6hf5Tk2ZdqMRgw8xuoL84ELjRtzaLxPbnzmdTDU
YuNruucZU8lQcBN7SAypt0Nc5bMp2zwKlR+8MairEUkWcbFtpQDkPeqMBBlt19M1ptk2Gdvz3+h4
J9CdhQVBnKLaRH3k8HzBOJgiTYec6IVFwSu2DlBYTD4been8HIyyOMU8SNAEGHg8Igjq2ehmvYix
9HJ+JscbgHIE0qyYc8zdJmPxVYZEaGR/QkoN0yL9tzSg55BA0J11JYw1q6T3rfsxLJFgMBglArol
9JeWDnU9Ggnq2NHFoouOigw5owBZ26ivKiEtbwDf5ttGb9s94q+yM4SRfIFKbrISG4++HW9kPE8k
0FvmzOFczDgtUVhPA+O7FcIAKJFZdAY9XsumTg4CwoM1pWOji8tBkH1BRth/iccytTZKqWiXGV51
1u5TX29GxKg8hGihMBD+J4tY0SbJYAX60NuY4QUglwvzCd0UKKRqFKy88RYz+nsoslysWulhY2d4
uOUVzwjjjOTW1lPI3zUTdNtEkD4XJN5HofXzPhksMJdIhCnPkZHKApg2gYwCG4zoK0Wc1hp2S/je
38PQXZjN93iuaot1Qzeno38mAKPvtGofDeV4hYpce6O1vrYLeDDD7Bo0iJjwt/oYExWI0q1/oaHb
4vBJ1w764hC+/xydVsB8BEmIj+qRZiYjoYdURD4OiV2rcfJlQM5gG8JtWzHkfseFfTiD72MBk5PZ
ODTvyY0Pv6Oqpkg/j3zHIKoeW8g9SGcpu8mL90gW77W8+tGG/Y9Wwj5H9b5mWvt9oAM9kvWVTXyB
Lv1anWKOlYsfxEVucqFbs1fuEi0ExQJWrolEvihVlvKWov8aX2Y1Xc47tDOzeBuHUyo/oAkX/ppC
1KhX0EonFn+2sRWBKgGYQHzvcEG8apJb5D87G2gYGr56nrvghwu3DKLEPX9cT5yhg6Hmn/LhjVVK
oxyM87YLGl24iNkQVySj7edPKqNYnFGQbPNdeDhKBa3VyxLOUDv5wVa2BmFbyGhN/Qdz4Vkl0QKk
CaEv9pGFy0KC9Br7KI+iH7Ci6xuhE/SH86Oc2hxAPTgS1Efo3S6iDoALv+hSWNVxKEU7LFsDA0aI
5G981W+uxAJVB7ktikuli7qnzw/NHQWqDKzH8UGBWp1JfQq1UKE4dz1IWv+KL4JwAdVbu0tRlUM6
TdfviP1r2MDjbQJwnvcWcCWSaULC4QcUelo7QhWh32Gq5XUUZ/k+sOq1bsvx0pp0APl0oinywFvW
6wOx7HSxSEcbWt6DqGuvnWo+epN+2aHggmZrszfU6nOwFoIPFUkZtQDKrDIQ3cW1CP+o59mdjTBP
ESv4bhUIg+8LSQl1B4nZIkCzsfZpwiDRGT2f/5zzTjkMM6bEvQWegfYLkJrF0IBnIJPFDG3qALKV
wYs2eRGUG7yOIDs01VrlYf73jsdTaYWASQa8uti5ozR5qi+jh1P3yB3IQxp9S3zf24KzjiA3GsUe
LeI1/7/jWDa3A4EoAStl5yyr5QFegxCj0VdE0EhwYjEX3FitrW2BvtZKLDs5FG92SKBoGXJjH25S
hNom/BoRmUE5sJe5QMRY3HhWmKVbKZok/XNZGy4zJnc1gAq27NyrX9zYwgB32tRgYGgD2h1Chb5V
EWOc9slNMiPVGYLoCUqRl+XhpCwPwNmEBhVCealZb8Y+iDI30QPtN9wwEy20IlrzGT5ax8WQy3VM
IACaOBo4UD0LV1Ljt8iQGjctk25lckdh5R2GD8SB7Iq+tb64F4JpDEQkkdASHcv2Aq2S1IEblK3s
i+NRqGvQhafRyZWKdvvhEqIq2kVGCUvZimttUwbdhGKTPu3Of6jl6SJ34VRxrtjlsokS6eEoMLMk
PJ9AurSeJz4MVodpkt9ejIrR2RgQDQ9dvtYeOhqSFePhMsO2Z9T28s2XSIYyKDVEirCuJHdAv1xz
rLwR7iSUlW4ts5n16sZmc36i8+f/GEYoismkaTPskEEBWx5ONBn6thNjjKCabWi3Tr/Jd8q17K6V
NpadTILG4TiLO4dssdXLhHEK98dz5uK9Yf++vHs9P5n398i52SiHsxn0OoD5xyjyDkCBjZfHRrpB
5sXF/8TRNrTe7C+VfYl8vj1+Oz/28vF5NMN5435Ivng+J2o1W2oJe9XpHUDw9i/j2rj87L26XMn5
wH8YZ0gy9CAyxlHvvV0Jrf4ZQPOlt7Ivlrf3cpTF9QIdP0qEeTbTFm8QB+FAJ3OKlbN89E5ajjKf
iQ9zUcJKUqP5e12Xm5+x8/im7V6fv645Z76b+57bFouwC5A5GaWQYcoNsFMH/QH7GbHN28kxntDv
vFjZCfNePjfcIuRaOFYSPhiud34i+mr/yuzLv5yvKwmHdCJgfDy6y8d5Wme1gRToPCsUsByKRQ6e
QY7p6u7r7qV2n9AKWvtgK+FiSYBqTKWwgnnMzuVhxwELN98m+9fTTWDf1e4rbwIbsc2Vi2Xt+y3B
9QoiHXIyf7/R+TltxR2OWJt6G9yEF56d7Fp75fvNd/2Z7ycvokiswqGEXjhPMnBS/qPaKH46iLOt
LOfybl5s/yVkRxWwIgroXNozot3uPKgQedVedrGxNqe1vbIIGqYR1WY2HzRT+956+xCt5ELG7CyL
kSJZazi/19nOLeAieESmIGsIjv29gMktPg2uscUDznkK3dD9C9I9gVi0/1qb5Xv+eW7gRTzp/RQv
gZKBla/yZf2c35SXyk/vjnIjstvF6/iYXYa3yp32uLJj1pZ3EWD8Zgj1fN4xCnsG5QX2Z7cny3M8
23CKTbbxXdMxnTXI9lGxZbmBFpFmlLM4qeeDQQNyG+4l9zF1JvvNswuWN9/K9uo9fioA0BAExD+z
5cBxH0bsOjbTTJy3LCbEG4nzobgWmYPqWF9SBwu/+/oORetdtVOvrIuVVT4VVz+OvVhl9GTGhAYJ
uYrbb/TnZBts++3oxtv6Qt6v1cxOfVL6CTQtANXRFF88CCKEqqOxKmq7Qv1dlGDfIk+ljm9tVrnR
dH9+astAQNpP3ZNih6IA8ge0cLiqehPKXpCokyMojbJFHwlVZakK8Vgbp5WYoy6CG0OB7KTRDwfJ
NNDFOhwqMWV9kDucszxY6l9yK8vAAyvJSgxdrt48ikoHi9fAzJZd1lVUXKrxg0TuqIGVe4vopHFZ
dUntiKOc3kZFmj5BZZLuPr2KVHB4VpG00wTV5/3zIZvIEUqo6gKvRgwniw26rMRUtUnvkatP1vbi
HMI+RhomyBuOwg1AfA361eIc4MZTTZYhjI6RdZnloH1RPyH+hoZSpeVK/JhIXYPga2oUvU1luxZs
tBHTuyQavWetyZocAYGu6y7KVJfvQZOUeAxVYWHahYhv0vl1OUq+6bnSG9MlSk3gwuhdHS6MiolG
1hgGJpZS1+E5IiT+SDREszZwhxqfV2SgtW6Itjicdq8Vncdffm35pivRHZy2UaHoawz3ZX45/ySF
/UF7C6lXfIwOf5KASFOIS/zgYLEQIzSsyDZmFOkLhX/ECPqiMy/HQubaDbthJbU9PmwKHw14GvVg
KvTK4nZCyVXoR9ghTtWYP0rAG08N4kO3KG6uoURPjDQzaXTa8FQVwPIcTtKvZ8s7S56Q04t0oBRw
ndx8jFALpU/1dv4jH59rSpjUvJANgKshLlvyviEOaY6UlWMghbNpqgGDp9JfaZ8cPXL4bLAqFSCZ
NJC5AuYZfzhiPs0JJZrazvGEwLMHHEXtKPUVmw2VXobtlG+MxEs2ship13TzkzctHaWVCHZ89PgN
4G5mthIws2WlbZy63s9LTpeJlrO+8XNP+KrGIphAq0EL5wL5YqRcPr26cxyD4APUR6JSfzjvVAtS
JU88iPZ1jgLOqMbbNDWU/edHAdw8NwvAHMCUPRzF7zt6U2PUIfOCnydKSKgMY6b96fVTRYWJSFTW
6FW+f+MP3zAeldhoAIY4YV9k14laS24ooD7Tox7qpu3gbT87qxmzAaKSDgg7R13sGXkU6wQvWvTh
p9C/jHJhuvDwZFl5JBwHFFPW4GwyKVpuR6BDWL+09EazdvCHzVxRRP8mQaR9L5qasDFTrUcZdqi7
C0+o/4Fk/a9fw//23/K7v8N+/e//5r//yhF7mmFji//67+vwV8W3/6v57/mv/d//2eFf+vdt91Y1
bfX2x/VrUf+xbbPfr02YZ8u/c/BPMNI/v8R9bV4P/ssma8JmvG/fqvHhrW6T5n04fvP8v/z//cM/
3t7/lcexePvXn7/yNmvmf83nZ/35zx9d/P7Xn5DFP3z1+d//5w9vXlP+3jVOZfUb5hTN0V96e62b
f/0p6PJ/zZx20gKF7AO8K5u7f/ufP5o7kxAoafO8t5r//CPLqyZgWP2/SARmrj91bsBhfHUO2D9/
ohPnACDpsPsAFMp//s/sD77Y//uCf2RtepeH/FD+3cOEBcLejGWiGcbJm3nUy/DZmRhyDzKKl62u
1E9RV0wvQTzs8JQUMydVe+kSwSzlPi31/P+wd2a7cSNbm32V8wKs5hQcLjuTOWuyZEu2bwjLljiP
EQwOT/8v2nVwbFXD7nPXFw0UbKAMKZlkMGIP3/7Wy4QW/w5A8HQGJG+cMbIfPnlJYV+KrBguNoit
0wxS9d5DnPq3Bur/r7Wf19oqE/pf/36a/1xrL1NWNL+ss/UH/l5ngfcX4/AOqwI7OAYI11j673WG
JuQvFCIuRzHVOpQiLIK/15lj/8XAJsoy9nhUAYxF/2ehuX/R0KGijaCD+X7Gh/6bhfbrNrUqKtkE
17F25OWIU992g3tHY6OEI/51Oob4VncNvm23zDsV9lcD2Ze3GhD67kURwxt72Bb58vjTvfp75f+y
0teK7n8iV66A702oQKDMoneYX/n1kMkwj08h4umrRjLpENm698IHFwYh5W0BKO08zUzY3cW4ehC1
Yr3queeyQgWK9ZbVJwsKDYnfavqHE/ZNkYfrClCBcroiFltn0t9el206AhPb0rqywaDIKGi8DB/4
LBjhrAC6oKmdL713Iyf8qPZFhTAlCpwKoWEpdZbfdXNRjFsX41P/LBjzsnZ/uG/rMfXzfQuhg6xj
2OwPFOpZLL/et8IpXbt1RHsFlBE0k9mYznxxsHG9Myazal8nwmZ1sQpHyL22e4xWJ2gWwfNcpEMf
JaHo78MCF9FLYquKqqrQYXY3wpMQf0iD3gRpKProZ3OsIVRlPIM/3zxhi1E915hs67KYUzmddK1a
LNTLAPvopMNlEFPRqn5pmnR4VzDHNUf52Elx7FxmYP/QkF0/6qebZrGdfrcZWSN8OqNvp1HqLI0B
elrjxY59jZW/VUlYsCNeGdj3Dnn7aeV4pMkfntWaw7751DVOpTW+zrJjNPDro6oXCHg1RNVLg7Je
R8PSw+UTXmGa20otonu/0CQ1MUZ3s+nQ2BX/fzbyQN//fsmsK+LXy+A5rNOT6PjI6d/OMTtzW4JX
bqsLg3JFAeK5bVwK9lDW0+nw+496szi5z+H3VAq99qr/fbs4qxo+lazH7gKr2zbOnaO94YRXNL4K
HW4OzR+mpt6clriNkE2uc1kM461uK2/C4S5OYBm69nQuctgOUfvjFiKNdC6k/UYFUaJyl9OMi6j7
hxj5Hx/NIb2KgNf8nst4G00anls64Sy7s2dY+XQIvAq3qKK1vdsmW7ivVG1wR+4SnNv/sKre3mOk
QxRp+OboC6xVdPfrqjLMOQFBVkNWTCA7b3F55k3/sR2lgAb+9EhX3e+bBcQZxuT2qghmsoAIaL0X
P0XqMmunGD28PsjGmJtdYsgZdNYy66OTINfb8V43DNiE1QI8IveYQtbupSr9WOzitptvsROhBFK4
WEG2cxlBC4XLnDXBJe4ze8ew9kgOzFwhPAp9Lt3KeepCbzx2JjqbMYRSN/U1FtmDuoGonD7o2B9b
LHJDvP+NPcbAAHzP2E9OynjRJdUd2XfDa6ji/rkdpN4nhlWeUmcRNyyH52pojYPAOP/aQke4bQWg
tNCOrWO5EJ5v7M4OLn1hqUOwhMF7YxLBbUZ5CqpuA4apbYDTpm111U9NR75iLvQZ6hLbW8Om4Ghl
HxC79vepb69IX6BozSDys1c3yaGOqw+gO5Z3erSnnbc0faStIT4oLACOiWzSL+2gXvFq9czN6BZ0
lscCzBJGqFEFW/uAMytYFNHrEI+UGDfr1G1vgN64uCjmVOra1joqJyeBEmb7GCPq2VFjKwJk8HVP
NWWwD/Es/H0t4uZ90slgtzDTGXE8W89IG1Biz10/7+aGgW5XFHcSm7t3ArzkRnnKehfUaUG72dSv
GhrxNshxAjnjQhGsXu5j/Y6SIl6AXAmd6YRci6K+hwp6IIP/DOIgabZUC7oru5nFeWrxRhZprA5i
9sLD4LUPOUj2c4PIc8fmRK2qQX2IHy01i0Ey+uYZoWNc7EQuV3leDe/joEg/5bou44jtIb8t1Ow9
YCvr3BoJQxsVvFWsZHW46wY4bJ3nYomfBXO4nRF5ABGpAuugOywNMXBci2AFSlA4AHP+tZjExbZk
iUk/E8BJHu59A0/V6qFLDBbXzeROYjg38fxVWC2Mak9aG8pp8rSSSy46dP2PGhAWLNe+yo+pYcDk
RnSpjo3ZP9oA4745s7BObSBH+Hgd5Riv1Dcd6eKGyZa96RfZljmU6wH3H3LFVtQfZnfJomUdA9Bg
5valndnbSrQF9AasXm1b6m0/zsCaY5g9HAGYP9t2jI26SB/83rrKbYENrd988zrcK8cWxnkLU8cS
6dNsQdUrglzt/Z7hndmazE9WFhy0qByKpkN7NYP42LrZcItrwniwm2XaOSVuoThv611mIym2DMwh
WbIBqHLLkFiZ5svNqPzwQOLbHm3IdXe1M8sHb4mrm6zLkrssTuarPFkHarsJpH0L5WUrfS0cfI57
BOeKTIuZDlvrZCf8CrczH24u9Z40nV7wS7XFtoHJgIPPVF5bqcqLC5iDktnvIi6NTzilIyVXYTCK
lT0Leu8aS/c6/2bhW/7a8eTsx6V2+vsaC38vGutOqZsgtz3vKcTcJn7sW45z4CvQRrMzAjK7eMWK
UA9bAxyV9+ARZ3yDOFP1hINDv9whKkumg50F0oycBGN3nJXXwKw2vAGeqBco7Z6mFEbPRs65s5tG
dESIYTA8x6FOwtLZz4ZG3FzAcRkiOQxTuQ/xBU5P1EPiYAsEid+gHSPt4RhlxXVqYewMubEdgquk
NhlLllOdFWcxcwtqOAATnJvJKl1947MTu+6ua1Zgxsbq2VceB9JKrNVjBqIwPxrCZeuUVYLRM/uo
t238ZnSvRIub+nUXNt1y55odJ6xtjEv8ssy8H9dVW7hfbLjx4tzOcvlQhyyxZJtT7/ZuPC/hVPK7
LBYfp87i3kiIi3orjVKdF7tpnSRyYiys8OVeHAhYjE7OS7nEe8dSvr6vqi4pzkOKlcCdqqfAe195
QVPu6MuMIUgagBBi043BWqkO29gOeKXdpX6plzKtog7xU3OBQNKnJzPUbZJvKyBEo7dfTJ5QuvPr
LOz7feZ79bWnRtvZ17Jz7h2SoTy7Aloxwww1yg5YxbVVYiSfXMTAqLu/7cZJs3exy5vbYHZGnMZ5
wl29Zww1rA+ZibSPdx9HJnNXB2Y+RborCgwelnSRdg1RyfS/hVUeUCdsrNnHa33SajZ2tEa1fxBJ
V+6bLE2Axrrgz4YDc7tjAO8iDZorUVpFcg4nRvMeQ/RoPTLikcdiBGYL8YQwL+e0HPljOpB+5qjH
EhDi+RWY9GL4jGS+XglKjVkG6/EUN+6LW5n4y4IUiYVyIryjzeSV6KNv3y3EpsuJTdKV9wkcYEAf
NWH7sUnbJPvQKlt6N1rOK101tTon/lT3c82WFQ9VFt93SE5ndyNR27g+EAehsKdi3KfLX6HGm7jq
YN2mO2NbxW7XqKiRs01QOgP9yN8bXYj7b5JbOyOLJ4xHwk4fJll0p6QvVwvJLnZvlCOmz6KW8Qfc
18Iz/qMeyEsLP8vS8h4Jy586mWQnvl69H2tyoA3FRm/TlMUFF9mx3HeDiTNei5v4XTgA/NTQF4Er
ZQes14AOqyrejsxxEBO08uRNlHfNJq4PC0CeTTNBHaQH1PCRk/muZV+JQhn6t5mvnW2YhV5k4WoY
pV1n4Y0beGIThz4+6ACr94AVwzNtj2G3gp8cgJVsLEEzFdGiTVXeiyApo8BYBpoRpKJT1IV5eU6D
oHQ2DJ81175IABaHOCifbGbCjllVWEfH0tCUKkzds3R8tOBzwy8KE7kNa6/bmJUrLjhrYZifi+5i
V4CWeCblhbaRvxWKe522jRds6roVzzYEwYOTx2KDK8GykdVQnxSg9XfNgsECAIj51C+ZhKiav7hL
1d93CSQEaflDhNfIsLWmJr1vcn6dtBL/g4D8G2xrN2iverOucaqHm3ebjz1Q7RrfGA68xdqG0B2w
1DcG/QGz+x5vDbVOoa0oWCjpmMGYu16N1msIfukqn10QDTHJ8KasIVfJ1uhMGCZ5th8yCfqa3Krv
duCBxWNh2bPY+yFt+U8YRiT5Df7XOSIENl+yTiGhPIcyTaNaMKKwaesA+/EZFlS2WQgPYB6VQ/uQ
cVifkySznx1q/RcYvvbJnspGbzUq8YPDVDGgY2HPx0IlsxH1TZij8NIoKSAxjE+N6ps7JSjMrtTA
4B6TS4szH7zu+7pCyxfNibafQPgFHzI/n85pL5t7BevulK6JfeTOkzyZ3USpYdW+75ZCT8U2y4S7
N7229SD3jYr5QLeIv6lhDh8FPiQ0+4dWMW1vzPwcBR7s23pjwrcLTGYDkTlXR35xgGG7NjP4UQqe
9zT5ytoP/ZCcK8S7m9ZxOLd0PsNysbM+G7bu0IKlzPr+sw6y4sEqp5jJLSbQnhwngRlqtmW+9xs0
rDfBigjYWGbVjduyb/JrUfDan4Nglh8UCf87NvSSaTmzzGnQxuVRDWMbTXDvgT2McAh2SU6zh2ah
LrfubHrDPqyg3GMzk8hjHgI34v7O+OaGUyGgPs95ebEh2+6sdJm+VNr3dxOougc9yHCrnaXepoVI
9rKfxKGPk2bPtHT2vqjLL1ZTuEe+IDQZxvidJ25tJyJMeGVkN5nlR+YCMstguOGQpLK+dORNBwdg
EPNVvoN5P7wSfRMSH951mTl+8DKIAWzH8fhhcmp1hncGnZGW4zVw0mujm9XXsVPxtVd2wa2NZdTe
nMBFu03sIaQY/f4w06kIwoD+aFC4NlrTvL9azJwlJm1JTmUq49gyqXQrmsX4EpCoTDhBLctXXla7
ikzHqz+VGU1WgWP0wR2Cb8BoioyvMwTDzlgcTDmcZCS5ysL86GakY1UPtzGysuSlC3LvDGcvjfo6
sw457ZMDnnw9+VUtr21V9jtLtM+DKsZgPwUCDY/QgE3IgiNdVemRnBzRySxexGSkkQUFOvGHZA/w
JXxnxrb5XpEDnE2i2K0Nf+ZGjYm7XYIGF3hvUVjr5P5HIWMmLnLNroMF4KFxwWn4buufhKlbvK8Q
30K5MCNQkh30xO4KhxWb6EdCaplGuVUN2Lqg8MpzA4J1N3e19ckdc3Pfuol5KmvX3KqsBJAWyGMc
e4CoAt2Gzt4RRFQLF7QPsiqOFrP42js+LKPSCHdag0PLLTUfay8uo9kbVmJLkeyqEFeaw2Q549d5
dD+0bl+cC+klZ5E3yYYo694rHf+VHKt50OSRNzmZBwJsb8aycQyM8T52CZCjQA7trS3N2r+eK96u
jWEnwQW4uJkx8tkHYsAuVwkU4gDd7zJsDN8L0qvgEOg4y4957ecrRkDFn4l9AJIwyJls8PC6ZzrW
/jj3+BM1WeupTZAUJGWWVTwGeBhFCj5RVNSxuDcLMVIbC8tT1tifBlBo92MK7rjqYn1Xt8CT5iVM
2LN9C7b3rCA+uvIhNgO9zRumHrMJj4UJlfsTpKFgK53SuGXS8TGHEHj00pkioFkCnKvD8nrAzRnk
ivIvUC25CN1WX9nK5CZJjempQWoNjGn0y9NSs1/PiihoW3uesYNvPd1AoZ+veLfLjaPd8GrCkvKc
x8UzqXH+riAN2U6YML2rXQz66dkNx6m2vX1iJgRlrJOUAkRXnFZUyG5G3veQh62+ofVqtkeNTmTL
5Ez12e2M9mPbAYHCn9nZWm3VHbHcNL5QOGUTX8p6z4r2i2Ngo1SgZE0HHGC29dqPrtpC1y13LX6T
u5I61k4CTfZAIvcOgGrodGR57Iw7TGw0izGttrJonlLVF3eADPt7prqKLTAcUkVjhbgjvL0OM2Iz
sx7lsW31t8wt+hX0Ib3mIOvMgdNTtJ8XH8C7KTISVMhXFutvGjrofwmAtbKHFjszIZKb1p2FIdk5
Xs9as7PlxXG74HrStntDrc95J7WNed9S+faR6elLVSdut20WGKFkNakDhxn4scoM8DKCAPAhzYP6
dnCs7As8a17AbDFfUwoaRPYx6eo4tUlEoS5+cE1l3jSehlQzERNe1S7EbMQn2txaVu2d29j0d3IJ
x0PiGidttlC7SsPcJy2Cho1UFkxbUnT1MlArX7NJHdWTbg7Y2YDqRUPyWRam/WWhFiM32FKmEfE+
NyyQ/r4nZN1xA14wQHvCb4QpksoN793FaoHk4OE9x1V5tEYwUlZXyMPY9fkpceE/Jck0oRtEVHRl
lMz/EkcL8WTanXoHl0lTEhGCS/AvpLTig9HP0xdPynpPBbhyd5MD9to2/PZTlYzzXdDNAv6LUYlp
E+LMKCLKjfCOVFF+LpdylJ/mmbec6CjU+A0XfLG6b9yvYZVMLxyWgGd4sECMjDxyGuz7sISZ3YfB
zWAnwS1prkrDH9kx7UG3WydIxijDUT+7UDKKk6vYA48uwaFYz0wstf7RYbMbItIu8YRP/fihLJx+
TC2Sl9Cow01ueapbQdTxoJ4mz9Jjh3Odq22nA2QHrqqtnGjKZDpNhIbTeA0KznrKNawms3Wfek7a
azyTqxdqJYQckIu0e1coq1tnL21gYpCBPYdrYzhrzWH6lMrATV105JIpxkfugQqM8jbeMoUcDT5h
0gULIf7VbvHsv+5wY+owEWBgZ8+welwbxI1i6XjDTB/h16ZvzPBmGWDBR4BBXf0+CZV7XSqj9q7b
sTexkmD4t7hexnGGzOSVgR/5manqA7hugzdw6QJ+au7AAh3SrCvCq7Djgd/PNviwalubFbKJjAsj
R4A6mLqH9nv6zMYdT18NEEcQLuMYNNKHvvAAukAJ42KDMQmqlyyUClz8YpYU9dqFkbZt4SEEOCxD
1aeXYEG7dQFHp/07h3n2HvO1lOluagN2yl+u1c2kUGYSdGyGE04YySmYsyE/+kHg35T4ly13DPTH
2eelqRxKmvFC8jjMjvTTTWNLPzir3LCnW9uRJP4F/tD2pWutqWBvLVPoZhtY3JQnwHHapL9h7FR3
42JAu2t8V1IFKYilT91QztUlMBJK32Y4+u5xYKeht6HjZHoS+GkH7tbStWx2dCVi9xBYylYHQlOK
BUkxmRZ964CEga6QAgvnCkQ9JuWFIVpFd8X1iKFu/mpkQMVOoSZCP2FG3Fn7ZcASI8c4uFTzK5Cp
HqCYnyyB94p/Td7k22mQrCfLSteWGaR6ucc6nD/jUHv6XpilTV4KtJ7Onhe7MrsqGR/ML9Dd+ewa
trD3kc04t++IhfKeCNnq3tnAmb4UKU4raDPJ1npyeKefdhmaSZc3B3ODMF5jGdObd12mQICC2hMD
nuyh4b12gOL0+7EIHR5dqQOTvxjlXheLmF3hbZSwGoKnygf7tLQx9oJpTIj5XlpxQnl4moP2O3f1
DIbOd/d9nLNJWb1anHcDAOVm32HEVu8Jk+ccML2NsaWReEt9l+c53xMadUFhcbHztD7DdLU+xrmv
5gmQ9ChS4ji6ZFuPpXHkCBzDq4VQ19hhkOK41/UiXeT+AM3td6kLqnwzZj0N0rjySAbnINwXwIfU
vmO0nWua/fBi4R0YbNxSr5WzIuFhrtZT9Q7K2DLtM8cbK5pjOYjMUVpFuh27ltiKjW/qzrV2+SnX
1xidcj9MAb8xWIKziIHcn4h4tF52P7qi7vfH2jtTbz3YJV6b2077XneKe2FCMS8MvVwZsvQAalat
0vt5qAJ7FyLpqm9G2ckyyqfBuLC4jPBm6N3mtPCJ/b2bW0X7JZSWYUSz7xUHCtl5eybVtOcLGsPB
3+d94NXHEhCfeZ8WzVxHbIRiiULD1PlNt2DOS1nBkvX15NZhJGTVxvuFYJ8Ytsbj5orEqMs2gVlM
1Q6yBJsh84AZxV037J90WNUxPlweq5YyjQqhBi6N/OrmhQuu29XdMxwpfZdUPKLjbFu9/BZifVoQ
lDY87iHpqznCZsF+8suK961pMYe+tjHF+ubwqL9QIyqcowIVP++9KYSOi7F/7EBXNOwYeDGpJuc+
Sf2xrNelofJyfv7xcirwQOuF92F3NNXip8Wmhya6HGsAwBCoPJvCYDUwQn22c5RQCH4rELOqp5JI
U6it8cPOZX6xdFLDyXIcVUepmUzz2ZvtPrl1TLAzl3zlSG8IRQdFLZWpbPJKlVmBtqJ6hNSZe42f
7XIWrr9HXwYmOEF3etEzhjNMA1rtqy/NMX11GmEtVJ7tGOMeJENUdjrDdvwzTZGq+uj2A+98hiFY
vwPzVlA4TZqS1tx2cfhyd7ateQQtto3FwV6q5DDavZ1EstQqWDZVUnTlQSif8TwydtrDG5sdN3+F
10Ndk2PAK66FDnJo6IjIpn5P+5fKuiFar2aMNZwfu7mer+y5oClOI6Jn/0RSy+41wQ/kW/Zjl2yL
0Peqs1jgHu6Vm+F3ulFtY8ePmZ+K7hAaIjAsCuVE2uzTVTzeIrNLsttwytJmH+SrC7OtVIbrPl5Q
IIXFNAxyW8oCmFvVAm7B4BC3qPIsmWjwo9EM8uNihzgoWCl0+hPpRvjBdRsXuqeiuRclgal4X/Om
T6Nqkd2zqTPSbiUzS+wtSmIfe5iYY+QWeQm06fsZ8aNVOlVpyaxyllsPgimG5JqbJJp3jTvHlCxo
pqrHdsZQ4ObHjukD+bY+6B7s9H6yzExsZzILB99R19HpwZAQUnaMZtP4BUhtrTuwWadHewEqe7J5
lKdWp26+nQdHyW9eb8cqYuBlbc3j2OYdZuKwD4XbQw0161LieufDQdBzsNTD1m/a0VYAagePSJmH
bBKzJV1uHEG9siysOSYmNqyhae9Gl/YFlU81GQezzqbw1qDyGW+yJhmCz6UIRHntQur+Spmhm6+k
oVw3yjkW9XsiIqHvEyJfbP1s7ej3Plg2Xt+p0Sc3Nzx9VdYYl933qMn0ew9p0WoKzUpiIsnoU/dr
Xnuzae0hg1fq4izL3L1wnpQFB4qZVRkONWa5GDcS+UB7GPPSNI/ClWtB2BhsVPURKXQ8jdtUJ533
Na76pNgEbpI2V0EvqiZdtylriQwzaBam2ifbiM3ICmkojJe6a2bghiJoxpnqvINPlqc56T/DBhMj
pHZvFfHQHAhpEWQhOpQNXm8O8XDvp7V+kPiTte9IJubsQD9WBFd+OcCHzXO7qo5tXOWfin62cpbo
AK+TGvZEl+NYV11g3VB/qrodmZ5yzglN03WiKaft8XeMJMzBIeqaE889SgxfOLpQZfiKt7iqlpvE
LPQ3K5vZAQzPSg0Fs3KO28+9sJVLLWDU5XWSG+30ELRtlkRZMrDO6qDmoZl5KJoTpYu2PRqGAW20
FFMB+hBbTetolmQ9R734xiONJnkcR3Nut67K6/wqBmM8Qyz29Dwh3TGSF9+n9/mFnNWoPyaMwjz7
hp13X80ZX2Lo21Pq+SBAunQiBqBnmZqAHys7eWZOeEw/juHUxV/EHLM2Ysqb4SsNlqk7ziqN9amf
8yxyFqNYqGGntCIuTl04xbVMCOR3sfak+TBTz8L3ab2xR0dmhrqqKyooNzFajHa/wEQtnsBlxWz0
RalFs7HS1JPlHj8a26V9SND1LU0zTweAHZvA29aMZLdXZS7JqKSVJtzX6s7pkDzRn1xCfZi55JEJ
YKdguKWNaUtfmkx58rmqhx6Kp5uMGZodulDDpW/ttjn2aOystcmSLVdLr2z7pqVSznCBX+oZ0vxI
ehYDtgTO+bERZZdRHYEneF1h0ODea4vD8Vj1FntzR4ZeXOc4xy9nraFMJ7vWVAHzCkYxy+yUybgJ
73Lch/2bYFGMK1D8RwFIUaS11rdeOcZ8IWcYhh3q6lk9+cLIwh1l4GqQuzJvTAlxdxQ9tcIyqeIu
GhSlF0hOXeMl5a5CU2G0t46hlRVeG42TpfkmKwl0h93Cx+Km+3u5zhsV4Jq+IzJl/AZrrNVA8o2W
TBBT957uJ2jzlec8KJyb5BNs47b4AvyZpl1o0XG/W0qe0MewDDl+vl/AfyUjfd9U/PdWe/yLevn/
TtV8eGlWFbB8+6v+H5Qxoxv66Un9Q1r6+NK/ZHWWqJd/PagvX9RL/S9wNP/639VLnxUMo/+QSq96
6O+/6N/SZu8v9BYkGkgYMSbApPzfklPU6H8JC9ddlJarM9mqf/tbcepbf6G+x6LRwVxz5Tv+W9cc
/IVLpLBC8BdIkpmj+m/kpt+9dv+jQVs/ESMycGKr8SQDF299L6EjIuEBl/0SWLEawp3duliebWlb
ZsujEAMr7kfMXneznN1I2ZNIefGa2HxO6t4lk6eQW/g4LgKEjgrKEd1xDKtSXpeiauFW0/CmGC0K
lU8Nu7ZX5s42wbTXevGJZYf7Mp388ksQiDb+6lRO590kXtZxbFRWRld667acErepZaqxjpJSMH7E
5iGq6sry2bXCHe71bJI/wjhD6oaf+ekZ3/24Gz9LYn+VlLFlrh6xmFe49Ca56+abt3GlNVN5SYOX
eGxwpD2qyi3dIw182fvHhX0ZP8Ela8vsFVIIk3r733+8tarlfn5GDO3QpsCmlpka2tdv1XRL7gQS
69LsG0mOgwpFNUjo0xVmiwCGmuaY9CrCLjwh2jPQCbQ1wQ26DntrAeEenbPy0lrC8G06p7duMM7s
+LffX+SvQk7cglAWQkIN6a+74bosf5WiTWlG+6V3jG+e0WvTjpLFT/xuXwauchAy9MrzPhfCjNUf
Bu3ePJv1c12kOyudcXVpevu57TAjiTCc4BsDRkiD6Ly0pfyYurFdw63PsyG7reNUUdxJ08ZGP/37
r/2rknT92r6Lrw/G2cixMDVbb8tPCrxEaKRmU+p841TzodaJEW35F14kQ52aJfPLm8yANHztFKg0
Hgpprro0mWYlN+X3V/Kr+pArWUWAiNbpWGNwKJw3D0B5Ge0nOgRf43CpRX9o1hLOvDPiSobzYQ76
iafy+4/855dHCg9VBVH26hvuvhE8pn4aI7Ay+2+uN/KW7yGALFaxF/04SHeXBUQjn/uBu94hN0Bw
/rkxwbHRpckasx3/sBDe6MPXG4DjGG8JLyrTUczTvXkUqyVm2CrjOc16vzKOE7phXoiKjrdsON1z
l8ZRViFnaDdTaDtclcjMdHioWi+ft7Vh9fVDWKVVX0cdPnT2/UpalM+/v2e/nuwrKJXhQozjma5i
D3feCnGHMQ56s1umZ1haPYvAHOgzuTtzQomBFK53tPHQ2kW3vjRqbNa/shZnmd9fxT9u1urL7zJH
tvJj/g964IB2gkIv1TzXJaQtY5uzexH069lUs7g4sWDfl8nQF1+qXNTsqH1LLCaOgZGv1daOcbfv
Oz/A65ErXEp9IVdqqbT+4ULfrjHkrY63Tj8HCJ6YlFzv508v2OSMdRvWi/MsGX4wql2uZFvSxl1U
BrF9pLDKxRl+ReMPBE1XkbcHBdHaw9giaqehA3B0Wy2LOV+qtKspTdQMd8DlGYRplPcejcGl2tpO
OLElMvA6W/WZbnLJby2yeKTo94cv9Ot4BTsVY7ZUi5hMYk5AsFh//UKsTArctW4/+6IRudgyzytY
inEM+q7fWiQgbO3x/GP3LAeXfxu+bydIWQL+aRqV43X7YXT+/EJ/N9H86aTh4hyCETicZOTrRvLm
pEN5Jqs4bdrPbc9b1O0c5vnda/tHXVYOaxU7jHW5PFbpNM+4H6WUO9ItG/7o3SfdEhvHvnKZScGy
GxVSkHlrgDC5WOiFh2IgM50RFDkhS2jWPjl0+z35W0oPNh59x3I9tDLuPg+oqZEQFBuHebvlMagm
HIE3jkC1T3VpwR4uiFohSRY9f1ifXTElGQEGajM+PgySteaCdCfnVzQED1x5ZtRrbKBaURFGS6/u
2n2oe0s/uE6zqKu+L5AzAmrq7WproKyajonL4fqJ/DF2H7WJiLLa+QG8rlfd1Ujl/rA23m7hK/iX
CSMmSJjQFbgK/Lo0nHiuEytsy8/UNGWP/sw2/RaXmCanKuIM3chG8fvV+HY3shGk4Sqw2mUR5vzj
E2VvynSsnPGTsyCHFttxoJJbR3QcCg5vT3fC+xznzsIiHO1ByeSaUobPOv39Zazh7M8RDuGNx7Qu
B5dgHnp1P//1myM0HDoj9Cr0wXWlnI1CnW28AAKjDXdJC4nKvI/9JrvTMliLE3jcwxFPAmXjlI4T
+VhipWon3QVFpvdAL68MVuM7i+aBCgz0nJ1YpubCIkL5nJsutskbN8btipc9NVmHjU6JLk5xXuAF
sC00Hm23mHH57bxxaAdP+vD7b/zdseGnNw1EBN6VyFZxPibEJyf49RsXXpwyjiH9DxqeNUHsj0q1
rZd13boEWe4xZQadZTv9aEEk6ntka3jtuqSdIR/t+CHGLpTrtTssSvtj1trOukV2i6S2hIFbK7PD
ImaK3VR1qjWmtuag+h/qzqw5biPb1r8IDkyJ4fECqCrOpEiRlvSCECUZM5AYEgng158PLHZfSz5h
347zcm472gyTRQJI5LD32mutzer0Legt/zB737x9/vxIREC7pI5djTdoYev48yP1TttsXdnaz3v1
mbU1SQrCxWkyEAiwdN/WMRq6HfdK8bhlibNX7lvKIHsOGiO3COOtRezf6qjtVl/rsKRIVcC041v9
qjvvLu0XPlXkzv6IK21E0HoZUKSPkn4vzhivnBc87t+/rTdP5p8fDXUyWkGWCpQH4r2fH21aKguM
q1ufnWzedyrsGplaoDZF920yg8qmq9YEG/fFt9v9fGyMzuKFLF6D8P2wNZ41ZUeI8ko/E6UODIf2
S4fZ58wbu0lbGCFTzNW13Hc3xbZ5UdhSs61NRCRcsJjSHaMgx7IYioZ2097dNPk7AgaHr2RJ5KFd
8l/n8dm3wj1f/beI8r/Jgn5ZowHhAtHVLsEj7TT/EupaGkLp6vXGx7nxO3aHc3hr58ECC4TMMs/a
f9oW9mX/07B7dH0jsMd7jv8TNf087LSPJISUi/9xVBYzZFon8OoTZz/jgxGw26Fj0Ua3jBHsnZUB
r+e0JWRh02OU9LDU0wPMgiAtj+nkot8iC7Hnx6Hu+NTSwIp6nJaWg+r9tWU9vaeBPunex1phFe2v
g8Ln/iKMkqa0ML3WMpwfzd3MpziJCnDrpfKmPU/9+9EG8fnLw++HAJuEhZ/LXzMqwsHRoPHt+jHP
V6+GNK8qR8apNtPyzrM3F0lInw8eROsQx9OSrgBDX/RXZq2ABWHP5r1xPWSN4d6m2I07EKS7JfsG
l9C80KlCVVH58DO/46+2DY9N5zXDV71Ztb53Z4t+u0lQtqGQcU/8OKqj1iKY7wZ62NAz1WvMxsIY
e7DCpG2H0IrLZVJDCvs26DfsRdt5wGYlW6qZxTBviCCoexuidMsj2inlPnlUgt0sNhdLaUUpHi5D
SvyWZtPllPtEZrEPy2LbSGuZivJyqdZURf0oS+84h37mJKIxlu2j9jq7eEGFnaWJ4062FaNtDLs1
8rJpDJOwsHUVZ6LOLvAFmJDTmnq7TsHBzZOlrdxGgzQGuXmQVde4z3A+YJw8h525LB+xIHCmWxr6
tMYjJ4avvovB84bnzacMRp/YrsN48UO4bBSa0gJ047h1btBgelZ1jp3H/kCZJXi1oJS333MQ0XlJ
mCog/aGimAeFABqJVV5MaduLICEPELV3okFM5d2FONNX1Wn2pD3W+Y88aB2EF/FiOcHg3m5ONzOl
N2qIMv/geObkwWlvXQn7ToVpkdc3LdB2n1Ftg+A632iRZkVxTGmlo8Rj2kILufRKN8+CI3MFFlMk
583kWMd6v9BhlBkussskx5u6XC91RgW5OOmC3hodpS3tssHOslAUKQ1FwfOSyaENSNkOYYt1pyRR
VxhNqxMs3n2NYJov0/mbRlHU/IyOyRRNYwqkbv+6qT6056vSG2RmX1iLYeBovJaiUv5paUurqSPh
zvu5aALb8jgZpHXD+bqkK9S6uBR5KLL7VUstfVBgo4RC7leOYcvLCrptMN97pSOKMOrDcMck/AF6
Y/XiZ2lqbNeuW4+MlLHC+kVT0DDFxbXhpINf38DTLayagrwug/RAa109ZlTC0DrAMXfs/Zaw06ZX
9sHExqjoE1NCBA2SdjIN0X6yM0id/bEp6zB8VrA/+nggD2Zk7UAVnCCx5cEc0xH3T8gS9X24x/Qu
fbf2xCC3Wsc7lqhnGDGnhs2Jfd+YT8ZT2/j7lu/OU0aD2FBPHRNga4k3EK0NDZ+T50fNJ7ExfH3p
8z/OkjHlanVukWS2qIl4L5Z0c1v8DpVxH+fWDUuwJANxJK/CaKsgd3/0PQlNDwGsINKKdQBfoI+L
IBfK4A26qlcvlEloKcd4GfnWnXIFwWK5DUp/v+WCNy23J4+ZxRUcftS/psayTzBvMPY3L1aD79Vh
sw/NPFt8lCM26OmYeAEbhcvG788zDI7TvwK45XxPIPrznirhpqETuzoEAIJfl1uMxfvsSbcx5E/6
pbE/3E5l4EuvmDVD/B7jhmIT+3+9EWscsxiMp/ehNs4f/9cgnz8HUgALybdlww1YlKfm16rwZDGc
CpRUPHRPIZOLZLaTFeYTCXiG87k4v6humyemGpm3GrLL1qKHvYBtmM+rdx9Sf2eUZrup+YgtwdgG
iDxOSvWtQlnK684aPK1Zoz6dCF/D8wh2khXEvnZ+ptwuyNHouNN62rpYVbBn5+b51Z6nh5dWNePj
oRvji/Dr/eEXb82Zp+/q/dzNPb65dr3p58+bUbhquuJJnX14zxNpowTPXfKQ+1+ximHkOnR5cZhd
45Tvt34eUIOCEP/R1U7n+geDBjJVebnRW3yRNHUH0TIPulCUgm7CMtuRj1HzfovZt/tXy8taps8o
iFh5+GEm2L0fwbL3P2jP+xd6kQV8qVtzXw7NJvZhapWX5fpZ1VmdFUf4bPzdvHeszIGcTb9P6q3n
uVKUYzj5p/chDxEEcDtL4eyUAk6AjouXGLxzzs8W9BDzmcgNETgkK2Nqi9gcs5SLizLvSJmmWoJt
1gAGQDa8plxdIrral7PifOV71aroyHGsCBYhTjjhWC/dxeR2ZtPEdejWuMelYwZsiN5X8fl86ke+
EDSK+o6mIfyb7paAaND/LKCiHiy/vpurabda0EPJ1anbdfOL16YLWUAKDZiZofERAiRenN5mh0E/
UavgUEPS4SOL0abheEkbm2FbPpveUrLfZHWHGP3iHU4upzofyqOiMt7Jb6s7uo5zIZHCeebJeVsz
7+K1MdVVur3saig9PfeOzrV3MZ0ffUHswhA5ctkqnqjKNORwbzMtdrkJDg8/Q/K7zxrwqn2Kn/HT
YKw0I2Ape3/eCQ48X2B/9Hy+L4BCDWpwG7gy7ZngXkRAFjCpbx2J0K1NPBSUTOpZqJF5dQZZNgsa
dYrtTo+VxmWW9ht/YztDbylpOahhL9wKvDS1KlLfpiF3auOJ9q3koU3l7etpcnUBCJ9VwcRW6Xjp
ypk3ruw05ZFcbx88VcCVROWrApx4H0q4APz6sNY85WdNeJYaVzodh6G4C51yByk7xXF361ep400f
XGAsSI44xBtrfvS0FNhdAF1gORH5gEDel92Ng5ScwzDk5W+Gu/FUHiVgBrQR6T7dBhtmip2cR7Kc
OpBoh4bfznylN9Gk/odqU9p4GgimQRU2ibD7C/st88vQEknrqcRafp9GEqVkT0mZEjvF0YJ4lcg6
bDotv3goX3vr1cXBoUZY2Ms1RW3XjZPxB3qvckkPnGhOLaKxBv828OOy/AFsxqWlyUcTWkaWxalY
nXx51D6xTf89nOksbX8e0wBo4oQ0em5ClJ3bWL1sLsSHLlKcDgvJvoWLRR3h1hIqSzHLmzK0kXl3
q+FDsNVUppbk/UnO77KXJQAx7X4cJCkHGrmyLdTUxpluIXQDvhD974u3GJv9E+0bep+W9v49PDUM
PrFm6/7B1AGdaA5k7ntto6hTyVLOiBbTu21aISoj9vL3VRk2+0/epywxJZcMIcfyozMevm+nBiYm
C86EfmTZgxk8qNzPNH2DzRb03F23NLQvdd/uqzyjxy2jP1In4otLWDZd9pvJ/HZN6g934Jb7nVfI
Y1gU5wuJIeRI65kqxtM5Y2uLcvMrxPEQ+D5U5w2rOgONEDR2MBp95Q5CjoM3QHlpsmZXJ+e9p4wn
VQjJM0+aKt58VdjZHsbl7sI1/Lneb0u9LTg6e3KORKlQ+yKX9l5mhAYGIchO/HSzqyISKHWa5kCX
E1bj8Twg4MD7plcF3h5iudD5yuvcdmqIhX+fXv1SNgLL2f19TAqrMLGsv8DK0JUITitpP+Vd53HX
PuxxVoOGiHDXG+6+guoZ4AWVG7ai3PvfX35PXP+U2O6Xx/SPvj8QKCyu/0tiC9eyM/ToA1Wdt8YS
DJi7IA9gJf39pX4B0FlNuJyYXAvIin97e1r/JwBdBxW8LkLJf80R6ItdF/cydd17P6RmxY7s5ftL
VUXJG+7cASFi/L45/v29/AwhCHNveIXfCw9POZx5bv98L+ns2MC3ZfYUUlXzvhQCumJ/HEdIq4et
I3T+p3H+6wVx4QQ48AJafvCuf8EVq3wwrRpJw2O/oEv5klWc+Jf+WrHNva/sv3/AX611eEKwWyyK
LFxlLMpRv1xwqUs3a6fae3zfMXS+7aD96jmrEMfFHYMZu8x0Gz4o7axlgn5z38+dga0B4zmX8+gf
7ujnmc6Yk0oFdLPfGyLihvJrWWwNTUP7q9M/1udFpYnrWOOLqlL2dVo/FLyC3FUrKxMd7n4i9ka+
3wi2nggHUa+Q2R8RdnfCjCAceWvMVt/zcdZHat0V2EE5fazP9Sx53mb//iF+fY28OBcB1N62Hr+T
4NcqK+duP+G3O9/lECAZzu0tEJKjaNWH1QiU+w/2Nf/d9cRbCxxzd+L61cnFX4hG6Iig7t6PvSVD
Hh2ZHTsrlhRjkf1H0BrORzChApBFNm6W6l+2A0enINGYVN2djyWC5P1t+FXNukD/vh8Yfz+gP+8/
4LPhblXGCoSPgj/tr3imhtNdDJuoLvzWGCoR+7tZ5RdvYMH80xL866V4dQGVJahlJJm/bnUYGTSr
yrwM+eheFJ8F6AjzyIZ4+E8l8F98bPnrMDRCivGMInkAO+vP+0trQqArFxl+M0tg6vdlZXvVHioO
TrOnkzqY2yZGdD3YfuQPNZWOqCYURQ/ltIv/XGqTTfDvR/udIvJ/N3wBhskQwOfGpYytLfi1jGma
1Iv8Ih9Pw2ab+XiwxbKzJBQ9tFT3x7i1FNrRtmZgviHmDxtZLAIDGH/NNVEE1KAM6aQEkbqxXTAR
8wGKeJZ1Fysxi+juUqx2rGWNU5tS2Gd823BpOAyl7bb9oanVBicW2wt82RLooUCANw6sc8d7wBli
34Eruoobzj38ahQ/txVGLSFUHjXTqQispoRCckEC5BdNUhulZIq8B04+HbeYm9U53CFzCDjEkEyy
vZ5ToOptNHXe2BwppKx7eKJhUBJod/Df6rvWVgw3oZ+n/Du6m+xBpnGOuSRFW96biXx7QyE9Tg3W
MfSVDdsi8aRfo+H+FxTTc5yjkTsHWG+RHRU/zfiiCtqDC7+fQbzIeSrPPsig45JNRbYzX5lUUbCR
q5dmJM+jzlCX9bNDOI5AGqJg6MrL0jONHaTACwT8dz3nh6FeRwdeNjIK4GCQIZ/qB00Dp4COs4bq
Mo1JSU/3K2E/hH0ofX3Ies8V/UexhvPWfaQOslfaiE1N27vrppHixsdCgoJnCfMcmsMxH3rLgsNo
EQz/sZISj8GVoNmi/cUSyzoFd8B5qfzQhmFZ2YeyHQ08LyQb2jJh25RT4z+03cq7TfRibxjcmwaI
yRwTMloiiFcI3PqmQto0bhFlcl2Q5YfBQL22yM3x5Jr1pF9xAkGGkqQuiUAbNX7bDJ9aECFDRcG5
FPi+R/bU6TPvJsDdgESozWt42kT3b/EfgPwevyJC3A/D89SgixlRauvXFakk7lSFkhGsca/BlmHM
OjpzYreJplijCQk/crh0wZNsQ6M+NoXIRJRnmX4SayHKZC10ekLt5lwUprNdNsMyX4CwdI/+4CFh
DEV+5xdTjSWXOw8fUyb1hZsJfOJZfflrOcj6U2YWXbKEVkqOXDvTiSQcqAtNznUgzS9dxXJstfRu
8PGSie/mmIT0pjEcS39xD2WHC89W1pN5IFuYDsFqYphejV7zLZfqCctbeT24RnbdzON0ECPQOASZ
7GLuVJjkoQ4++HQCg28gi+/F2Kf4hUhUwW7bJiIN+6tgs5sjbHuq03hA0L60CtY2dsvWP2r+5GVA
nviK75U6YRaVfu/Dqj5VOMxsOOyU4piXZvcksS3bILeaaO4Mp8ue9bIFX2sD1VHoqOajDuziYNqT
eeWaYV5EnWE4Ny7w4XGYxvbHWPrpB0DNAh7V5ITfLUpQ5FmWtB5RoebFUa4twv6xmR7H2QUIYStI
xnVRV844rFUkGh3EqR+mefCpQHa4XsKMUN9GG+HOocMJgfSraPI1mh0R/Agm4TeJAVUenwNoEolr
TeWHZUZuK+AQXAs0pn2cYpTw1SxHeYPvink9etY+Q1Ox13azGfMBwuxb06/mS1B546qonNxOAna/
75bWDspZhHw56bw0Pmt00z96w1iwUbC2r+NYonUPUwmtcdtGZm5Oxw88P+i+kchNV8sV5gJ9FqFa
Ke5Wy2cjJtWLZ+3UzhUGL7W8GpZ+QP2o7GtRN0sEAv2CBPSbScOoO9di+cyjos2W35tFlC24ISRi
7ZyD608tRGl3+LzKhVjRpOyejZGq4GZUsV9kQiIBcNyvVMy7yLHr9tQBYESYIqFzRYn6YcxRqcbV
NGXPfb72n4ZFog/EzWmJU2uQJV39TPxKIAWkFQtvybfYXQL9EKJTq2Oa1ZdfywaVJMWn5qXtCtoj
ydn6EFLcuJQ2knE1mOkVnGf36xh4y01JHQJNO0AwF00RUSoDJVemshsvMDrsN60q/DoYJClJQNxY
RqIc+wdPe9hk2b3nYcqy+RcTYroH+ENwTnQ+PNtdK0+zWnA3kLP3dXDSZ03+/rz1zRacIITTnLBv
sh/4MNAwdfJhdhOerk/TEEIqH9yeSnKVTZGZz/OlF1by1BMfo1P2x/A5bKfw1Vmk87Ec0u513ubt
h2KCJ7Pf2ei5SudkclIk/dJPT8S9RoSP2nxjDGP1ZTO79uTUVgpjDJj7Ll9Nl7NsYUfC4iQApxKV
d+FTMIrl2JanSqjhGc6Zw/3P9pVlts6xxEL4M3hh/4DT43BhrXX41DTDdp2NJdoIny2X9Lwp7lrX
nK4G5eoH3HSGjwMt6r45FULxyO5XtPBYEBzgdOp7y5nUNXp7fVnoxaG3uwraE2YVbkLaDvMTOCa8
3DCQvUnTfPiw2UH+HADpfO63YPrIgZ9dsNj8280yJrhVXnHExE/cUHm3cBtrQlxvthV7GBOO3HHL
jO6hojTwkC2dRDUpa/M46LL/LCfl4jMktu1mCF11DYGqArVosLVzthCBZNYsB8evgguLWmSMibJ7
H8yZQ8VgML4bqQ037mYVuKrhB9csxOCJr4Dag5tKOLM/HcwOPcOEw6BMb7QhM/yBrPrOcNf2pZ6G
r/xOBgBdWC9jQwSDf0V5t4QltFAhreIq7KT9RRmpwvAk1+YtFCT1XNjz3J9yu3boUZJb/jVmbUNw
DM2mDa+aPJCoZ0bk3TN1+CQIkdtH5TbRlrNx0vauM+AhXK9G7zPWnqmn4aYPZwpQFgpHfdm6fXPv
LK7xwW/DAoHeMuTdIQ/l8FhmxdwcKEWv+XVTVF2RGEMrYGqmqWWc/Hkct8c1aAeVn/bQw0xCxNh1
VzFqnUaqVoEVDHVs+UQu2G6pdL4FxSnH2FFW9lH7W4f+2Ky9G2iEqZVoixDxegIgmF5EQVY6sI8M
chIegVPWQne6mCcPa1x7Mdvy4+asqT1HqD7MUF3ZbHbmZeBSqTj19UqHk3wehXoKjawqYQZldTjg
XpNifoTVR7hgyQObJ7Jzt/6A2ayxnTQJcBmbiMPMGx2WS4uxCPWFW79mO6XnQb8lHYjbVWlPRexZ
fnU1GdjqlPf1anjhRtucva1MgzrKbqqdPSZt0dxPk1sGEzYfpVfbAP9jx3oIKLvGila3zcG1VJ3f
VDlV46hpgZ/jbdotdrAFpiDlq7K6aAscyQ6ZRnhCH0THS8qlWLDPdC36ZAVmTps4rxysyypD1BxJ
Jfw1sjVVeQ9p9B1+UYuPLBZNMuYnaPLjFSzxxZLG8H0OCU3w61rtU9chOztkc24rOyaEy40O5d1O
kcNQMfceV8PtfAIzhSq8jtlJJz7QmZgVFt/YhPrAwwOqlpHAWHQJD7ROsfz8IO2lE+LWMmZPPVNk
btKLEhX812yev2xbnj1nufyShVLQzK7XzZOGc3JIg3Q4mRwe9P9R3kBZzt+ua/w17ganUMc5x/pJ
9nJDuwx9VEZNI5qngT4KCe5x9GoN6MocDfPUfJuydMNKqKaili3pLZXPAH+IZUQWuXHYuA84NzlP
PsSmISlmMCjmAxMmgqenv1udrD7IvsXscvR9jBK6tntS/ThlB7Vkc3oJmp35kYGNMw4gZZ/YLf5r
VZ+Kp7YyrUM45d11lQrjFk9299qWFFO7bKSoHpIWJbgszl9b5avTtth2jS6XQzgxw7kfD9Lyujt4
jRp1+qBxRxq1ucR9hRed643IqkKrSVE1QNRUl9ikZQvWm4b1tGGK+j2lHt+fSup+ycCixIllrYY7
TnkO/8Kr6gSbuvo7t5A+cupgeeWHXqxamb+USLi/gAguR8hE4Qm/g+boS798MEoMFefGyz+ZbfNc
lzDUMhK3o2+n5ecOOWMXCTTxn1HZDlfKdvBdS4elDOIC0PYKDTkPnZkg78VCywt6fN+XpCVXs7aK
b8jf/S9Vini8shx9M1NRToTsu0sHKPuFooBd7XvaIiMHqeqtl2JfWsE40PskdL+51Z6kryj3OLUX
e3zt5sAoDrVXUKAF5O68y1a0RRePQ7FM1MC2DhDT1/SlcGr2kcgzilLc1nK0X3NMQ/HErLkHbLv8
HBcB/u6bXUwW5asUl42n6Lm+a+BqrBR3Qz0MKqffJVkb9ovSccwvHLwaVZYR6PnCmCovmSTazqIX
9vPOZzha21yhUN7FWkIs5auaA8nxQOaJ32sKS6tLhXNDSXG4litkl2jICGluFlx9Xit7Wop4BP6c
o2Kul2/ThLj1xKIkT1MSdPX7TDVtjqgUzoe2nJ0rwPMMKlexbATz0Fl/uFBb02Pj59O1u5K/RQbh
yJTUaW+Ig9E3cJGR3IuXaazrz76cl7gaHfwBTTzS7pT2rSeqfsjzKVUzWN6k8/qE4c50xe7X6gMW
OgjP+gXFdAS7xOjunFxbRqzS3aRgbUwhD4OcUT7AlGESxW7e5KVbYbU7e5R4miouK4K04bCnsZh2
rj1GobFw2nT71I6qre7tztJjQlaR7t4soddtMh4sldXryTDxm3HvPeWkeMtafeF8raGzGtjrGsFS
pkcKeZhE3FZ553VhTLa9uJIm4HkzoszlwBVozamrBXWkYJm7a9LOuLlU12uQAunEoyIBkw/1DGqF
ew3081AdByX74lOWVW6XJdhDDZR3UAk5LSZbC+q8CcOgymsvVa6M5g8cApZZHHJ4WU17ED01QKyP
sHWZTxICF7r1YXUNs3wolax4D64BjUuVMKypTczQ73n8H/TW9nG0k2PZrkko80V8EoOw86cziGzI
vRAy1eEO2dpWusjrkGbo1CvgMez1Gdbh5n/P3NRcvBN874311ltjWHxWUucoWtsAAM4gs01L7XFE
sB1PLyoHUAhuJgLK5Q6tKiaNscpG1Venjaobb4sjD6+MVydQ7dwkop7U2l47isfD0qSD/UEHFTHi
CPfkTEIW3sGDQFs4V6ZCm4yPi1NMxDjkDll/lDIo2Y+NqUsq2FG3NiQzQncZsmOuYUEQFbinYvKb
dZWgw2cjGaheqtbuIWsXt8A3ScMECsEO2i642Qj9UKcatUcn+wn1uVSR5fahe/DXzXFP1CObFxmo
+tmA9TNF9pspjqtYOwdYMM13881EB1Z+PlSHzhux758H+DNLtO0WPgiZ1PrG/r8Ki2x+ELB2L8Cn
i5vOTJ24sj11W1rrijWD00Aim0MK1NKocY1atH/ZE8L5EebcWF8ura7a0zCZsCuXQOoW0dBcfZe4
LldsrbsVrMc5qpLdSvsRdS0GSpk26gMRKBliWkqBQZ1H57AE983l1dgw+5CYK2NK9BjQ40Mkmh4O
3wZ6rA3RWGJUabYb2tHIHPCDPhBOIDDGhBItc2YsO+JCRI1L9Vbl2RH92Jwax0ZZAaQhG/OVODXd
Dheq1RwvcITyP2O4h09F7KfI5WMAxUKQofrreNcEnokXrCnU9AlKBs0YogE9dh7DNelnAiTLhu8E
uHWXkXk3kdsTh98uFAIXnEAr/+BX+LEZeF5DsVcC0QecP1q097G9KloutCKkVLbbvaGn4MX4S2ZE
Dpy/i17WfRkrALPXDSIFcwMrOWWYHc+5yaNHJ6+HlZeduGEahIcSzscPHPUJCqpSZjcG2/D4heRS
5x/8shn2qMuxiwsiGO9qcH1RvLJFOuvJmd3ysdNOegt9M/ueDRYjH+htgUaXKpCRbcPhWe4mf8Fu
96ffnP/kmwug9puO3dRvEFFUIny0gA/9BC9ffWkBWhSJhrPzu3Zc9I2iGtGNu2UJbXIQTxjad8fJ
bs1PHgZTUejDj8yHekM5MG5rhC5rvUPraWPgp8YZsVndQtwPizmcLzNvgDU3ths01Syl81Tw5quo
aSEuY9n6q32kckX918Saa0wy7ATYeg10GEU0SR/aI77FPUFBu463jsLfMbOtOUhMkUlcTSCefNSL
P8GGnlr0y7AU/C/ukGPj1BCA3/dvppJj4CK9JqZeaeVWpSE0maov9n73QQkjDLjkYWtAAKLNkzhW
VjPEv8QxG9ws34wtMwHNDzoLdpezI//QY94e7HRcYj2J9bPPbjFfL1M7yKTu5+BxFANumpMh6MNt
wDW6chq7u3Xq1L4O8rryoS+lK63wrDS8Nozcfl1rHJIXQ44PcAjLGG6a/RW1jmqpf/jhGmMlhReo
/+YLqt48QusBF72DyougZv8dnPq6tHY30cnT4sVIc7ncgVxVDmBA16xRLRvrcxHCxMA/wxruOpgv
5sHXYiUpCHExifrUFM2hscr8YyWWAUk7Pp7xTHye5A7mGPu4effa0cDQjt2ld7hMO5962B9ZNKv6
szM23adh6rooL1qwR5ieELgyGuGG9fA5M7SZEVstRmwQedwOCtnRCO7ypc2UcTlgzV8niIz9+0lN
3dUkejQog1/dgAv4F7g3BC8gxjjHZm3mvUp7w6raNcfHeVjty2rsJjsu50Dv0ZrZQOlpgXj8cQwu
RidvPUzKDQKnpgiXUyvsuX5ExVskA+BWMjDV8a93hDoQvljX7drlcBa19SlP1+VTmE5WJEdlIukU
1aEJ6vQP6M4m/vTu9IxZen+y3NR67WDGfzL5FWyMFgYOKcIntEDB7QL54CR3D98lUF8hTk8PUu0G
v8FE+w2oS9tDmOHRyGxwmxPnAVZPKhgdzFUgzfDbN7q3h99LwI4kWEhUeno4bdGSW92LEdTuU5k7
Lj14QfUvpWwtSnQwQCvH+bYq0H9cYiR40PDKAVU1c0JtHnXVJzJaHIYeB3fsXHE/lXnPLj8GGBoj
pe3RZUNeWFa8Kqg1UAjt7t0Vis+KDwUaEhtPN3OZ8LBWeVNulxDM1+k5LRYtvonW7aqLsguayY1T
dzAnIwlm4eqBzauCZUOtjTpYGVqFZyYQAq2NsDEw1yLGeGwwl0sM5kExI89exNHFHjT44rXtxKbS
y6pesAbxRW6KhDgP/kRirF6WQbRx4X5BkyaMh+21otFm0UCvdwUU1Vx2P8zeWP0xodAKgfAwSk3f
GSqpRYaXVyKzdCe3Mwd7yiAZPRfN/sPsBBMpTOEs3jC8dIFO5zKhQByQ9yFlKpbyrqTVs+qSUXv0
7jqY0lFj/6qqbbbWiL8iizXWnUtIhkNWzs5wgVeSKEP8Zdb9SVwvM8P6lGcY9PW/KyPbbBEVtBDg
Z3D0fW+5NqaRhPkaH/+09uIFK01/Pv59ee7nCjlVQxggJqXDXclLAfZXswWgsmAyUS/8oD/irm3C
OH2nQziiHSiUY8HmKihps7kYCDCKkhLdP9zAz+Xm/QYgCiDeDSkAQ0P/tQlOIVa0UVnhf8dmb7+B
5sw8aTD5ZMZhNzG+t1/9j+wd/t+8G/4nJhD/C/0dLEFL1j9Nj784PFy244+a9nu/NLd7+613Owf3
N/Ra+3yx0OrZ6OdQbrx3EHN/YwIJh/xgr6xbb04P734Owv2N5oNMT8rTkFtwdfi3pQM/gioSCNpH
4lNFcznrP7F0+JnwI6Cf7MVvjB3gSbg2NIafi+BDpzt7mwjMIImnhEVfFwpcUMzxoJy6QnzAvv0U
0B3rgMOY+Adegdhla3+qc+8XRzv6RjbZG+GY+1T/E9uIXCRsbMKzCGCYdhl7V6eLdgPgaEsvuxz7
vfIwaI+ENs/mDwZbcoxE3zrVph6vxsDBWa5rEKHGwlVhPIKoXE+ab5rC/ETriCwBRujNa0bXTojq
LBLLKn0orGb5pjVKoCQ16QbTjGZ6yAYx/T6YdrFGQdlMF7QCs78X1kxjVySoc34s6GERuUZhd4eg
BlBMqmHd8fHwQ8NJ+2XaXIy4OZkkVLhMLy/spkfPqMVXA7uomorOpIq4hhaNFQNWezGMgu4PzK7E
bSAACs5D+x8t2Xv5o6WE8ePHRH/I/w/cVJh6/1aY/WWl/Z86wzXlx08LjV84LzLL+o3GrQ49ZFkr
gsiZTft9jQW/MblZfpgO2HA8HI8f/atLn/8bHfPC/R9aQuIEzMqEG/HWDhLbFOzv8KYIBCI+ttv/
ZI2J4Gdai28DfbDA0W/vElqavto/T3RagKZDUxVXnTZoiPERIa3r3nJGkNRZ/0XdefU2jqR7/xNx
wVgkbymRsuTQDh3cfUN0MnPO/PTvj54F1qL8Ssdnrw4wM7uYAfoRi8WqJ/wDjhm0iBGLLhm4ZeT1
MHziXWDPCZyo5XGlhaAxSK12xyRU/p5NQ8BmcjKBLdKW1r8WZM9F0KKl6too4csVsyX+Xf0zDjtF
fqBhKi8O4Kh3AgYwaAf1+XfKERthPy6pkRpjDo1Q/2JCtjG3qRJ145PW5Ea2HTJECLfjPBi9i48S
1XVp5dV1G6r+gIpsymcxFfL8NEG/1LaaHQZ3ImnLaKOQPKlOwUcPIgy27J9As+iEFjH9SiTPQqm8
UZCgEJseBHDhzE1sSKC6oQ8gcpr7dK1spW9vmRJLqbQhrTGq+LvejuUYboKwnpmZqQDkv+qFCj7N
TXtzUJ4kJBCtXZPoWnBbddnwmcGP3VzptP5slNwHW3ZDTEiQVmOaKXtD26HwmDGxZ5bet4mnokeK
ln6oGJ2j5iVS25hy0QjuEFDRHZ2u4xVooZySLM3mnBkmiIudMmEZsy0BdMDI1BoGlBIGViLzLPgy
Xe8h/wzLyWlQU207F06GHMwHctzeL524LXX5kBrRuLcEwH1g2Er9K0kUOqoVzmcZQqNZ2Mmwo1Tc
yCpPS0WA8xYEGHoCB1p2cQruNdDz8Wkq0Ym9z2r+m+fDyBppxyUIpznGrACBAcdUZXeyjVwdZWKt
Dh59q0lzdEbFJSr1WFZLV5nfm6VDu6i3NpmK6Z0zSJZVXiGcSn0B/aJKAP+M5uzaRQyNE/SB3W/n
qUFGPJhFcwcitUEej3Y+bDT+nPFqYIZkPSiZPU8uuHil3/pBD7Op6fHf3QxVZmAYoU75FwFb9AGY
Rfy9TOzW2oQIin4B9T9SqSRmeT9LqbVQWYv2RvLr+nYKyYzwQvcphe1Gn+jKIbrYbefF/MxBGy//
2lpIA+6RZ8cKJRRxvmP0jmopZgG6fAOgM0EiMR5RAQBilYorYU2sLaqntr1tCiF9ElJRGc4A1EWh
uIrxycJJJ3weyelUt42ymopQE1a3oWZEgttAxtv35GxsfidwS5TN3INrZrtm0r1S4tK+CdSA7iH8
E7vxRlhGdJSUUvxQYPM0TiUCG3FIMQBLCCRtSjaW5dOGgWjPOzODqJMdK0NYaFNAAuB3haZUo4+t
iJ8NMZ97WhwviwWUoDuvBNFWNtUUoi/Kr+kmaFsKurpBqdGrUCR4tIusA7SF1YB2U4xj+D2tK5NW
BQD/AZ5lFAWuVnb2T2k0zQop+VCrPKnmxFwU4NDGlXMfc24K2a8G0ucK3XkEyzd8rfN1LprqJ541
zPmcXKGrVRKYjTu4cjjr/QESbCW7Sa4rAV1oaMJIB6jogCKPbI+IoqLKYv0MLbD8BzCuGXLPhVwo
/I/Otza49Gga8bnri1j+5JNdpw8WYNm2dxITRNrWtpk2FS6mTp3/c+iHfvRBJ7c4xDuRFoThn7Hi
lODDmqt5EzZlbgRbG1uy2fhkocI86rRKa1m7ApGAKh7DDSu/siW10h0paZv6aZSmmpYxXbfo2py7
IvkRMsrSJuygy7Z6WkYoVOZ9nC5HLjquWYDeeM7pzXnBVNxyEZPB3mts6D4OB0CGSVpskRBEM2oD
2kCPXD/XMR0tbeFj/xb3AmHlVgntu0jJ6SH2KpCByYko0qbnbKAZ/2D5dJcdBZHUAT8B3wKFNqpK
a34zI7VVr5ajN6P3wSwGl6IY2d3gTybxadXOgPQJ476sl4RDX2XUQJHlZY4Yj56YqLxga7DVhgyf
P3moihLvmNz62caR+r0fVEl66nuEEjhOO/0BfYRuuKcWVX6GqBFaW7xfksjt+rHHlgLrlvBZyeAL
eBN0YhWw1ADgKJQoibdhZwzpnYX614CHnNbpn1HgrS2E9IWg06gPwRPoMOVzKiu0EWOEdS0koMcQ
+FqCxcrGtKqxdhI4dBNwI9O/SdG6BEkSS2SAulJmXCelOvT0VZlm8UEWJbYumOQ+lCC6sh1a7sOX
vjDC2sObr4r2iJqGNuqEPR8YTYHIh5sTjs0W4lBvJpu6NsEbKYZfIQGRFjbJHMhxNDJbv1S++3Wa
W1dxLxnSLqj4ejZpBGdh10wBgLuxxdjMSTtGKA6CKvOMj1vmF17nw22ECY2t6iI9lT6GKbOwraFH
tSfrw4gwbcrVsanyOgiu8AysQCgmhfLZgA6ub5VK0sSt0uioLCt9aWk7TUvnl8zqUHaH4qP8YB9H
WOU0kDC2DEvD4FPXQ9J3ImRN44M9VOXtgLzvFwmiWeKlrGNyN6FjDWfetOyQbnQUKg1GPLA3HBlY
lH0Aymd5QVUBcVGjGMSgkQNF24wQbi2dwatq0KaJQ7n+lIsWgw4AJjQpU7nvn2IRty3Hv668dFac
4tAmpYO2hZjQTG7elaPuxHVg3qd0qVACB9aVeBWT3s9T1sDm1vMof+rjWvyAUQSRHOERurBtPI2Y
K4COBfo0IoDjBjqV1ZLdiNBNyAEfsVBMaLeiDsr5hsjVr1n1c8tTJV97gG7VaYcO26DCVciqhNur
jdlck1eNNYzLmYt8i0+Toh8q0BURehNV0yRuixae5WNtLDIMYmLIdeicFv5vbGONYiNHTfAZHchJ
wTVljvK7ti+r7ncxmsMLjTBeKXN+kW7SNMFcJe0EwqmdXrWlI5PILHzlyriKakY0uyarW7EtY6ZZ
G7AxSvrg62hgXyVGFJmehakjovkQF4pPsBez3mtSOr2OaPLKgwFdNVs/yuB4MZdBgQHx9YXDMdEj
zIoFrgYst8MQwhLBTyXr5WKbJ8zir4K6kMw9nfrkO23Eqf2kpKVZPgLTbusnKZSaeqdoRf1ip81c
uXqu4iAUDfADDtjJRKkHmiw3aYRQxrm4xEMHQJwyjQ+RhQ/RzygfAfq0cGELJO01gKmRhOb3c64x
V74HVB93T0ZM9ow7x5DVfYLDmpSVpALhLgSUUozdThQ8RsO3i3IIBZtDdyaODJAvc6A1N34dxi+B
BNqLFhMUVUCPSpxyN9cAHKWqaO/KWgYxUkEALQATY7IH2A2KFbaDVMbOkHIlHmjpqrQYS8b1V3Uj
dIZHAUg4Mh+kFqRZhN/g9ScPZFdA2tAb6BTHD3xL3mvsLMF8lcHYpheq/t1KLAsOrYG88yaRBSiR
0SZ7ZpxZWj9LP9Qwcykgem6w2sQNYp4yCWCNAeDE7Pv6U5cDBUX+Sel/krUgMBuFYWps5kmvfpjl
VH82K1iTGx/C7QOKAeq4LYRP/1MoyDhv67iYv3MiVq3T26GM+IsJ3tnvJW5ilH1LJF+j0HwGyIUS
8lDqerzgHSTD6TQ5fgGZhFdP2WcNMryxXn8dRy1pwf8uliNhmiWqZwV19AJug4Ohq5huOyiKWeC3
DBO3kHmRvlUMKIqO1TFM3tQMKZ5o8SZYysWd9geAgUkBBBq63JiirKmXiwAEqgwet4fTi9A4ZqJi
vgqyHkFekes90FVZUiLukKR+nhiL5RtZZR4IWinP000XVvrPFmu3v7GPzQYQcLOrMbaNSVN1qe86
GoeiF45NofFv1sSHSvD/Wdfs/1qh/lop//9L9ceuadKf+Z8jgdOluP53RwzO5VKuI+CEdqQsmxai
Z/9U64r9LwHdy6a5hZcFLFu6Vf8u1i3lX9TNtMroUsl4ZS19138X67ryr6VMl2Uc1XWUTlX1Q8X6
cX+VG0HHHRklXV0FNq/QAjyu1X2tCGVkWxAmKWU9gP4rR2JD4l53z6PeclIy7SqT1isq+Mr3Miry
4tG3rDi+Qg3Bnu5rLhI0MkIN1UFKaI0xwhVDSoA5qIdbxbb0a/khKeziaxiQaDl1hiwieHHoQi7O
ub540EPD9z0JTFHIoJicq9Y3eEOBLPSaZEJNb7OwLLClrtTu0ZihhiDqIsn34P+a3zYjhOm+lOz4
oJajQv3dQOaAoB+RSdqwVjkddMQ4lA7FdEeNsdPbygPjGScZy/TWGBbh5iSKQPrheYS3Ud7BIHEE
WvSNtxysj1KgAx6Q457zQlZ7RezhZs8p7a5mYqnwWsCdi+OzDqbuUseQtf9Pw/Cfd2MsaliqyouG
NHf8biop71XWzMRHrgji2pmGum54IaUN31qpo+2bFtP9P3/wWynXFUVoiWeoCnsNAS3+Ag11HA+y
R8OWAzfoxFKMT5HaB2qzpTmpD7/AFqoUYG1Uhdfg0ab092w3yueemuR5Ghq2wBThGXFhBY77tfwi
dCBNDYAIkoCQUbXVL4LzP0OERo4DqAD89y2YFIhB2MYBFYwh5O3MeIAxZKU2zsdqRUvDRf8juPQz
1OPWLUrAuozStI3WkGYgpWqsNK6EAM8spT6eI/g/g/crIr9QPyV5gnJKEraD7Om+5FeOailycj0G
QvsLuRJHOlpOwqHpoM4/kcdq7K9sebToYdP0KC5CVujK+Y/Sar75iBjsED4N2Nv4v41+bPBphnMw
GJeUo467c8uz8KHTeYHnhiQsWmTHbxmDVeRYyLBCB9GS4seMAF3milBL4wv7aWGUvd2+lk7fnDVb
qG2IY71utzf9biPXlooViIUTmmNLq6iH5H6rZyPXaJ6Ny/zLgIC1Ob+L1wcaUflkNFrtaEczi1g1
HzOL5D4XoR84lhqAnkvKyUN5wCcdsOur87FOnhAaHTQlPhd66jLd2OOlDDQmdJS0HfNQkY7lViGn
Y6ww5b11mKrWUK/bbhhH+8JXcTyU4w0iwgJ1VeXroFdLDnEctvVxHKAyEHToaURtRqVJ7qlrqg79
Tr/5qkx147U0TD/ExPwnrBBIJtGMQu7MWn2MEG0Gcg7dIKw8z3jjGMN429EyA1WIT8vv82u7fFJH
u0cAXVF0xIN5Wu671UOabaL2M25wARoOSXdV16W58ztN20k0AO4bsisX+ff5ELLAF7aQ+kqGPA5u
sLoQQZliYRa6frG+n+DQVWnsH5wkynwxLdGb/BGljhnlPQo+mIjLfNbYWcZswvtJGBWnFKNSmrdO
UkIi8x08KfBhgJsIOPjeHDF+B1VP03Qj512qfqpGCWlgJwVbGdNW6OZifhiKZix2Pi84w7UWZWgk
LpSJWXSH3Or0WLaymB3MXyTxMPuokL9oqIEbw5XMNGhSnH4w5flLFfVS/zdASRcmkz70FlotkxUn
t4hz4I8X5bJSwYzLBB13UFJYAQypFpjXiWxOWAcOymD5aAWCvr+DbKajhWLB15m8YI7Uudt0dFjV
bzHeBKLf23qQLUDG2LTTL+GcahEuNwF+uzSJIeowCMK75LmDQJWC3jFgVOlJiYEFcPculCDNpOkQ
X7eBrIV3dW9BChETamMYtc/MBDysFAu/3yREjn9hbtD6N8gq1CliYYrN0dHgnWUVd6EZM8bas3PN
cdiWI23/bTv3GdgvQIVSgjQGiGHDTSs1G7X7TKEtpr+gIJUPNfCsDLeCbaFhLAArEDvO0AQJ6E+4
9AZTP+V72FeS9deW4E18UeshmV4SYZQmcO0iNMtfklGWKLOGUP82AAJQoXJtZZCav2Q2JgpL0xzG
f207TfMD2lnkJA7WuZV6I415iclxFMwhTTFFHgc3wVQjSRx9ADmwUcGtp990dVYGpxZKMcA1EJl9
NQSL3xQIp7bfoyYnSXcCESRuH9zuwuYpxG8SYRUG9S9ZXFr2Y1DjhwrSujSU5LnRzSDkTqcxgQl4
Mk7yLVlhpD5OcCW1637ELM3TOnWy2LgiMg7wzUiPthGtw/HLVNYIv9qYZ3iQmlA0qhWI2JuIrtNg
HEIzrz9HcqbYboEgvSWRHQWdmH9ZueSPZJi8MgAoqYUh6m5QGuxlb5pKhc+7KzFrTcutzTxzZiYZ
GIo7A2/QNjLgsGsgFD12P02WpPuh5F7BMNZso87CaJZq16xcE1ug+DOk7qz7Ooc5FnEbzA8Zv4wa
Am1sXYsxqEfXbHGpa+jogHhsDQSVvqlgX+RD0YMCzqgTMXFlQjOmRjHQmchVE/dq2vpiG+hSNmxr
bdLjPZqnpYRYbolj/GaUElm9t8TEyi6j3Vn/BWRKifa83LB0aXu0MkIhdaIeVPxJ5Y08DGP8Y1Rj
2fIwxq66uxJv+fyGfqky3YqsGxgpRRhqQHtUh8pEklDuxxvE3JVwZwGEDm7hqAbRVxPrs6S77aGk
WY07YIjSYuBJB3Pcg/JrfetXWgd+A/gGrAqdIYBUuECG5tDmvWONvh1+WbB90ZXQwbx0hwxZbLHH
UCjRAs8a87ZWP9UTgsP0wDJsoR4KxjyNtE0bjZPCmX1FT79PAzB88CmZFTnRLCny18zs5O4aplYx
7qUa5ZdbIGftI3LBuv57gr6YXroQj+9hKigY+xy21C+LW4S5ZpD7OZp1kuWbXgXbCHHkpNkDOKu2
owmVA43M/sIFcRpPxXRVRm1BoTbDkvL4Ao5lDfYM5lxe4g8h/cmiuSpMGbVdjUN6njXjQrzju3B5
PiwzQEwwPmDDIel/HE/yRd+3A9h3pBitDbsRokTYw03Eb/bG6iwFRzjfwkBCKy7kcKua4DX0Ikii
2iqHp2q8qmK/SeK6grwiVWcKNEDYIcyqCDrHNKb+tSyH1TdZ9NOeXq2NkE1dI40C8yHz4ipukq0o
cuVwPik4yV3JXi15GVQjPAEcaQWhoNMnRRbe1C/hFGiHGMzu3jCjS1rTx6+XRAeICkgVXDaRnDaY
Yx8vty91IDzHtH5JuHBLWkMSlO8iJa/cVUCScw9Ig5RcSOrWpQ7oJmBOAuAMU3PqsNU7RiprLAuz
9V8qvrJ+k8JwhoKqymhnUqMP/R7wNE7pLSaJ1Kf+1C7IOnl6Pr/Ap4+umkg0GqQ/MumltvoVoyGq
RUl9SXxCn4JsV45BnXUbWvVafVtRHwbMTyuUBj+4xTESYXgHbgi4AF+zsbz5N/tsGWeozJ2wbIIr
FDuIIE/tzmIQ8phzOuKh3YBdnGlIC4zzjEi7kMkfVw3LNqfbvqDNhCyj1Cy04/A4VYtON2gsT7Yi
Xy1iTQych/DOz0mULrzpd2LR2FE5I+jjgElarXGqYnMJhdX0yLHtm4BMyxkNI7nHamF0z7/O01Co
Qi3bib2Mi80a75R2cj9MRiV5QxiY+LGP2MzTacWqUdba8oIyzPK7/5M0vx4VXLBiEaQBk8eZdbyG
k4oInZEHwQ44srVnmmajfgUXRS07f6NZuYx1dSxpF46Ed6ICDqQsMZn9qNQnx1EDqyH51XTJS2F9
PGCoMeyZroP0B4r6lEpWsoEEaNQX3uFKzIiHBYtmylQOOuJBAN1WYa3cJA1R7WhXmLSgdzjoDiT2
6lSkjqpkAo5sAOcTz4Kim8EClBlEsEk20TOF6BC0F37OyXumNYIbFr8JIWhupdWWCjpcaktBVtXF
ijRsyi6t0699twzUoTG1H13y14OKglfXuAKNNSYzrkMc8UCz7mju97UXJXDV8FICFT4lqKjAuv3T
CbDnF46I47OJJTe53MUCa+IuojZbbsk3RwTjZVrvlY8LWzLKT7GmDo9yjjbIpkMnhXm5wmDp/Odz
fCa/RkRymf4TF6DGYbja0dgEMmUh/dsFg+JC0gk+5cxMdhj0ld/Y1M9AUvLHrA3Gm4B07uF88JNL
n5RfQamHy46XiivG8eOOoGXSCjeO3VRQdCYp3EBsLZvPqQ75eMgbxYPlbW7HGMWF85GV42t2eW5c
crhhSaVod+li2W5vVtpfOM8hs2xUBoJ5F1nt7NhjZv+u537E5hhE+TygowAjDcJj3w1XIhGC2QTe
i+bC81e7vt/CKSybCy/kZJ+zjcAB8yo1WnGgwY5/WFEKLoe2BvhbQei0ja7ENHP+CYbn0sl5svpE
0ulx6CbNe1Bsq+/biCpEZ+Gv7NKoRiclV+XDHDYt03JD+t5KYQOkywRHYAZt455f/vceEu+DpTVP
cG3d+ShQSav1RWaSrho5ngFaC4nj4KfN2v45H+r1mzk6s0HC6uTOyIDasgq+7nhBdakZMS8dlB0r
0LgdKpyOjJzMLs+sZF+lokFO1sdEwaoC1AImZdc2sdhYci0/lfMkPFz2vumZWm4CCrWNnSATnSVJ
+BdhzEunzvEbIdsGt0gKCgie7hf35qob3mZZRSAr3hqRoSmHVBr1+ceCmOMACPzkE4ThBlsiWRTI
KU2DfOGtrMNztOJjZavsBpqnHEPHK8V8d+xTfNm9ATr6PpfK/MGo+p/A1+BPZmm6wS3ERiUoar3z
7+j4guOOWQKbJLuLKhmyjKvMyMgajFbHUPawhcv/pFIyZNvQhAyxyTSzlJ1KF/3XiHHRl/Nxj4/b
Je5SUDGvgqBpsjWWw/HNIaCoSRGY9SR7HYSjHU13FaHVUd2lIbKvDErT/f8iHu+YD5viiq7fcbxy
0kCn+bTSDR8cgjlbw60UM8VBZ/1XqIzyheP1vcdTly64rTD6Ik06DidpZY3cbyV7AqLmJ1zBqNpa
wDlORzFO2w0v9QuX9LsRadcCtBVsX23ZYW8WtGg1O1LI3r1BlwMI95W6m2gbuuhYx1hx6cX1+QVd
duR/vu1/XiDvTSGdVTnG123ilJFvM0KB98DVBA4i7Ihx8W+2vZis/0UobdGRXO6qRT70+NEsQyN9
VuG+zH4eusz/maIXGB64iY+g74cugX+ei9MRsgDjdCG/Gua8WcdWGQJgqJHixcNoQFgPrRtR1UA5
6dY9fnQJuQCXT4+8lovQXO3JbBBiHmJD9lSMFVwbd2dHBgn1JUF48EPZ8/JUOFrAcqHQR/PwJNdo
bRwhY/TZwZw2pWuAbdrWAUoGaEWPnmws0iiDnVw4W063CIBUNPcWtLgmlFfKwpul7ATM8x6Gj2eB
FQB46+vF51FHqWlPXpRduthOj1BQ5orGgUKmzoG0+uRUu0v6sI9ULzKlrvqk4JQCtg/hs7h1xnrR
jEvBWo8OXVBr+gxFatSiCw98epjSQVjm3Dwv4q/rzo2RYEww953iqbPUMJ7Lxk2OeoiH3godjNgU
ro5Y2cdf7VLpcdho3F1A44+/Dtw6MtUYCFoJXN6XFsA+4La7Bo6kuDB3DaROp/rDnyR9DD58GlTc
mvJabZXFhXSuAHKMYvHcy+ngKVOuo4ZjNZ/OfyTvremSKLF9mZdA0jp+PKmJxk6DieXJGsm4mqfd
nrqJHDFN5l0v2Y2jSaWxPR/0nZ1rWRqkNBtKEEX76lZEZRyo8Nxo3E5I8LUCsEwHGOgKCRLDPR/q
9NzmlckMFLA1575Y75lIo5EriQlH8ixbWG6SdjeY0XCDlHz4CLouuRDvnUdjh5L3mVCiID6t1jMT
RS8NMfHUAvSfMrfjPVoVf5JqbK/OP9mySMc3BLk+mZ3g4WyhrlMLZkdDknTT7JV21D7LHf5iWCLk
8YWb/TQMnQe6dkzSBBmFvXpX9gxku8a+zWvkEHEybnlL26iFqn07/zin5wt9FRA1JEk0kbgbjjei
hZSJ1MS64smpxZ7gIEKbvaj+yGEGHs2Hek9/C904u7rUoD3dIgtUx4BAx9CZJtKqULR0APLBPCoe
dYni9vogeXmlvUwIZNyi9nipV/heOFqTTCg5vi11nQrnFA5KwEjIG0BQbPnKy9QdDIgXqh10+ypa
yKznl3YdcWmv64IxN45CMHvs1UXoS5Vf8IQt8zEbT0Nb+YsezWEUJR5QgN0/eMMTjXudzhioF3BR
+mo5cyCZ+AzZrdtJvbzHXF3eIZQGlDhLcV76YFr2GoxUF2YiypXs0ONdY1CrFmFLMJSKAEyWtrxN
sq46zH0wbmRsVC58dMdNhaW1zMNxMC+IMNrMr35qb+5cK5KZ7/Z6645Ka+zzoJweOjv1je3UZfE1
8ZpbNLD9vdoI45n/V33weFniKyRp7B+TzH69V2EM4TaDHZrbBukINFTE3sSA10naer6wa9YnGUU6
qTV/k9BQsq2L6BHBHwAQWukOjZi+QxMo0TGsuiY+iKhM7s9v0feCIdzPjUcLjE9x9fVrQNYQidDJ
k8o8voYonUPcYUSKs0/58eei37j0Igw2J+6rx1tm1PAIq4ReurMSVthiomQgw0VAo9gp8CP48eEH
46bm4+PyIdqaTpd0wgcJxreHpgUUNDRFviaVHaMGletP50Otr3JeGNcB6Bn2BdX2Gg0Ym02XVj5i
gpnftgfRiD21he5COqQumrR4U5ZzcWE/Kst99vYWIiidSxJfWmxsl/XZgrIcE+q0aFwTvtk9Tmio
uYWibq/mgQGvnyjKNfw33wMCJ/sbenWTGyGyUwF+l7KHNNeZ9qVFOF84F95ZCxxV6JxTCHM3nvTf
7KTNkZJrXVUXuZePGN8ikltMbgBA5wpLuMirSx3azwdfAX+cWFqcNOw5JbTVcdQikq8BFUETuTeQ
fGWS7ei1oW0Abc17ua3pOiiXjMJPPp0l5oIz5E1QCsjr0x1/hzFMisHVpzR5ibTO9hoShn1Rys1H
N/MSCu43hqrLBHWdcmio22DUGMFs0hGwTrNUQ5sjrfb5ZCYX8tIlrTjaV4SiuOcjlQ3cLNbDwmiG
9FQJMbiNLul3gL/LjSz7w0c/mSUKw0LBmJT++xpOh8tOiMYaGtZ+o/k7dJkrb8Tb3KMOoCQFoXZd
t+rsfXyT2MvMg28UiNKCHH7bSsDjrdOqEvU9tQKpj08X0nLAdh7CMgLQnwzCS5Ht+uipt5zjC65u
eU4KxiX9enNxRT66yUrcERT7ji1c8vmOc2hyFTWrPv58jHM4E/gImPKuExy1RK+ns2jqDuqk/UFX
YMw2MEH8zVhG7edCl8edT4H66/yqvvMZvAIiQZ4tjbaTGWSIvpaGNKkbGf2L1hXKTQeKhTabPl1o
Pr0fCXwk2ho0R17xpm+WUs9yGtyGxgcXycHVDHN+U9l4MmZM0i+cJ+ukmCOVh/pPqNV5Yvqh5Ov5
NLiWlZQ32M7laImXPnpoCeyLePLDe6lH31FCHOFCprOC0ZHqLLEBqYORpGvPtjneMXVsRWbZzYPb
tqgqyeTFeyQow/vUHOE8UTnhUAxRy3iE+4ZYGpxU+17Gy+yT3NTNdaVKX9W0QT4wQkEaATZG4dS0
8iUbkHfOCWbu3Hdc5IJ5//Lf37wMjPCAXNBudJW2fVHydPrc40x84Zg4SaBZCq5VMBwgN6nMl0vw
TZBZpAn9G954A6kOvqMqPKv2tRtYu5qLPYFyoedwkmUu8VCspeVAkYCxwnE8sFUlh2tPvEpXPXR/
GTd3euTRhUIqyOoaj+Mj2DQDyP+0HPPd+U/p5PJ8DU8ZS0ZG70Fdhe/0OekWzR+3EmN6q1RKL+8a
3KluzaKeLUg/afepNVpDvz0f991lpsIEQ7HMzdbQjcWjFfMIdlyqpd2W0ta6blpT3WI2XG/7xLo0
FXhniwvAEuw6vmKNumj1efUN0MZZKL1bVgs7KkQR9y8tT+MztIgR4lFa64iPZeJPHw/Y49VRUG0l
Wa/+ov2bQPYJyxaOhZ+2bg8RuYAyKYptYI3Wz/MLc3risBkoFulB8T7Az6z2Q9FnNKUR51R7CtNy
TkrFpWIslI1Cn8W/kIufvoYln2CISEcIYqe5/Jo3u52PTRMlODe4sDKalCRn3yFqcMj4SF0h4ad8
+DwlqWBYicQKnzB5+XE8pUzntJ+t3mWSpyKoQrd1/Ju284yxGm+o+Hg4HEuo8xfBGjAPq+u31Zmq
d7D13AYPxN3MhO2bHIC3RnQQVbzzL+70dLJw4uIv0EhstbUvFCC6yZrkdIKM2jV/1V7XgAybw7fz
UU6TcFKXt2FWK9joQz2ICN2CHjzUtjFbGMy1HGNrR478UmmNKd1CfVSANcMk+wZCVNuinJi6BSqt
OxnJ+6cqavxue/53nWxbkiuNuoe1pi1Oa/T4xaaUeVpBluApfhNuM9BPV0Xoo+RGwemeD3WyZ2nv
W6DsSPW5skitjkNhWTD7SVIbXhH1HSKoCmKeGfAveapyqPtJN164Ht8JqGCHBSVQRcKQfvhxQKzL
UWdBRcmzMGu6kXn5XzULbg8EZOM27ExpvJAKnNwJ5G9M1vgH3TiFlT0OSAGXtvkUq96IEtAnNQrE
o6wl2kuAChn8ffChNOdkxigH5GXl7Ap5z0tF1Uk2skRHip8z014GuattRqqH6WHS4y2dh9X3nGHm
nUyP4FluWjTZ8Z0JtsjpIaiN/cGFLX66lVhLFaEbep5w57RVkYPIbgdtH0VJRisLt8mwGxdXrW4f
ZJNuX9hMJ/cfz4kwpS0DEVIZi632LfJLKVL9per1GIluI0DIj6zoSzYhVWFAr7tKB6wZz2/g9x6Q
2cGr7g7UnjVZqkN0l4qBtYU/m9xCHm6GbYWJE+y3WZ3iD3nncamT2tH8UMGoUWSdNOBHzZYQ7ms1
jyI2QixgGq9xFMIRQNHKJ60cYPIHSXrbQ2CDBa8Wf88/7MmxyEYBkwoVi9kGSduyGG9umCCe/bkr
U8WbRZId/M7097Mdtxde4wrmtTwlfU+DPJ1KnLHtWv9OptTJ6rzXPWmU/W+IHA/7BpX35yZLAxS2
ETKAS46gSuimM57Lm2JS+x90n039wi9553mxY5QXLgreefREj5/XAJvQlMzIUEgPjK8VqLN9jzn3
hZL59EhaAEecDq9TQWZex1FEPVptTl3mpTCbdRWSEQolvFmQ49kN7qqXoJDvPBV3KOUi/Uiy1fVn
oiUi6KlNdI9k4XeIdefWkKxL85vlRx/1AXhxpAQ2TbRFTFBdHXtIgYf+3Da6p08GVmFIezgUYM2V
rbbJ7vyuPFk/Gg0wc3kWoI7kg8ux8GZXIvJKYQdf0cN1SUDiDoAIidzK79EmfvDjpN+ej3fyaMRj
U9qgwrlGGBat4pkqOtQz+rb0b/wvMvg4VKz0HPGOGluYC9fHyZlGMNMAXvjaXQWGfRxMMjO9aOIY
MV0VJvtst82XLJ2BJ2tzeKA4YyBfzPOF9OedoEsLWUf+D2wuRNjjoFmH2/qQ8YSAPMubsrfla1GY
xo7jFRFvu5m2rQE19vyyroJiOShkmKdMdCAU0IxbXRXCHJO6RCLmm/YUXJmP8hOWTB+rz05CrJ6r
CAyjVNNY/aaiF3GjtI40bcVvxDO+qI/nH2Z15Z5EUo9XsBrV0ARzqn5TPiUHgVGGS3ZxQJbhfJhL
a7a62VUTvdNiYM3823wbb+UnlKMvVBWXQqw2YARDG5Yt5DOxqTb6lmrLlbzzT/GKlH1zWJys1uoE
RGGceW/FY1Q/q7tq5zGvT5zuS5854k+EqfazvQ+20r6tsM25sOte9/K52Mvp8ub0yCKpSlo4et/i
YFfrVw0svOyezMipJeOgqIxmjTvDcgNtr2iSIxk0/eS9JF/Pjcdv3g6Ga4nPaew0unnhp63OmZNV
Wd7Mm18mN1IAd4g9FJq/suGhyb939dP5lV8lp/+EWEQLmRXRXVyP4dSwU4eoIARC85+zg/LD/hFs
A6+4kHS/u4fehFl9DcUUR0gBEqZ4Sa6K39OztJ9255/kUojVlyCJstWyjC3UuYG7bFPksi6c+5dC
rL6EVpNUZQYs8607lDfBQd1X+0vQoBXzh67ycgi+WanVl1CHemnWOjGUTxjI9zcIhU+VU/8qkYnC
VOCP/Ou/W7bV7m8QhJPajN1fvMzX0lftgHvbhZe/AjafPtOyrm/2sQlaE68Lnsn/Ud7gPfRD3A+x
Mx5Asbdfwy9YWbXP4YWW1KV3tZzPb2K2SYGxVUTMadpI3wTtn3JjfxZf/rvVWyU5eRmklZ2yejih
XP2z6bT9+RCr5ObfG4KyjdGNumDUjh8EDZEZt9VE/WbWh0J6QvXKQFJLG77/d2FWe1tGVSiNZ8KU
oQvBOqZbWm4ifXc+ysn2JquA4PRKmuDJsN4+fprWxAGxTuX5u91YYe4ogJgefEud+p2U+KHuIXKR
hJ6JZ8WVNDb/j7Mz65Fa59bwL4qUebhNauiBbqCBpuHGgoadOHOcOb/+POG7oVKtKnG0JbQlJFx2
7OXltd4hL3fAYbv/ZKZsI4rLMfhx+fdsF5cuErx6FC8MRK7hH23i0jxOyko7YSCZhI5hpk/le6Wh
3Obgmgl7eZmu5B/rKv591zAegE3eE2vVO8B4/HT6y4Kehp8FyffYKdDjFWg9oRcsvPlKWN/eHNSB
HRvRjFURFojRtrnbT9g2p0BDvw0tIHJU/wK91+/6SoORG3l11V6DN5wvpLd2/QDHMCQyy5vvmscJ
RpAqr79byG3CysaYAkl19GjAbiNLmKIHur/86bYHnDcgVxavfeAxPEq3zbgurTR9kZb80ZqavF+S
TL53NV08OMHiv4fVX73LS7wcLg969v14NFHGZVERavHPtFoKK0dzfVHxDwGLbN9MboU0fWpGl0c5
+3oukAOuZLrCAc+Z7ftMq31vTAqj/KE0jHrhfQ7Vp0A5sX1cNHielwc7n9Ja5wPSh3ccshrbWp9f
8/DwC7P4USO3gkmib34sG+fawm3zDBZrlQZZhW7oEYAXO934mgiyzIau8kUm1XCoNdd5GDxp3KRx
8YwBtnuD5IyN/59mDNHSD+OVssm2ogCaYG2IUVagcrE+STeB2tHzDA/52MeAlGshrDIYpT+8Se/t
h7JKehc9NiWlCpvFkOVn1ZeluWpNxJn2G4cDvb+y6BsGCHDNVaaF6jIdJ4//2RYFuQ6Fp3I7fu40
Le3TCG8rrzw6fTfEH4sl9jz616iX7ujwqTaKwUJge22z+z4pC2mo31BI+llEdJjgp4Zu8kfTAH08
t70rzNapd6VndEOB66kcy5vZBqB3Ta/j7MiTqVCGB3nKH+AZN0e+yYNqRlHK/jIPLmIIji/n+2E2
xVflF8ZwUINZNdcqF2eHnjoM5S/0sqGc80zcjKnYwAn1EP9LbbBotELw7ED6/U4rJTqZi9s8YFvY
XLmBz/cuZ95d+WhA1QC6rAvxVyohkPXMl7oVX6Bio+SqUrvN95KqkHOz9J3vHZGVNOZbCQumhMBv
lmJnjtXsXokK2xclUHUYgAB2AqAxFB3WtfnrZ4BdExpiBxqKxXG7PPadHqvdqHih3yYdapG7RSGg
SsPZqXkIphh2fLkcKc7C0gr9BT++ApWo2m+ZDXpaw9Wlpvi8ZEBJIrNB2PjgNKs+U9m78bXAdDYc
a73SssEjwt7wvc2RReYPGRqsWZ/pMuUe5sRlnCGeWAdIvbDuny9P7mx1wa/BvSbDWjvSIOVPVxdy
o4qdpNe+gF+dP+a91Ud1bpXHOovH0Mfqazcj5IwqaOGHl0c+j01AqYn4//sPxNlmU08l5AZl5+rZ
SpT2qNCGfmcPOGJVM4ZXTNq+R9/N/GgIO8GnOfnPNLriSl52dq640UygD9TOIFshQ3Y6e1gQGW7g
Ddk4lw20GLz49rU5Zr9GlLDu7Cb+JmkU7S9PfLvkQCIBt1K1Iw+yKd9tPjB17DWj6J1nNDbLD5jr
VR/HYrSHj3PRL/+NpocSaQHIJn0UyYLp1D+ODhthpbUyPksPWv90yqVbNxn2RNMzhS3/nchl2f9s
axO4mQTUiBepbk7Fcba78YjuWpteGf7sq4M04WYn91w5tVxOmyUX4FyhVcr5eeRxZERJavp3Jcpk
2Z2F1SMykl0+P5atWX9Km9a9w5hQ/rQqMTlXots2jK+/Y2UjUualfMpOPF0HzTHGYO4b/blpO4EI
jI4o5hFxkVyB4YwB2ul9Uf9bwduzKJ/SvAAuQPv+nJLST4WuMCasn4M09nedPQTvlyZ49YtM2w2C
o3f5U293N8PRpEYGHH4n9Gl7s9Eyp1vMljr+c7pI6n5DNz4srVwOWhDE+JCz0ekmQJ++POr6Af/O
9WFpA8QA2weRcOVLbY51jEF07ZFKPVt92Vu7eXLSr449W9fuxLfGWVUrwRUjK0dR+vQDIlzjSyUD
izg5aPJuoTmCAbCp1DUm3TYgMyELrCKJKchM2sLr3/91AbXdTBcx743nOMM4LjNQZx/9GUVpXAr/
NTSsQ5HV+/Qq6ZluKeBBj62naFPjGTm76p21KO++H7H5zRy2qJ7pKwy3Wn7mQ1Bc2SvnxwEk7spA
/iO8Am3qdJJGG3h525v6c9zG3qHMlaffNWQcftiQvn62+qK7gs18Y0RXB8nCzYpGLRnq6Yg4P+pZ
O+jxs5dk7UG4XncIjDLY+3Oih2h7L1d45menwQSHwTZZkfCBST58Ol5c6kMxo6z4nFZmflQzZaVy
XDC04YzQldXdfV31L/94FsATQtXg0cR17upbRp8xoO6PhMvyjCap9j7D2fxgtfM1TPPZSVhHgS2E
zzhcYfKl05mJ2MuSvu+W58DA+3duckSnsmS6EjD5R/l3Tk42hQI2KFBtutrnAHtnKJfec235BYd6
rbsXGGLUOxATTfZzcsFj6CjT6UblhFY/ABnHKwGZspdFDU4hEflEHPrXLNJ2vnHH3I8jYm2Cw2da
TjD3c60wg5+0Qrw5g/6/dOLFClKBKpWWuKMKQrufegT1iwmSZGQtoyjet1bVpyIsJ6TvjqpOegpd
KVQEIxpnhannTjQdjgQRPgt1cR/jv+lgLbJYVH6PLZBjM4lS1FHoM7q+7NzbeembpA1F5eRo4qDA
MCwV9sl2PTg3fe4h1r1DkrAx3BA1TTfzqEz20kEHz1LFuyAdg+kxp0+nRigd6dRkewcL4ewemZ2k
epEpbiyfysbDuOzWz9A9LaPR1dEND+dymuMkrA1ToJSc9KpoUDUwa8SncSuvUHrGHtaVIZYESNNT
2TDSr0tqqqpEILTm5Yqefp24PS8lCiQ3mA/Py/uuFR364bL0s/+gyqGegJtJM2jvhTP3lD1Vq9KD
mgwpX4XE1m4vc2XyMA3qxeNfmviGdyM3iDjw+HbT/yrk9fVDk+TjGDkNRI5nawnwVbZgORaAkKsF
kdzYTjo087BdacLWqntE6nNcD7u9nXYGkl04s/f5Y2eIPEfPrs9moAn4DGg3MbY7wxNae3HxTQL8
1ffBFOTOh0z1XfBN1ym0TJGRFgbOErqX2hbe01NZxbeGqVW/87pBYLRqzAmLh9wanYMT+7lzDNCe
1nez2U7tpxqNPGxKSHWTY01dfr5N3DoHJAe/It0NZRJj+IOHhx2h0puP931sKfuIY0YwRqqxsOe1
xVCru5Rb1/+U+Vrvv8xiDtQCpBzczX6CVRBHUmEne5SNjtdrDGByOJCPLTg7+y1SVvmChkk482/L
3YAGX4yshUzRKsYCpxpXQ3t39DPFZs90uR8aqIC4oIugmz+gB68td3Sk4u79OPSm/DaYre0cR+F7
3ZdlwP7qvoFjM0JbysblR5xi4riPu7ovMNvW29nJQopvrf45sZvUXU3lExcjCK9G8KHqKhtshTt5
xYOmBttZHdgHAEwhIr0t9uF2Puumhba4DeQb99BWfeYn+OPtxKs1x+2eVum+t62peKo6bal/Nzzz
s1sMNG3nA0pzjaNHEm9WXCZN6IyhyfarwhH5urmK6sxzZsTFc5x3vs0pWfHqNVJa6Od3i1fVj7Wd
eB3OoRJrkO8NP6mIQ82eJTSmvLVl8BMajJh+2MM04WMbW3E3H4qSQPCQZgKXkNYAGOJGVd2lHTKU
OKwYn/F7SZ09/eeUNEiWQDycUHlOz81qlLFm3OBJpspfpe1UsrvJzJT1QPSXF9Gvxeh9uS8TLw5+
Xr4vzu5EGHQmciggdnnynkmvMZlUSivXPht5W/qhpRe2FeVKTQ8utqwY05a1vHItbrMbJAJgthO2
V8YwW3dz8c9oDI6N0opvaeLhuCliM1CHXpPW9OpOAMr+uzzD7eMH2a3VEowSLZVnoOKbZneZgpoI
VKYYbgwC/NJrlfzOJqv07zM1EHPMLPUGDHIXQBTHxHQm49vlX3A2YTRl6c0g18utCVh8veX+SudA
ddY1gSf/WiOg+zVILHxrdL/9aNrNVQzcG2NBrqeoyUtnlfra3MxWCxJ97rz0a5+n3k1VO5O5oy7d
DXgHNf6/qZp5K9xkZShT9kY6hDrbJiM27VlzMdrIvhpjFUwR6rzB05g43YcRLvHR0krzG2luhl+f
l1dfL6/qWYeDwSkkAI9aMWg8OTZTlRBsuoAs8eucjOIz6mKULw5tPMHhwoGktPs9LhCIdGlcoa+V
mmPMwqykLnovMhd7Mj4OntCmK3XrP42Fv1MW9LJ4GrAcK7EKYvpmSdpC4vUQK/1ZjtlgyWPilLoo
o9InM/lAzJqm/NDNlBgo6KSL14RBmij/JS5xqI6aFtATSlpCzyXL2ZR+fENBsHSBDaLEg9JzPer5
v55H3sRU9S3i7wqk30K8A61CbFCU5gs2RpV7LLwmM2/GOiATIkNKrr04zt7j5KawvxDWWgk+lEHW
A/vXcUBhvYDC6+gv2Ofa1iPld4wtoEy39UFOTWEU4QhhrjiaptalRugRguIPcY2a6UE5XuoeL++j
s/hgIy3mQTcO0GVZf9Lpz5ka3Yw725MvbSu8PV5jU4iw/3B0UqPFISYZDmLByhoZ1PJKj+rsrNI4
ArTO64BIyP9vSvV8fE3W3AovPMvIN4EZJeK+FgF2bwN85eIfawEQEEmj+YMPDfRt+zgvuhEDLlLf
F2/xslsQtPLWbQPtSSZdeuv2Zv6PcBbGWzmkhHvCEGWPzcKWmqE6kWNmZnSobKJmPRTP8MiF2nVN
hdh+uziomliFsK/0IM7XlScQ1T1KmawrR/H0i460cddQP704ctDTuyYNtPIBY+4l3XllusRX1vWN
Db1eaTDHULWE+xxsxitpkBXjMKoXDSyg/lniR+Lt2sYvq3uEi+30jgqBPkfV5JBmFEXXTTsI2YOM
UCXJrhUpthc6Tz9UHHg2UYChiuyvi/PX6Sqywk+yYUxeVsj5bnZccdtaj8qzopia1s3ls3O+0rwu
kPKgckzewoing03CTHzRzsGLP6vmS1WPxoe0dvuczGqJny6P9adzdBJZQU9TQwNQCVaOJtpmZsIt
u8DtlfZSdGXMu8pzNK+VUZu3AZ3QCj7Q/LEity/eORkGiFHTwDt/rhvaee9qS4vjjuaPiR9P6Dtq
BE6YIlFOh8quDP9GdUNrACrGqvquALo2v/QBCf2XBJv2T5cncrZo4MJJCKiGQrJY9RxOF62Li2bx
ECn/SiPHS+7YG803n0dhco8mlavt/nU0Y23gUHWmAkEvY7NqFsaGrZsU7lckXZ2viQyAlWFPuW/q
2r9yENZ9fvKBkLEHubuyJ2HG0cY5ndjszLauhOt87Zock0wLlyDZLO1NgevSjlYKNmB81luu3XQf
L3b1r/cYw69G3qSylCH9beezd0ANZbLxvwreI5KOUVDifRZ3CS9xtOyvyTSdHTT0Pohw1PLddVxr
s7BIwnQreFt79Z2+i+xhgenbx/EdS9Dum6xMr+BstuOxa1ZlH9SfuahMBj1d3UyKYA5G3fw5mO4H
JHTjOzzj+89jVaCh7gxX7qaz0VaTFCr2q0ownHxnU7uqWwQQ6SlMr16H4txxwcte7bwKQVDTq2W9
n/GEv1YR3FZ7gKu4a5YerIqja/fxdIb50KkRA3n9NQhE+QH2bHmP8H5z5UC8MTOq0/D2CFpIAWzb
AXHuy9L2K/1V68Xw7AzOtEdCId9VKJ8jbqo1v//tAKKMpMPOpgBPzR+66CZGorUckJKK7HVuXNTs
giTfD9hZh0PaLP/80eiy8NE47ivVfbslKUSxtirvXsvJVUe9XsYjj5IHbH7dh3lCFP0fZ2a6CDnT
leYRAOluW6YmiU2b2V3mn9M4ZmELtv4QIxgQuRVWvP84FEk+9en1DBA6zzQiEAEF0+CZ02vr9RVm
ccVyKxE1fofyzfR8eaiz/cGHQqfaRRoBbj1o8NNdKGrTna3F6ZFyD/IXmKRo8HuyDherS24UnKLL
w61Z0N9BE8Ybx4vqJvVoLtLtpnf0BXxCIKfX2Ku9FyfVHWpokz7Goeq9qdz3lK4wbgN6FP9jvKQJ
Cf+DthhHjuto2w21x1qHP1oWr0HFLReSxQkMkEC4T8NwlRh1vqqrwjv8RUQw1t7G+vd/pSXKbQYb
r9WZeOIGN3GVDf95fb989VGG+dLH1bX4dQY2hlRPn5X0hPXl/b+dHSWuJDeE0H42mPRNP10gbsut
5qVSGJGfK1G2kbfMOBftFwxtx9t6kvBbykZWye0sHDHo4SDZjGHd+zi1doNMsT5JnbFMu/uUe8EM
DV3qGqY0KCUXBm4KdurhQZzLQIMLrjDFC/HaqIfPlzfMdiVXLAha19wAdLN9e0uD0lujKGa3jP+b
hTE/VVQwb/JgbvaT6WbfHAPTisvjbdMVF0oEqodImOjEMd5tp19O72tNmI2yvotqSSNwIRN2fEt2
zOh+XXs8b28Al7czV/eKMyOiOFuNTET6ag95WO+nKezB/V3rQYo+SDzHvZbv+pgiAlYXGF8czNTh
NowQ27OcKZQNV3USBd0wYRNYYI1rpbsWTJf9bgls1YeEXx+H2ssLc1aAgEO5Mih46EPLBaixiezc
nMmQizp/7e2gG3+bTdWLXTkP2ZiQ/Shb21tJq2e/BxygUQDs7C7+GOtdg3c0/q1NdpPSAWuqK321
TUChGENeSQ7EAtoraXiTJ/S8jBZN07snryIRMa0hgFOlqLPpfrzPWukd27oq9lfWYs3t/gpjf0Zd
uUcQ9PiG7JTTXYL/R4pHlNM9IS0ANgfbspu8DJo75HXLSDnjcE8CMRxsonbkIjXyvhLiGjB9czLW
3wBYicRzVXsxiTWnv6H3F1UJO2iekH2r06jzhYG6RT/7RyyZ/cculsk1Be03FpuqHpZjAIbWTupm
SHC8Yz1VRvOEzJz1oRwnBJuHbHpJ4qBDhoCQswjbPF5e7DcHBRVJ5w1AA2WU03lqEoBQV4zqqUiz
8jahV3HE8kg+aBIFkVWzHD+9dLzyhTdh4M/iQhWCJog0KWJ35umgjePXVF+69gmDT4WUpCLIWUCY
7abQrlz224P1v7Fcyol0j2BgbvMYvJ4VXQ5TPSUVvvW3PQUEPSzzyhb3y9K28aG0Cxp8HIPUeFJG
as84vZsqDW1fM7vQUJiR/9tliaoAwY9sYMUSgpDawhpxNIgxlOmqp7FPrVtOX37TBTrNFDFlVw7w
Jgj+b6g1GWBE6mNbDrE+Jp056mX1JPG/edACxBcQFbqWbG8ea39GgW9OsOX+JwHYbKLOkLw1sPx4
mqo5eUAL/HUptOkTWLdkFwcOsr190x3rJG1ugFB+v7yDt5tpXU3qxrDe+Lj8uYkWqRZ76RDb8kmD
1PqRW1qLgmoZ7hxJdnd5qDdWc0UTronACv3aGrzQgJpyzSmqJ2j9Fs2lqXtv5kH24/Iob6zmigqh
NgHi1UGF4fR0YJcrdOjk9VNm+LSWscmO8Kh1d1aQePsBNbWbYbZpUze+xwVVo8N6efxt6EPDdxXp
4EIC+bs+azbjN9loef1I0NdV8l5HS0ZwPKWe72bLrL9jbiWu3dXrgf874q9D8rZBao8NBMJojVJ/
ZXSgOuosWT1Lh1HT7lVr6ObOLJfVDnGgQLPL6Z0+lpDfX4OmK+5AsXSvfZAUrwZGmj9z5iGvXcib
S4iMgWYAGRH6Mzxez3LpTqsDb6HhczAyFX+gUasiW1pqZ7gOcAD86fdVsVBcNWw82vXKuVMlDu2X
v8Rma//5DTzA/lcVQBhmcyPo5RhrUKSgrBYJVRZ9GJBwXnCJT65idzZb+89Q/8sDyZQAQG2+QN1r
plBYcR1MQN8PIy39+yXFoe7yhDa3zf9GoQhACo1iK8t7+p21KSh9smfUfStoI4kUaZRhkXHQdGnf
x9jA3+NPdU3H+K1V/KPFifcJyedWX8eFESI9ovth4ktHfV7md8hvy9CZMSm7PL/N0fkzPwpjkCkQ
+PXh/J/OzxeFHrRIKyLBkeq7RrO0yPDSdifrRr7TYvOasu9b6wm4GtYtTh/UyjZfzRIYaK0OAAcF
1+i92VUILJbY2wOMDSJLVFPYu1l6uDzJN9eTjusKbEZUbfuoLczZ5a0eoKiKC3vYdHT8E1ML9jrm
fFeGemM9bRCH0MRtup3wKk7XEz+WyRxUgkxDTuctrHOUGhButYNvOEnau9jx1JW64xsryogMR68B
SPFWhqtw02VseLcfxjiedmSiy5EKgnfEH1G9M+fk+0x960qO8saCsi0ZC1IMCef2mNO5pi/PV4aZ
nseRO9jpYfT8JHTToj1e/nbr3fFXoF03KPOCOYWEF33Orf50rYN4yAKhHyxsKg+ZVVe7coqrnVXn
arUmXA6tv9R7IcZrNMy3Jkkc5QEIkI10YBPLbOXPpewLNNulKHZ4JXRha1foxgT+NcW/t3YNckp/
dDcoAm8hygGPbNfKUKJP6xi59mYC5NIPxXszabEd1rpr2m1vTY3C1UoAhWREP+F0l2YYz8T9TICJ
143jzihDC1sUNwg4/7r8+d4cCQwbqixcTLSrT0dKIT17OtDDA77EpflrBHPtfjS0RDfC2YyXl8uj
na8jnL/1WiaYsf229LBlUaYF7Q3FCYoxB80Osr1ECeeImXd+R1fmmoLI+ezWQjH5HMQNYIf6Zh07
JJJxqy7tQ5/ozo2dI9qcmEvz3fVF8nR5ats+GwdhHQvoCHuR6g7O8CcZBy/bkid5jzX55NVOF7mj
l+dtGEtPNUccpdP44HQYcz66ysyyIsLPpszDWlkV4GpqmCK+vfyLzgPPWmFC6dJb5cAQijn9QTWi
tU2lZUjdxUJAV+dGzGKQiRBJd848xMWeDg/eFN4gM+PK2G98aHocEFRWVW6qM+vf/5V+gR2ujUkM
ziHOcGjiCvHNuzIx/QMGp03k4agSXZ7seRj6E2HXNyAWMRRhTwfM5QKkzyuDQw9J9tDPg3wR/lDe
Inmm79NGax8KS4hwFEN1Jb6fi3dxRoEmUI3FI4b312auQLGsouwnbCqSWhehE/PxhwZvg7To6x/L
YE33RYnrpnRK9x0IC/1jM9TVsVqm8bPtNdO+CJZrshPn6w8SHOjOKiYTwNzbPGEGTG0t6VakRXaV
3Dtm2++zWZX3SVUtj7Xjf7y8+m8NR4WB5hYAImzC1nP41+cGRs011yN1qCFu+KkxsVWOUn/I6tDw
hmUPAjfIr9w750ebOs6qlgMTjFx6qxLCx/RrA2jIwcqSsg3hRmMd2yZudRiMIL6mpf2H93N6zUFD
IiCzs6j/AV46neHC+wH3RW7UtpVqZ/v1FLrgw5+mbil3bjt0O2fJ8OIt8uIn0fMFsBHo+wmRWKei
Q3V5uc9T61UYhVIrpNCVtbme/L+Wu8h8Y+oNZaIiWXTHvAvmLMLWLrlWrDv/rIzDrgaDRi2H2tXp
OHprDkOeINolyzn5XOievHdzo7gv8EgIAQX//OdpQT7B7YWO/VqG3xykNqNunNiYZmQTa4xBtfPo
J5X+4fIob2wcZsOVsIoEmYhXnU6q9ru4XtAoPFR5an/upiQvwiAbQbiWTW+Glwc7j8GoYXKrrgVY
ap5bb9y5yYASGQLZszZJfiRa4PyAehvTHxp6rd1zT0zaUSpsua/Ewzdmicga4ZA7nTRw27jpDK9b
s7X1SbT0905iKxnCFW2idtb0L5cn+cY2YSx6ljxr10x3sx19A+WjyUamy5mT4i4hWO5Sq7ZDihHJ
PgGMf+Vx/+Z4q64tn5HDv73VW9+d/BV4f3CzRdzkqZ/feSQrt36T2TsTQav9/2N+vNvJAFf/mK31
ISmtclU3w1UoUncfmJiDVJnwomx9iM3C7a7dKGuqcBJsuK853CQudAbWBtHpFrWyObH8xrcPjVo8
dajLzvukgT5Dckaodg860zNCJLVtYL912yc7KvXBcZkRuAXKqyI8U66FnLP9xE8CDEnAZVet0MbT
n7RgqKEcjGQOAP3Te371vC8nlKdz+An/+uRlKGYNIxpaCiyOzd2VpGqRlNLtA3qy9WNc99MxWaZk
36VYMw3Yul7ZTmfRlPHA66zaaxTm6dOeTs2RVPgqZKYPnamwT2wL1HvDZTY690owOFtDogBvJBqa
K8qN3vbpQJldkBkOmXnkaKaHbrLTI3h5c08k/3p5x55NaSWW8/7jxvpDmt1kQ5OvtRBx2QQWdl2f
2DTOHTjX5ErV+XwUGvqgPtYAA1Z6m2Di4m7iWdM6R6PSrGIvEfYx41BMoOqukWPPl46wyCscliRs
pbOq8wLrpJuqzj8KTNtekc10b0Q51zsj08d/tiQBwgUEFDlqtBUh7W1OX+4ZyqmohR5lZqOKqa/d
KVez3gmru891TVzBA56vIm/YtZfPW4/MdbsrhqzPMlfV/tF252mPnNtyL3C4vrm8I/6I3/0dU1Yw
EBXm1UyQahnw69PNN7geDifwGnajNsLYsQyVl+q2Have3QVpbcZDOPQo6T9wQlhSE78qcYTMlFh3
eC65edgFGVoIWtt6eTiqMu+iPKMhE8ZTO6sDHAHje9M7xe+kjtWnsUZ9g06Y9cERmZ2TD+fzF5xB
+nuRueancYK2HsZ9iQwJFFFThmMaO6/pBD0jgl+nP0y+Pv1IRtMvdg2Cd/ddSi1v55lzhlaqMoPl
jhoW8S+z684MS28WVuh6Sv8YjyZuVIGJM+WjXg3d8E7UnjXtqzxzfwVWi32qmdjJZ6Hy8UcBghYB
aI/iyDsQYKIJCT5NdyOcLn6s2mHsDn3hacPBdRq57AB1FtWBHnDRhDHsQ2/vjmZsfPBV3f4a+6oo
jwjX+nuxCMMIwe4s4y8rxihyB7rbhSZpW3LsI5AGWWFHKk+yfJfb6VTUd30J0SVKXTR2Q0hBo5sc
DSftLQu4bwweYGcGWV+8L1uYP/sYjrr4bdlTn+5JPJQdSV1axW1XT4sf+SCYjRbRHk01LKENCB3O
TCubQwHvqUBAwkeTUTsEbZJOt1XZTdPvAiBiQ/nNCgbCUT/PXwfhWdkSen6ggmNLe8LeXdmRbLiT
DUl9g5O2Mh6B4VLjPN2QqDUuRp0M8V7GaXVEVKDbFShi52ES28uhBzwaxtUiMfssq72iXXpl/G0W
gVMNCSDHgpBChWVrZDgsbTXjqZruhTtVd53X/hBDXx5cX2sOnlldExb441jy93x5/BO5uNRWh1/U
UzfzdUyR4FbhpXexVdTiMAZmoQ7LpExnX5U0NndLUsjxFjq06dx6AHS7fdtX5v206H1w9CbHdI4e
fJjlMIhGF/umUbofFo09zzSOpJ99r9rES0JANZP+UPV6Jj6B0MAUzipJbR/nKdbvxs6ymrCgSdNw
lO3iY0EaPnztYs+o9mYzmt3O9TLKFo6VTV6IqkSn41o3GuJ9MVRVuxtis8zC0YvJhGhjlOobpADl
YUOtJUjNYjH4GR51l73PcOl5Z2h1U4XrpftTH+Rg71WTpuVjgIe1dRw7PTFuzNTM/jPsNAMzqzc8
sUKiRhp8GD2zfmrpw33jSxVuZAzL8gDoXQ4PQGuX/Tg2nfw0tkWmo4swTfJn5iBL+RzTvlvedcuM
MLawGg9lnrHwMJIoMwCseCVjqzMZbTt+kFNZ+sdZC6oc79zJeggqY5a/oPGVR96zqGlndGECe++g
86mFaY/KbhK5DhaR1GtSpeZdJlVhvjRd3Ez1zSiTpL7xm3yRR/QYYwMV+jjwulCO7uLcmbxNobWr
oIk/WHOKhItrLcavjrTOuKdoZsTHeqoDNF99My/2ImisOLKROhleLh88nm6bo7e60vPIoiyABs9K
vD89em0iV9aZX93FK4OwjRpqOd4Bi1QOfKJVSG2FDsdeHXATR9NwEtN/QUxY+FCXgqs9qzBACVtl
opjfUd7pb0AMy5+6XyaPccVFvi8GyIERkk21vZcciNgKlanjRdql02yiK4Ew1Hv2+JhGZaGDtq/n
xej4XnpVfRi0eKw/Yh+jFQckiaCX6/roSNBPpaX0KB51Xb4blGdkYTfrWLxHelLiTlHhnZk9aAWU
sX3ZFP4gQf1Vif/Vnlt7+eYieuW8mCqvfvptYnlRbxt9e+vLGO5ln+rW7ONcbJj5YzCLwf8tZwH3
89C7bTo/dm5eGXdzn/X7olzM9ABQMlCKZbIsGXn4HbTf6e150ZxDqw2HBHmSu3RJnLognjkzMoSi
aeROLkO1hEaSxuKQUgd8tM0qaB9lWZbim+sWgxuWoPGbW9l71XxIY073g8jjGjF/NiMYcVQp7qAb
aj33Z+G088cRoYM+NPVp8Q4rpQByPJWYj2pcBX+CBAAAHgG9fjuXmi/uNVL8j3ScEz8LfTWNLVel
CXE5SpTXpV8yoF0wlAvRz9GoOH3QfTS0knZF3hX6jqYtSqkirzMHuK3vAGMXdVK5EWTOZQwh6YNd
DX1rLha0qId6GOHqVlJ/r5eJ8F69xdKWm3S2QPh0iepHPQQanuYfSVyc56kp2+wzledlp5VG6t85
qR+/qjw3nuo+Hoxbll+fd403pS8d5ye+oXvPR04xlGm0nXAW82jpaeqFo1vhJ1xPsfWCLxCU5ET0
csfVaTVH2ZbL/KOUQ2C8b/GTn3/UAWDwIjTMKX+csiSXIS5c0+e4hwsZmXo37nBJoTHbDXkJNtCs
kt081jH7WEhY1ZxXkZphjkJK/qXUZvHd1urOei87Y+GDp6OeHNy2Lm6cUZvNz96SzvJdO/oBdaN6
qORnYbVFah7H3JPebaDY/X2oZGephga9kRX7xR7L+fNiTM5vm79E9NqGBqpCSxpcQFC0MqiBZcw1
dxM3RiLc/Wyr1o7StF7SH95C/+brKATKLqFwi3a6T3wtte+SJfGRNjAy652CqzDezDUAhYckaDzr
HvmIwtjlXVoPtKUTiMvJ4k/B3qyg4vyigTYE9/xbDskqQh31Xvca79i7c5zXO5BMk7UHVyaXqAJ8
DHkoQ3fj+2A0Vr5vW9d81QWdgNehrmW7S4oF6JnWW+rZhhg7h6U7WfNxHk27ioI6kfd9P2XzgwLd
MFGA4nbZ552h3VLT0Ej+hoEcOuybALmIcNbL/qCv7kwTFXjYS8BY8uohHYv+S1MGpvYfOZhVgnUQ
VX1naXI0winVjV+xnvwfZ+e1JCfStesrIgJvTqFcV5XaqOVPCEmjARKfmASufj/0fzJNK7ri23Mw
MzEmoCDJXGu9TvyPJHzGPS+AP/g39uWMKzedhLAHc9TaTj9r+VQUR2OJ5yXMPbC5Ca5mZxhRj2JE
e761v2+3dy7LbISSxmJ+AH/m9faezJAM0qlxzjnlYvXky0UGc8RgRP62zDR17x05LphooLTW9hry
+gkmTcluZk+aszwGU88n4yOa/teZ58WJuroa+yGMnSDtjosWd7+U6uARhr1SuodY2PCvduC15q4c
h2HMbwyXX+D0V5UTiMoKgROms3bOW/aeTUeWTwDsZ9/oEmIpsTko7szBCOSukl1O2Vx32c+iqv3P
duW05b4tYWo++qvJShRMoB9XrUoyfW1tDLsNaxDo+CNNliC2LknQcVO5l9aeOPva+NrlvTjbdWM4
z5Wd2199p8cg2sgCknVd1OP+DeXECxHi9c9bQ9+Y08PTxBFzqzgMeliScWJhL4DZe3MoKl3/MLh0
0k0vqwcx63mw7+1BZGEAyyslwKb7LueqxkumSvuz5s/fbbCdP1hyFURllPP42R7Gf/xYmbfSM98U
Dkxl8Akyke5yajPYfL2ybBBX6XWzOit3nhsV4lQh6jARDWB0OLGgusjPhH7v6WqqD6u3//+aU78y
wiAYM3GARsNEYDMjtocUHDR29XPPzPMzIFa/b0nXwaVTcORMSUnt+v7ntFV28RXDJaLPYVYM1P1m
9sBP7Rtfq9wzRA+hQ79o6nrnjzQXF6+xhH9P7kypR2OS+WfNZBQyh3I2vSUyBi+PzdAaZOA95SP6
xjDvimL8JITrC0I4nEqGkxoyM6KCLe5d/q65lwUY1Y3fsPYWr5YYw6217/+/kfebEOWhwBLFsSb/
nHR4FDQURA/M4YOrbCfvzyCVFvEfVLcGKW+vyhB21elgcMiK2X63ARy92BwY/zaFJ5yjFDJQJ2wd
Rv8xKeYi/ZQHVu9ffSMzbwHNLyvx9S/mja0Kc4My18NZ8fVKrXJLYzaEzUmX68HVV35XH3oy15Kn
DFj0UWtb1YSitewuNLrGMR/SvO2cg53McRXmMtbHEy8vu5+FGGWF97J0iuNUmsW3KTEJt7IE3o0R
/U31b8dvtA5NjvXIDSLiej68/hEBAyFwSyIUX9JjXv+IpOvw5dYr7ey5w2EOsuSncvr5D2eJ88hZ
mOxnIx0e6s5x/szOEt8Y71lvvnYYy3DI126B8+QNk9ccs6ZapiW/oB5rjV0aJOpa9C3OK4rSo9xN
WZ6TmWWldvuMzSTmyknmdI/mSBhHFDd56X23EqdO9qZHgRtH41LG5S+/HLIPsxf79SFfaDlRntZe
N2EfVSltX7BHS6QJg2/2j4osnutsZkiOJ9uONVK6GjIgwypt7H8Q2Nt0otPsToekN9x+n7VWmlxA
rALzMsym8sO5yxvte9PTKos721KuHzGyCvQ0dIyeoFM9jTv9eGO/WDfBzVtbY0ugW2PtsP7l9VvD
RClgMKaLi3KTCYvmYO7PRreoeybo9ZE5gLgEYOOhbiT/NJNvnAlL63++fxPblcMhuSpf8VhAxQl9
aXMPQd1kSewO46WSIEF3RUwtEvKNG+IMpsds07KEq+9sQ6Jb15xazy52VuvF4X++DRBxBOIw0G0f
GsLrRzEtizL8Iu0v2BhJa69cb4qGRjemyDFxtg1TfIb2Du6qH8apLMJ5LG7JLl/GKv99GzwJBLno
5zm4Vink5knIIGUkl6XtRcVL4h/XrOkl7EZf+ndLP8DyzOJpbK+0WPKX3fa+iRTcru/zfhrkEmpj
653bIiFkuxl7rTsMMhvlThqti99qr5tzf/JHfRAHclS7K6Y/1fQz5h0H51HV/gX7shhFilc05y5I
pKI5km3jHpxh0Y6xlg/V/v0nvh2U83NB4dcfyuGKDHPT2ito4kuiefVF893f+Hho406k+de07Rv7
BsT4BhNfr8X8AIIB7xfcb3MtIXq/yOjvLnBsf08E6uFkXZSZsx/bOTs2A7PRMJOWVx9k1ZefVZym
uyUrh+9M5MY7SHE3v73tTI+NHiUeSBWOkeSWbdUlMwNNJWchLxrU1yzqsdFFAJW3faQ7jDAjE7u/
WxGfL1Zwr1cYaAEPAY3hunlsy222E1ef2n64ZCt14OI6RWOdxtrsxpPKe3MMbQxwx+zS6VqiPc+E
ITYPra0vu3wu+uLbkjKg+hYw6HjI0kBL9lVQyAudnekxGpXG8I9dmWo6eO5SxEfB9L4PFxfR367K
c+F+x02s4Myyqkw59ySN5OqJNDsOXfra/ptm15kmDm1ZmnU0jmzVDG7syb/HyqZNbiy+N4Mlnj9E
K7SC8JVWHudmRTQKa9oqGesL0t3+fk4dHVHP3DXFCQOfwA978qRxznW6dsErtm9+E1o1+QdDCDWT
FcgiPeP3re8yCB8ZMg43/VI0ST2fpsXQxK6ZTetudOLhVuTMVtOBQGrN0qLNgIq/QnOblqmvIACk
qpYXz2MFP3Q1J/uHLGU6bBhzXVza3HDu9UU68VEzCyd90EY776LBcvPpMFXo+r++/x3/5eOC08K0
GBoPyPOblENT6rOfw4Zg67Say+SOcCiHyXo0jPphaP30UakgfqTGN++kg1lLqOPc1axU1ulrIiFN
3igh//JpoVNEtgWfdGXvbV7tlJaxUkNhXToGycx7FleFnlEtR7sF7190YOgbV3zDqINuufJmwUrZ
XRBmbvDSehjRSKIVu1gK76lIYaM5RRYpFRhPAQw1VShtZXYfDcF/tPdrxqw7jZkRnBusBZ0bb+Tt
A1iNL1fxPi0AjejmbpRnx4neuPLidJ6b3RULINhOT1AC/vISlTW7ri5t7e79ZfCmjuUZYNfjQDuC
7ER27WZhmiJPWmU1/aVi1G19SOIO4eaCOlseAA2y+LHBsbcL4YKVZRQXi/u74TWpK2yg9D7QFgba
lSqM9DCQ7K6fdVzktCPfb1eHqHZmdWmsYvyBeZ7Ay3rWtEM851Z1A+L8y+dFy0b/gfybN4rV+es6
IBdFvZia33NSFHn3qQ9a40EUbtuFU5b5IsxjLFnPxBKPD7LqhurJ6pU5QB4zRfqFCrK6Udq+KY9o
CdisV6eLgC1ry1ixEy1I23rKrwhTGplTAyw5Rnq50VngHz2NYNgkXv3FxAlQ7dTMdoBh41JaN5ge
b1/vavaJRhNBIMcEGPrrB9M5MlgmxxVXEdtTO0RVrTr1rXZqM4gqsooBLmdP9vYp6xj0hFUHjrtb
KqO/znYy9Bfly95Jd7CyUpTDkP18vQi1IUBkFtVWqft/7CyZmM8ncX31GjkXDJ6SuorceJzlP+8v
1m2/x8ZJlAeCKQx1VunN+u//Q0tLgZxUn8TmlVCPofuq13j4mA0H1g6zuEYMUdqgXT4scumrz+9f
+oVI9eoQ5tqrsMXAyQB7MXdF2f9zbX0MQJOHzr4ARNkTjlbz5McAAxmFMCBmqcpPovHSlHsBIEDr
1OUFHjdFrGTX4elqYoSnGyKG+dG7yTcKPI6ubkx855BZqbB2o9Pnl3LQJ/+jCWoX6WXvanqojKLU
Ln1ctd9Nf0DH1QO+4ncZ9PJKWpZe1GFszth62jK3nqesL7swHaapjQwc/R76yYcAVgxiTq5MIOXZ
TwF+9oDC+MFYI45se4+YOfdb2Q1zdSgLQpwBuKv62OdjmxxgJDbTZ5NR65d+BFrf9YB3vzVv0b1r
3dmpEYmu9n/7GZnn57KU4z9lPHNMwAbv8DxkYZbHGtuS6eh6WnMpagfcvi9N+9jl1E0nEJXC3GGJ
UqFoBI3L/Gvjeh1lTEfrekBTOwcXLam19qhaz7jLm6DO+IH2OO9vvGFe4OsXvJIjOP0DTgKGgOv2
/J8XjCE4rdawpFcGX43aIQkYTrae2u4RLuFy6vPJuLHhv/04VxPA1a12RYffrueqlIRwsgNd2zqz
h3+CUZk/4F7645FY3qRBaLQYadS3uJN5eCAkXsQAFSyXoxglPkVaBS6Qwi9aQqUbenLO88yYj0tS
OzjIY7vrMpYPsi/YxqrsHovO2jsNrS2tG7vdS3zN62eHiTIiDQSNbF1v2MCljtFSUmrp1ZRYPt6p
XlSNQf8JsS0MukbcpaaKs3PQDjU2tb6oU7OMpPSmg4LdTOU65vEVRlZv7mu/r0UHyGzqX3E1DR4c
Ma6kP9ss3AQzyyLJ7yGizZ/ahpHTXgZ2cQgsdvkztI78OV8yozryySDWWBwXpf5u6vKJ5FsN69k5
MjJMm8jxtgsnxEDA8zH5NwOU6Ddqi+1oA5MxTqSVgILRPt3L5lgdyHxvkz4ILh5W838IWnGO7pIB
fRl2/KhrvK1wtJRNOlVaBbdex9r1vn4d0PGZaL+oXHkzm4sH3pwssLP8iyrjmIO4F8rpIrLLq19e
WovkM/1s4YFIBMbPxOud7HNHG+H+cnyVQSNnCjtGLhlkPxn/9L0MK8ObHyyVeKNxNgRejp/pC/1W
Dwu/GIcpAoXUvvCRLsxqHfw/7+M21bMdQLRPSO0iR3XI7DYPviRGGjz48WJ1rGo2ORm6MfNNDbCn
vod0UuenbpLtr8mYakC/Gx/4+rM3jwVNCJ8blCtK8e1jWRzB19jozmUamrKmvQEZDe4Npx32U7m0
xOx5LcZ3pahyfAu18ptNnAz0Argl7dIwfu5E8KeVqZud9TTNsrAi9Fz7jikvIJEoM/ZPpFZuVkRJ
Nth2ZHtj7D5P0m97bV9DQKACqUzCSUOjLDhsHV/Y7dGWQVLuYjUF7g+nrDLj2Wgnv/5ANNXqkNuJ
jjfo+DNg/SQy+07iK9k+QyStrEd8XM3x2uN5MIZOOi1NpAy8BfdQcuoMY9rGNHYmxgDVUWLDqJ4B
zXms3Jf3JEt6x/vAy8XHqvJaYg8md5YNTVLTxl9roaP4jgCKFdHkfm6Lb25s0ex2fDna5761l4vV
V5OA1NUmwSm2B252roIZ1LLSGvkveTE+wGaTacmX99/jC/N++x5pWshy4OvCQHEz9MkKHVbzMBiX
oumyMnJz6f9cYyWK30tnVsVvwxdVGmJ6vOzhhs3ZfkYYovajxwewGzwjTWQo47kzP8xyzI0H6el6
+iRkb31O4OKuSFQJavajzpzRe07SnKPW0VVrcapjiPit6Qov/d2mo9xXa8cW7IO2swMMOASnv58s
03OAkSPebLUoD2jIgWnffwR/2V24J7wMXRxdV/uF12cVvCa/8Mtgvrha7Hdn/HWGR0uzreED35yp
X2w5QqgJxiHrPoie+KpbqtG3lRhsv9Xtb7UIQrSw2WEUUC1GTKNxGVy9Sz7k6OY/SHvox8goYj3d
z6JkNA6napGH93/6Wsm/fvkUYOsEinIMwG7bJqZFDSl1qMUVuFrl+6XXqqfJLJCt6k7j3dhJ30Bn
L/iCR1cKg4z1tvWw7x1dWsRA+xcjKUdJA+RjdnyKixweFPt3VX8bWsjQkbJUk0cMkjWHjZB0qUOp
96bf7Yph7tSlncV09FH52aG+JGJ8qpqqMO9YrqosIPlUfXLjMb19QayKFwNIQDSayXUF/aea0Y3c
F2k2apdiynzjCKKpl6G34Lf5sXZgcHeuM34xhlXC+T+/H0zoeFTAd/zZ2tbJ2KVNGJdmVz8Vw/Rp
seCKfNaHBI5eSA3sjFb4/gXffgvQLxhIUkXptFrGZjdIphETeZGJay+CmhRoHUbibqSEjh+ppv3s
wddjowm7vkt/DaiIuhvo8fqtbRbkimLgbLYOBVGVvH7SdFiemJwuuLRDJc4T4VDUal6uPw3YCX0w
i3i5ZTy2zblcIzFIReKMXQFOSMSbn2z7QdGUeuLR7Rp4e2eTKManbCxld9H0WrbfsP3LuoioIczu
U6CpPnIqJ/UfjWQuv7uJkcTQ1UaIdc/lOMPwMPW5dG/NLf9S3jqQKFHQMjRFJeJsJuO6prwmcGVy
bYOY2jGc8YZZfsN5He61mSFIKMtsgTBXWV6YF2nzsEq/VhoWQYkPJI1ho3CAt6P1V7dnqBa6Zplq
90FVuFkkceDriG60nF9abGgy2w28g+qQeOWY3JguvP2WcNNiV0HUza4Dxvn6DVdD2yydlqfXejKM
M4GHEkqvnqXaCUcdo+9CDdZvsfeLoGpuAasv/nivlxfDGWwy6RQI73C3EqnSckSeT8K74JHfPCKe
H785ftVRRLRuZcrQa1TCFrL0uo8GqF9dN3RT2Rl/Nmqxczw6qlHMRHrPkNskJ/hQlT8XuyjlZwEp
YvkCp3qY952WBfX3tp2tk+PmYxJDvkjXdh7fIJCVwGdsE0046Oa7GjpUt+9UoE3X1iiH6rdstSaT
D6lKu07uU20UVRLOTV5rQaRGt/Kuk4Vm9dMI9/kOxKixD10JihaycfMbyPmSXQg7ofrJpzrQzRCu
6EbEv2g/lKUneEbbTbEOod/fOt5Mafh2GOdTpmMUxV612SQ94TWdmbXMOtxFV1Hum1DxpamVX5ME
QD5q+5Sx8MFoimQ+Z7VX/RS1YWvDjRncX9YXpjq+4SEaQ8S15WfkkM7WmUBy9dkxy50WdHQHfrog
kQbyUMelc/1dzhA2v/H7/3LhVZMCaLDCCqyu1wsbtJx2JIH8jvRqyCnjoXDLMa25BQJHQiZ+4gp2
e6s3erFj2axpCnAyaNgZMH7eClq9tKSSHePl4qM58rwIHqArDzO8hyKsiQL5o0+rg8sIeTQ4x7a/
fCCkkFCLuFO2FrqDDbFKZcK/CDH7+5FKz1vHegbRGQHkzGjRgxLqH/k9DXnTOVhA15Vz94HiFa/b
mHHEfEmDWbiXcXbG/mcxQz2+1zzG3x+X1s5/jhPeuEetVYkbOTGsOrUffEit7q6z87gadwynb1Ff
Xg6q109lZedQ1HKOATKbm9XYm6XmWZUeXBw+XOPOglMhd1afV/PHtqqrL3yxlAmlSIJP9Ab1dwiP
oz/tWuJ0O4+RrZNWx6oS2j8TXsC3hO5/uTu2IAvjbDhnKxq3HSSOpJSnsV9cp2JY4jqsRKPSO1y0
6TOCJfe9Y2LU3QeVDm782WwmLNFCRANZCwPFGNJPQckkeseMO7N/jnMjs1upUW8XM/NfiDT66tKy
iiFfL+beY7o7WWVzHR0lzrov4nYnJTOW5M7uWShHzFowp7BxsKrkjTrxbQ2wtpQISdDZEFG5dewi
cmDJia+o4aN3/r/oURQMdpmdJDlr8D/cJrNvlFlvJ97I7hnpUoT7K3l6CwqanmhMEZu4PU+uoA4v
CJU5BbHyjzKrnoyaZLsc+CSEQDR/cqXCnKNVQf2kAx42NzawNwym9ZEzy6NQxr/w7ZQ5Tya/MYuu
vwqiweYsMsdGH3eM2/wJwhiREvajA7TxMMCP0SK4qk7xNCx4YoLflrO2aBA+Jj+Fvq13mf/c1mq0
3XDx41773BWaHT+xC2npXbcQkHlaeWDp41LJ1r1VNrtv3iSbMNx1uETAvGsV+3oVFRCaS4topWtC
jo/4ISzSdD666ejDNxWBeba9OauhLbJfQqsAqdyNTZGpLzJR+SFzNaj7HF1Gm0caI/EKMhcDoIg9
1fseG15ZPeuFqj7q2cxGXxRL/CPORy8J25oDblc3JI5mWLziUWOs+THCsmPvaFRFQYBMjSOPXQBA
2bY6O1h9W0Q1xZNlRbrwDa3f9YjAylM8xKV/WJTpJD9clFXjDutr3dnntVEDGMcp7S0xdWh2HKca
yvvEKaxg19eB/SNWwtDO/WS63UetmNy1NnP70Exl7UcQSczs1DsykwjXoKTeDazLNjSU3ZO8rCdZ
sDcWYJU7F1JDfEonA9DQKUxKO7gNHs5MfbAsP90chuKL3UiTNCEOTqYbFW5OJl8IabkgQx1+KCTE
1JLwpd4/8N/sEfiSrm0clbPzFyExhtWug6YkueKrZwy/Umf0Iz3uFRI0NWi7YEipOix4Dzdmy3/5
QIx1awc4wCaNHmG9sf+0Y33agIf4bnKdl1R5UWcF07XnofQwVJxW+wErO+vOWWs03knC0qujmQ3l
F3ar7velaDGwDPUpD+bveK7qeAEADgCQhgRrVcNd7sJtPie2gUlFSJpj8SvlILklin4LGGOXhwvu
qiwiwOZNOW9O+WKVZiWugcYY5GiI2dtZs2Pfe5aMr+A2UDR9ZC0MswpVHEtGKWlkC8MKvTwnEaCA
VXljDvJ2F+SeVqmuDmoKXXOrnE7o8HpZlOWVld/PqD9woY0ao5betUuSTItQaXBaoySwDl3Syl+V
Fwff4fmjydesWg1f3l9gb7cP6jifjW2lBHI7m1Yh6T1qGVINr5QSC3bXw4x3bouxN/xHrOGGLr4B
8G0DVzjt4CEyVaQFhgYCFev1yiooG4p8qGEg536TQhlqES9B/9fzPeM40owYYWY5dRXBr+kYzYPi
Mez8AlabHZaJ1o6PRua41YWSO4EZAVM4gL1lM7ggj7ZOcLS78TG8adiRQmOU6qyZiwzItw7ksA7A
7AblXL3Jrs5DXnvPftHPMjTdenjGZ2PKw3LQtIdqTL0bj+ttOwWIh2PtyjSAwsR59fpxYXQElW8J
rCuLxq/yO60zmi+9rddIa5SfoFfoPYvQmqhq5qw0907WCScOp1mibfGEMfohPBNnCDlvdfL3EAX8
Snt/rj80hcrlk62Lbj7W5kwEAHhhZUYSjtSTaseJgTMEQislrz4YlnxvdHk2P+u6Zvu/c0Pmf+y8
ypB8mdmYR0ZpzWlkgql/yprZm8J5zhxvH9veIHZojvrgUukT9rIHNXbB0oV2AuoY1bbZOmLHXqOR
fqHrVfLdHGp5VSJtyRfGUVOQeprA+36aLKPwb4zY38zL2B3YGVYzb281RQo2xycoIKPZVq/OkxzJ
JWzMnq/AWDz9SODY8NHPMjR2ziqyovW6zM5QHlTs1Se9QbrGpt0fUZYYZ9KH/Y+C0G+UNqgKQ0Sl
t5qQ7VHAiIo/1gaEeo2CdrMjp3DFxEg8xLldcG7yiyL7p2bYfZpbTds3pl4/FLl2Y3f4yzUhKRI9
w8x2vf7mmowQahV3mjoX7aifMNweo1g3q4h0BXUyKEzCzPLGG0t+3XL+21awN7zwo8nFAsmlyXy9
4hvRwP312+FU2Uv5yfFiLw9TwAPMzHQm+jdWwHYDfLkae9FqqwrlaWvv5/WBBqKnD6cGlTZzsCrT
Uc50XrObjSllgQajdYs59Oax8gvXCQn8BlYd4oHXvzAxR9W2SEjIjAycr0Hdy2XX+Ele3duT6NG+
abL4VPZUWzf65789Wk5DWjUYJ2uw8esLT8EYYHxlDKe674iHUE69HHw8prsQRoV3a1rx5tEyjAVa
XenaK1a8ZZxLt3Ozir73rrSndDflrtgHlAEHjIB+yYZS//2j7GXs8GrhcL0AX2fO19WFwd1slUMZ
KDJEFveExbAoEF+1GJEPkV1lpXhshWGryBsWd3kgXLohjUNr3GuBgqF5bEtJz90uRvID6YSZ7WSp
aUj+ewvyiAjY23emK5zvvlHoP1t2tGlvzjbTKlfV4lMlhJHvOfCC4JT5lfmk5rRDiE9OVn2tZOCq
U5AVZfo5wL/fSQ8VcdKtuWfB2fHvDM2i8TMFFmbzgHDXLypq9aEvfktGUOROtIkz1rtSOG26K8Cn
C/ibWdxH7VAOv824NbOLji1vcUAH4iVfc1re4Q7Lr2bXIpxM7tCjkgxm2bPDfs4ua14VtfAeJ1U4
6bK1RjcylTfWLeQHy6AJwpXMPldzUg2rE9ooP3kiyOs/77+sv6yNlY/K+AjyHHKSzbvSDJt2SBR4
99eJsXwyU5LD6rzU/6hJLsN9MeOX9f4V36x9YO01x4wZDvWMs2XCBtlIrecU2V0ujeLeG3xDHnSS
8n5oWZ/dCtzdlgyoLP4PxsC1BpXbCyL4n/K5rOueGcIM2wetvsVcgdEhPNlp58c4HGiJbPZV5+v0
XlrZ3PoOtvsn0IJB0xBQv8IH23qxOpnCI1UMDh/5FMPCMPVzYjTWB3sxx9/vP9MVG9l8cVyAnCKi
q1DXbbnVZEEs9GvSPdFJqLA1a4EuAXmjuPHu/nIdTLfYMl9KRwwuX+9bRtAJAeXEJwW20eyvoz4q
51xKWx9u7ZBvtmaYpYRjYeECc5mtZLNDZpkJyx3tzmnI9PgBLFZ91BPfwGKjahYcLAqws0CNxQ1M
ZrM4Id7BZ8QLdeUJM5PZ+kGPpjfBA3cxPnDnGkxyHpZP2tz2ALhBJtv/bYWsVwMeZPjhQBxCjrE5
1gvHqCA8e6vdsbFUe2YU+hLNZjCcrbIQ//5Pa4SLGdg8c7DiVAOV+KVL+8+nkM/u6DT5YoN8LhJF
NI4PmK1o1rf3L/P2CUKIBbQB1SLCGLvY10ukCZzJi6nd91lZL+rDaJCi9VUNWPWcZtuP4+f3L7ct
HFfninUxAurTglOeb6Z3sz6mQ+wI94mexTFEVC9BlyN8A3tlgAifWx2VlozJXWmMYyujypyHkYY9
Ln5pq5HXHv+KNA9jBV923Jf20i2M/6pkwRrGbhJ357LkG7hHo1abxvHG3a811H8+XO5+PSAB5EAB
PRyRNh/UPKLM9+zFfeoCt3yENxsIJNJ2UIZIQD8stVv+0IYlCRfYLu6pqeriY9k06ltjm6K7MYvc
fHLrvXALdDdrQYTjj/X6zQ2z7jAtttOPVeJ1RpjYzLDTYjJ+KJl6z+k0eXvELMUNj6vNAcRVV6dq
/uCLw/Nh6/hAKgzyBzWOT76q4n/iIS0/xZq/LL8gq3T1rhhtNd+Ie9o2//93TfA4DFj5EKBmvv6l
VYlnGMYD+tPMuwmIsEnn6tLYdeWXYRUXK+fDKnP3GHdJWXcEXLtF852QNLXsiBJL5B7PAX28teWt
R+3rtYAsxAKUhUy9VvubarRZbFIfx2560vNl33s02hGL406ZwnaiqaHljSebnQhtf2WdUuzd5I3t
fTurZz/S2RgYRKzQ1qoQe/1gcih1fU4+zlPVGkRdm82YuUfZMGf9ZqlYf4Qeq8gfl6Mcoy6du/Rz
jM1Vea4wWtaZa6bMCkMsc51yx2ZN+7B7/3t5sd75zzPiBtkoEK3ji0M5y42+vkFZS7oQvXcxU2qN
RZzdwQ0o8UryguZQpXqpXW05j9MdDgJBCl9qWDyYppKG80n3VTAeJBZH2GlgEWdD3K+sono2Kyvp
LhCpqrulRkvwr4S3aWdhq2FqgC2hKrsVPVFxKIdBGAymq9iMSTm3Zf9cTmXaY1A0N5lPXdjAJd/B
ejVORjk76jAZc1A+xAC8+UELEpGHQ+OP85PfShedp9an/R6aW6r2okgc7VzHmSMjEp7UJwCmzNqT
7hYPZgQjno5kYOe1n5rcTLDWKTSh3Meqm2aH9JwWWa9LyPxwIltdP2pLrmsfuavi24oE+NCBE/hl
TqEyZrl6PpfnoZ3u8SC2y8e4rlba/fvvavuVre/KWKsfeuWASnYrwmq0Gss/uzeYYajxWgVxiZRy
Jj6cSt8oo4rYOHOXEzmoDgl7+M6cVIthULqahejB/On929lUgtwNeC1+EhS68Pypy16vnL5W0NJr
u/3YL/GD6qb0FCCqjxRJ3hMfff6vb1fxyRhho/9/XBjJ9YrvQK7bdkOashszrxr5cQrs9IQLCHSa
Cr9A/nH5KPxZ+0YABv9Qunl5ev/SW53K+qPZXNfIzBdS59Z7OG0g8ejTnJLs46XBrmuBIpDGY/4Z
4RueRy5Bs9anbDQ8oM8m+0gYhvW1CMSt0JS3D3+l3dLWv8zPAZ5eP3zN1CdJ2uvwcfBY6XZsEAJG
7OgVEgl5e3ab/RS6m0YFxPUv7z+CzaHGE0DgiYCBYwbWl7VFu4rGxDOmrLUn34gncSicMZ2vmZDC
3tlYRe5Q544GCEkd3NxMX37V682Kee6q40DvCkK/DWzXM+wGJRGJH9XqQYEO32qLVZM160axV+5q
5ljD/SjDJZj0JkwDu1qep8lBRNbPgSXSXaZNQl2VNpruCcKgip9Mtrvp3wmHtln8mYlgUB9mXLcw
aRGlSo99YgZ1NAUqBm9thrSFDpCbc+g20wR7eZGG+SQJIrrUKqkBkjq+wj0ZbfqH0hfmHJW6PpHj
gHcRXTeJ3M3O9OJRfoiX1M4PCNHr8YBaVBMijNt86D5RmNWPrjUvP2J2wPjJqdvWPU6T0VXkt9AP
H9p1snnsPIi8EWyFfh0iDbr3e+nxZo4SKIkxPESnYHNg3M3/i6jBfYQvV14rAbhynMsAEnJtaubA
o+KB9WfZMxnaNejAh53HXAhD4850MT3CkaN9xp9XdI9VTP7cRU2OsKJ14o5RTO2MsVFFKZIBjG6m
csoPnkQ2gfW1V4deGsuv5I9OSOs6sUzfHbd0fqwqRX/vqqF7xE2sco8DfCny3CiKcEpXo5KH3tTV
yS8rTX1RhPWdcnhVWMS5ltSuSlHihX7DKGIP3JpjwaAgUEkzCozOFv9IhWHMbsyR1VTHZG7t9ocP
X9p9XK3Yl0d8XDUQ/Tp1ujSaAw/lBxWRFVHFWUt7alWlfxDswKIFuFukzcBk4HhbvJlPeqobq/8u
3f9H2Xksx41sQfSLEAFvtmhPNr1IUdogJIqCN4VCwX39O5i3EbsV7NBiZjFGaJhy92aeJGT+SLhF
gXUTI8b7MJX+fYW6/MWs8aKEJmymah1XdROszRKek94XZrGeC+S5oNY4JGEpAbCyCpIEHBMwfP8q
ESkxZM7g199r6mZmOPhz9hWzXBGsybaHUOYWViUIjI/Ndtq5A1zR19pCB71r5qaZVtBnwAXSHpQB
PG4EAgizhiFTGwdZc3GYrLHQD75R9T9FUcb5Gn1B3UxMmr3/LLHTWUdFD8cDmp9oAsNY13vlHkWD
ma2YEPprWqae/dRN+FRCfcKOnK7tMnCnOz6EovwhTbY5t9Fo1sNBo4HhhI6mZc3OU9hkoCkOeXmN
d7Jzvjh2HPfHWeiODPsxMd9m0g8ZXEMT6NeDWfpOjlyXcPYwSvqy2Iw0ZHelN9jGFw1Q2Bxv3TSR
B1huFSW3ZVPDjgpJw/OoNT7dSsNtEEXIyKm3mQ+sqrwt63JotI2TYExfzVkuH3pKXMW9OavJCVVe
apd6QeeTJMxuuGtswunDn4lywZcCuHLT7hGel7mG7edvsibRj5NeJ8+1omPdoIT61wV5kVwyJRPM
sRjDT6Of8N0DpgJL/5gXMCTKski/+JlfvwWexH9fM56N63nB+xFf3V5CLJ4vSNhm6Psx8ZJMRvH3
44JUUvKhFWk5D3zMs0HHxR+VVYYuA5Q8i9S1d0k0lf0tshAw9WuZ5mny74szrhdcYagGeBBn6i1X
lnPm4j95rEadrVGLQeVOUsM92KWInqxet/eONaV7t5u9hzEAyq11qXbhBHpy/GJ9ZFASy2ah56JN
EizH+T+qAmPWjkVg1OVj4ZRGHq/yLp1iHCeoKjYxhE79gOjX9S4cNP521aWd5i9FAog5y+v546pF
iS3dRpFB7BYC+trwkneMakg6wbne6RLx+L9vRpf8Wxp3OPE43J6qi/sGGr6wCIeTXlxVe60a83ED
yc4OW1HX3poqoe/f4lp4qWIt24HMkfA+2c3dtCDK7z/flJx/fYgGF7mLvcTi6dYyHv+4/SaB5Njg
j3sc2rr4LrtGHEv8h6sBUtB1DptiXJXYIsNh1NSFUfeXoc6eBPsYZQX6Omf7IY9VuhhF/Wgpmd32
ytLX4+CoHyOW+XAqyK8rsy57/Px+z1+3wwaIR0+Vy0Acc3LeLgyhtfXUZI8oruP7Js1YBbWhRrgx
ps0WCgZ9vc+v+N99nOy9LFrEBhpFppezAT64LbsFWdsPeTpD7qy02qKa4fpJv49ZWY2dnJxiO2PY
s7adsCuN+TtKgu4rs4HWHBtfLOtxF9fiStmFld1So2BRjiJzfuKXwwVmcinnhMjIyQp+TR5q1jzM
pzGtV0ZUTpYMVdqyl1t/fmNnnw7BSTCfmKRJxqadc3KMgZ5dg2jqs6fSy4p5HUiHnEFojjujoTPo
BWmN5ZoSEUREzDkXnupJhYKPdanpMWuxowBdYi3v+Y/vNs8QvJSIBJ9sJxm2UtP5ZNgpER1SiFWF
JWZfabl1Z1m1fUWYrPH0+b2fCkmW6y+lMv6OLBxZyMn16XYagFhb/ZHRMiBiyooAszjAq3c6aukD
dSub5pHuyV2GxvmLapKiCH0mhmfYSSVQlNJ5+fwnnQ0n5i7K1Es1At8eNc+PT6SAJCS0gpCULE+L
Rwsi8x658BxBrLWdfZb30bGf20v5UmfjiaxChi5VcbJzqJOfTJ+oEESEv99+FBE2nuuJdvQxEiWc
3FoE+X6Awfn2+X2eVHV58rQql8cLVYXe3mmDIdHYE6gxnh7VqJVfpNDqRy81sl1SsLv+/FLnj5T2
FlRhXKEszFAhPj7SOE7gow5B/NQkTfu1HsxvQ+q71xXH+zJUkaLDpzXZvx7S2cWSvcEhFVEx5qST
99iCLgHgJ6LHVFrxNWc25F2GqNnmRc6ti9T4WlRs+/B3Tf2FAuj5o+XKiB9h1lAQ4+v+eL8zzckx
L1TyVFOb2UORB/Np9G18F7Xg9y+sg0AN+OM+TIwmnT70n/hOGEV8ux8vh1rP5gyVeo9sP0T7ABNq
EOy25rwcCJAobfmue2QR4b/x9QSoslFSdmQLnoWIbEYgrssiS05z1xkgqc1G++ULkadbmabl/eAH
ZbS1QFyhzdeyFHYpVabkiixxaRUEf3sdMhjVJRIIUYLOFqBBn5I2CXH6MAyIT+/ZjRuKrEusKrf5
4hXllJXbxnjXLVCfsNPI79irQVYpLRlPvDRlWj4LOpgFgL8Up+8c9fG8iZUu3gwmBFwHbtbGqymT
Vo8EvMpvZatgdrOx1uGkJVX77kubBu+kZNPdOJ3UvmWO3atb2I7yBQmj9upj4H8rZsPKNkDl53vX
KSN7FfeJ0x11SzmPNj7QN1ioHD7LtkJ+31NaXsEvR5iemiYmyWKKk5vBMlOinvRiyq66MqsfVWQo
jA2VnJ012h+1agKwE1cxzacqVF056yv0w0O50d1xjvfeNOkrbRG/v4jR0IId5snm95D5OaOiIIFj
V/j6kDxVnNy199bsRX2PZi1bs62sx60TZLV+HVFmOSLnKbSQwm73m7+g8rLJHN4Ctx+sjd2ptAop
2vTP2kCH/GvdNtVVK1kXruDPW/4mHSLURFNiqG8Wa3q9AU5P1BEFPNlDcgVbGzbAZNk4889dnKSt
AwHVzPHm3k5FPMOE0elz3fuclsatr9dTeyTl20yfHZmVYh1x2htX0oitYj+O7NXCJAE6sXLs2tm3
dVUaKyqOdR2qWmX2zknLUt2IidrJyp07o3/xHJFHVwRh9ma/mc0ondHVNn7QfC9NMGOhI+LqRcHm
z9dT3KtdP/kJEIR6IUVZZkFSesZWNAnZn05WmJgBB1RSQ+dxnda1/0rxPnDfRAv8c01wWvcs4qXZ
2pmZl6HCd6t6PXXGZB9LH0PtAcRw+kPFluZua7SFHOV7SyEm6Jshe4tZpr7GlhLfywLReajpTbWF
Lxc4t1ka+zeIUrxqIyLkTq+Uv+tmTeluQrdvNsD3Pb7/JEzhxaeA8ZXzi8m/kw/KGcZbpaF3XgNQ
pWmgmNxUWLodXbG0toxXhMGdfp93swu2xUtd99GPKPqD0SupOLV9oO85DDKLUBPIB6HCrEsEbp88
FekdJIBx3AZdEnvPdT8S4x6anp0MIT910pFjlLSQVk6iVdZ2hKwCakLCfNs3KR8b4yYvR+gRkl8E
9spybrKk7V7balBvC8/vV2Hwca/Q29vjUfaB/F4R75keq6jP6sM4VQ2RVpPrhnaajd4hl6VTHvQx
0pYA7yp9dRQ2p19R60MnEYVCJmyqzHwTNn34fd6gTQmxRNTFekAgl66NhL7gAcBs4VDcGEr7AdAw
7eXcaofuLZIE01/1nYjnJ5r5hbGvxEQeJ/0sLd+JfCwd9CkNkGi+R9DOPqvFnujOkfZi3ebkfyV9
TjpjmjYrHfhvvzbYmY/MDR6J0XrvR/ZBS1QWX3leVNk8QTObIB2UZkQFr0iNdRe1SGXn0ZuydVY7
abplu4o9fLSL5pUOOj4K5UTEZYSgjq2ZuFDbmjZaZqJwWRw8z50VKXXTR5TTVqXhVy24SJywKP9M
92WIBHz7yG7bG8VTVc5aTECNr8koN+Ytenz0/7Zm4EceHafZZPieilVuE6+yAt+buY+BqwQTc5BB
vFiNBCqTfVLnkH8qUgw2/AGm2LnEe7znNPHf56ypni3DkGrfB7yg26hDpAgdWkeKqKe1RjHec+SP
pkebdgvV2+vZS7WFuQIOYiVXU6drcFOSrhi9NWz72txpsPH9h6QZ29/1EGTYj4pae9fIIOrhMweO
2Agr8i7F+p0qs9kS+Z4H9JUNIL17TrMfF1KvaTowYL148uMkGQ9yqPxDIkhOwlNHI60InUa6v+M8
SO8odmka6QqMRqPSW9pPCrLhhryi3FkViGip9gi7fDe8tqUOPEQNvsugA0KXpe1wxDlQBv+8y8Jg
uWwf2ewgdTiFD8agUhrQPO1TiYGxYb1SwWYsDD/UXL3XNjbOhXVaxKicPt/dnR8h/lOBY4+mZ3/e
FApaXePBdc2TRWACS3vQ1uWuUz584Bn1PjNuhxNglfbT8DrkSuCHmXGJXPgV5xtots7mggckvoAO
wcm7Q4OWFwO2hqcZ1PVP3HoJTLcEfb1Kam0FMV4/fH7b55taRECc9qlc0O9mD/3xY7EtjJV4Aa1H
1ADxUSZO1qwRV1b3ozPJxx7eIrkttRr++T65LFAwBHkUW87QNHMrS1PGg/U4JAFbtzlJtiwp/m1e
zOWt69ZP/36XnIUoCftEp5wduiF3TpVlSusRxKP8Pk4ZwJksVjhASkq+yqnkXgi9+NdqCj18Fzcz
hTR8VCBpPz7bugHGBuqleHIUx5EwDgR5aHXZ3+EI6sgFmhot7OiuEYkg/UtBhOffM0AQeHhY3BY7
5Kn8JC31ispZ7z+qoQEQD6AT+qyJGbm1nESuVW6nezlTXMRcMEdfhyEyL9W2/vIT4DmglOJQuASF
nZbw6CZgZc+rp27MtXAactKjB2PxRsciaGiRz1UY64P3WgVa0JON5PQXfM7nw4mpEE8W2lKsxvbp
6YlKrt7nwpNPHHOsHU3FoQtdadhXaMurR2m2F6FavNIPhxjct5RteelY1ikrnbxyoctMg1RrPhnK
Tm/EQPjCkNrOFZ0dcQX4ur9QdTlvpFI4RA/hUNRZSqanBUuvJrGeaInoyalxj9FBcjsWqgDhSKg0
ADbboU7dZ+gW3hfbVVB8TWuo79Bt25cy4c6LIMtP4b6ZRBjX2Oc+fu6e03SWyProya7UQPCfXd36
vmgIWqogjBtFlW5No9LWQ6xH3wozKlap0Vrfk0kZj40/k5T1+aD/yw9Cx8lawmK4SHm8kxPlhAbd
95nfvhiEPx11WiHf0FMnRD8h3U+I/5TpWqBkojxmztNVHBscSPKA0eCYjf6zwwe3+/wnnY0IXDSO
YaCtXt7VmeU0j4JAtEZS0IHR2zGUnub/6GQxfLeT2TkyWbxOjrT2oC30A4ZY55Ly83Q8oDkFA0rr
fbn8AtH7+IqCyYycQhXtgybSJrmC1t0W915TAR4AYT9TO2wcwg4+v+nTJYaLMiow3luo2kE3nbyG
Kl7k1YXv3+dkh/3qOk7NO8k/NXcmpJVh445lq7bWUIr2wrR/WpNk/gMVgmYMUukiqD+ZgHTVIlnT
KOQjYwl+Rl3p3jQ1BvFNZgZDsHFmWEeF62v2SrpySi4srWc6k0Wo6ZNjSpwEAkDEHR+fNoq9Foux
Ez/UlRh/jKZGykg1l83KkkX+DTN0twvgKj4EtQ41iwiz50b1c+izAb9UuzqbJ/gtFNfpaiyuvaXU
/fG3aCKyJVqH4sGA6nTlkwO84RSV7SPyMq8tI27dUAVBHJG0Jstd5M/5S9/OkbX//Fv4y+9gQuIM
irKUx3KGu81Sw1IDxeKHqderQztN5a3djh7nQCRKb7iLjR+ePconCyX6OwXKmCgV5/nzH3H+WbjU
tTD1MGdSnDvVswU5AUbwRZwH1dPiXLmVymqQz7b+3OqdPa0TG58TTKm0gvdnesrcfH798wHBYogz
Ho8FpGNEvR/fhSK0PcNSND6QLFY+5MZYbmdPBSszAlJYWIN24BFd2lcv3/qfKxNb6YXHYKFTw8qk
n9bnI82x+qaM1YPsZhVAKauCJhwKRztQ2ckuzHNn8wyX4dmy+UHgwhBY5sE/6vEpqoEWXpTxAFsT
kwB2b2oVpYx+p6MebWPLvmTTOp1Yl/tCYg6AgQ7a4ob7eEFZjnLISB15sOc52I/9XN24yZhOt8gu
+gPfcf5CJ9vZUMP1GGFzkfgXXurfbplZnY0Orn/8tCcDzK4nPJq60B9mEj2jLTWvfrqNVWxsIwho
xqGghVdcMEKdfcjcNcp6nh7RZCZHvo93naIvKWU+6Q9OjBp95XQzAJkcUttK97EnH6kila9UBKNy
ZddR8uvzz/gvz3xZS5jSKbawsT65Y7cTjJmqtR5Y0+ouJEmg/dqANNrmHfmJe1avbFclVKkAIXur
CH7/4fMfcPZJW4t0ji4aBmRap8HyeP74ymg2NPqkmebDTP+nW9sp0v9DbhBI2wZRnF44mP53FPow
gqhZGzoTl8lt05g+uV+ZVKRqkj3xUGGbJ1RLYIudsZnbwxEpQlfvlMwJMiujpLMIenCRZdYOwJef
iEksaKhx31t7VaEzw1ie5lsV9EVhhb2dIF5aCbuR8MXkpDceAei4gOiVZdjLModTUoMdBe+hhENW
TgT1hbOLorVYcVRFjdvLhJJ42jRYdeTop856dJZNfxfY3V3aYxm70Bo40+My3ui2cWhkLqHXd5qV
Lfu0q+kmuQ/FNFJy6usHjP3Yb7uIyNFaRWznk7TwrlXa1Bs5dsPObtzqB8iR6ZVcvH6HdlS/9KOW
F3DyghadMjuMxblGo+bj9wBQE2IIgXwPRkWxewenrw2OSjNLZawKv9J2PPCGKmNviGDTdNBJdjGz
WPqYGU11KcjqbJIHRY49BD0wBwIgrCczEtq3pJ3Hen4wzSopiH5LojWMBDiUntE4GxJchjDLI+vC
geBvlyXEJaCIwJ7HP91zgH73wJPVxoNXp7pz0NzWRateJ1SthWh67SiRRW2l6LoLjaq/DEbWs8Uo
zorGiXP5938MxrElngJdn/6AGC3/7bb+vE5aMJiIhwJdXLjL04iK5WS1ePjoTaEMwqhysqdksasg
L/T6Q4Rn5FuMRkitFOeyikJfkaxRCszZNfL9YZ2oxjM3WIVpWBhV1h4MNMZHv/Wm/j7tdfe1N3PL
DIW2UM7GuNXXrdtl02Zo6EY8KQTa8GqTNvXWxDSKfYoprseI1lTB2h7SAvNI2y/ad2Pq0pAQ8gBT
/OfT3MnKgiADkBGrGzs3KiZ8Ux+fLCiMhAIny5pXIivYehNPZxuYor8vJFV3tLJdW1/Yp528zf+u
STef58j87vGGPl4T8FwJ1zbSOBb4WXcz6QJ6lg0p9HYq1ffP7+/8WvjDmMBZv6iXnPl/POGIgsJ/
cBhgpbwNYxltFMBrdgzepN//67Uo7fEgmaYxMnAc+XhfZVxofuwNyZWPNacO+5F8SAuObrvuUL9f
qimevzkqmGiJvP8WSctb/v0fY2IB5bmIRqNDUwT2vggmea9nk1izAfPXplnKC2PwL9fDrwVuif0H
j/R0QSRJUS8zO3EPrDp9SNxRsu/1GiZJJ0gkzuiE/mO9chELcUUKK2hoTGQfJ3do0JcdZzU7h0o4
L6kvjHu9NeQVxsJhhSy4v7CvXF7PHzP8/y/H86T/DilQP9VZ5B3uKW7SwaKpoTGZXTvUHL3eWCo3
wkjXpn1advM6VkGxiwKr3H7+9Zye6P67PsdIHi+KRBuZ3scXWrpwubSu8A80J5JvCcG11zEiuW96
aZffMGJ1e6cOzJzEpMo/lqSS7iJ6+1flbOsXfsrJ1u//v4S5jwWPEtsZENmxSpGOlDwPFTTeNdk4
0xvQBG/bgr67y4wuV2EDQHZP1yN///wpnI9XfJaAsTlRB/gRT7lZM/O/TJ3CPWj4fq866rublBzm
J68Wl+yjf/ugKaPxkem44ZHJnTzvIEIjPnCpprKb7aDSei38il7AoIadOxHi+vmtnaye/z3VwA94
rlRoWL6XW/9jwILYwoQzGXzO9EitcBCZvPap464MqRNhNEVZvuKpXspSOb9NrJ2LzZLJicXsv93W
H5dVVQvXAg/VwSMP+bU3WgSfs0KRb0l9BRrRuLB8nt8mrvv/qpTILCh9nqyewZzaLpmpBMMUNg2/
ITXXWEBQ2UZV5IQiiot7TZmyv7CDPv9wuCwbE0rS3CkRuh+fblxF+jLr2kyHfbozYuEcfElfm1KQ
+/CvLxJ02uLyRMCLcvjUL5apNJJ9V9qHSbT6b4nl8muUUbKk+++SS8sqNN9Qkq3Hf32yHD1NHBWU
1xiUfEIfbxGeHiGpFPcPblIlN8IEDbOqtMA5duVkHLUxwFHvu+mF1frs+1muSimD75ZLnrnjPITZ
slS9f0BE491TV2InbtLC/4GkpibwPLf9C1c8e5VY/XGw2FyX+YeJ/+N9jvRqIn8kdZ00YJNkjKpM
9umkR2FSNPqlzQj7Hf64j/P+x9dpfbxcSSRuPUgJJNG1hsfSqQjDaloX1odRwoALxzbIg9COuta5
reuS4i1sInkQTE7dQa/6MYLtnTp4z3tzgONgIYJp8QBgTgKRbs5FKKusnDBXQxjYWNbo3seZZw1r
S5/0Lyzeo8SqEU8aKRDxYBxSMvrUvW4RzreZ+6gUX03pYgcdSq3173s8LMUGX1Pj7O1JVO16ItPM
fF1MT/3Kxv1hX81m7RVbNCo6aou2mfsXiTnaemJxMwjXKGH+h3pL8lVY5UX0XNvVUi+t6MFvanLP
X6ra0GIUEKm6bSyisFcGN3uLLKlMrsUwiEctG0ckPqlbkInV2+KJSFj3h2eW3lNnR8h32D9oKPJi
6zeO3fqn7vRSWwH0r+pQsxFJhk0BYzDs6G4f+Jl2t2V/n4sNwNBUXcVKkqc0l6Z767slxvsWW+Gd
l+rx45LC9K1iswgNg8cXehgnrjL0OcnKoupVrwDR+eWzYVR5Hw75YL8ChmwTmPzGLDakSXbWzlfV
eK3KUXtr0WObm0ETjrFGkdENIf+fugb77INmLFuSkvu6aK5TbwoilNG51d94fSBEmEnyRm78qKmz
FTAHjeAfNzFJa8adiF8HpvuTEm0c7co+T25a2lNtqGOIectjh2J8hdIKCEasvWWeQUKHb1rFt7jI
AOuEQ9tS6dEI9U6OTlEWxb1LD1D7mVtivpJl7Ac/hyAvsy2+DFGu+17rcfSJZgyutEbqR1oDVAfk
NIkyjBFjwT1xJkPcVR4RImFpNoW9Ndya1bXVDQIQE4TydzFGTmfVi17AA036ON8RwCXHVeoT1PvW
GH3W3OCDBmQrbCTIvyXpl8nKIfmIwMuys9CeWaXzu6EYXuyYM9qjJ2GOWmHZScO5i5yxIeDcnWvM
R5Cf1gA4IvWiF+04GSsbU9Sxo9YtFWYmQwzEcUyj9l6KYH6w/babfyi0UVO1IQi9/NmQKt59M6dI
+9EMHaNHOC3awbCJiAYjYIVTWxHSgzDpANatqjuidxI9fhKJ5VXrXJv64tojsJcGe+7qU86Mneb6
qptniRojyXPtidHYt4+FWZMCDAIRMHciW+8t70yNiO6599otWUD41UIW7+Rrnmlxgg4abVDIx+y8
6bQ8xb7oBlhS5DotyVix+dS5/WztRyCX91mrDO/KlVojVnU6Fe+tSIVNjG0jtA31adHz22TRfQVj
N3TkxKYlAahdAgBqcggyjOt6EPtqNoIZUZiNqRbKQTddF0rY8peXAuL61Wt209wneZM42PqNqG/2
fkf1Z2WXqj1UdafErpr6YQrB9MI714IBFRMQSac5wli2i7t8GAs4g5Y1/YJTGozrImXKBjw4pVrY
S4DAG56sKe8JNLD9NWQ042vbDtV96miuv41bpG7hZCLf4QCdY/eEM6CeKpfyNNBD3Idh0kgV31BX
GklD9zpweYZFmvk7n3/iX+ex7t34cU0MkEs0e3BAiBM/V2CGgfl5Mf9BYA1ozj03xnpG2H27hdRc
XLU25YiQEpp5XWoL7L6suqJcSam1ZJWT24aMrxP6S1DOWrseCNIBLZWOqggJfS8PvtVSU+tIyRJE
u88gdymfkcFDrIVvH4WI3e9VOfp3EEBQNklbKTrQhd1nG6/nOfxsh2zEd9eouF+NPSKuFVbQHFS3
O0ZW2HpCxtvGaVVMAa5Ngd2RIEKVIBmydw3hze8BE9rP0dWTL25rCWe1nG/rsDGC8VevMmYfC7bh
ddbFyePs1qDC+2Bg4iiSJHjRtN4ijTvRM7ED2zMfMj7TJjSiOvo6xoVAoeOr9PuYe/qNJ5BMrrW5
UTeJmfvxKkEK1W98pY2HIJD1a6Fhbw2HyWy80O+07iVGkPCbyov0VrUrhdhEWIWojoxe+otMCeSp
be3VwVJ4LJiEgI9rya7p7Xk7N0YX7GgSFdO6a3vNWI1K5yXNssvvkBL56Yqd1vRgUspOUKU6qrgL
knx86ay4eMhSxIxYyV1R39kZFvUHy9aCaRFpEcF2GAFo/+6mJeWotXKRPxTj7FxP3UA9XtOm6nsT
deM3PRFOvtVhIplb2q/tMVkazfQpEGTJKXeNcFCuALOCWz7e4bR3j15laGbojXX1pZCx9g58zRCH
EdUonCSBLSG0QZ1z8CZWdYXC1y1X5H3WxVbUMafkqGuIyBsiWM17q+fhEvKeDjdwk2ybBccub6Dv
0kGPGh1sh3CCKzdngVi7mCTLQxuJQR4sTn7dhqKT0nEOBhrloEwRsl5kUhyttC/aVb6Y7dBoUlRa
OdIMjBBbmzPcOARq3A0cssU60yuJO0KWdheinEmPRRAHiFDxwFtHGyDir6yNDJY4uM2g44eyy7By
WPLRL22v52CUFtmGg796V8havnUWeKcNLdduz4lWr0DO0aDFDOjkD2WKHz+ccr3oQ4NIVaimAS9r
lw69esxpj4CVQTJ0N9WNxx6Lrs23ICef+64qbH8ICTACuWZwZqnCUbKFYcWpagifaEq10M6NzmMa
Cow3z06rAcb60N10mt/+0JB75EdLH+S7UVJPCrHzyvJJByoT804r/6sFGEWujKHs3zPNGPODIviu
2puYceNr/gsrWDXoVL1QmuQ4++QpZ9d+IodfHopw9A+ucLoXo+7yZhPLVlcrWJqWsXfT/7J55gms
YWobnblLZ797dNA3ptwgZ8K1tCJoBGkUtRH1E1LFJ9W4zVXSkgAcduyBrfexqbp0h1QBdS5CzH4T
1BKpK7vG/r1nPem2tT8u9qh4jO0bJx9ceIqxF78GthzaULjCzFBXsT1ZOTGojdDsocQcxhqGwk7T
fcSzLfLw9FoZE4pLBHBRtS/yIdnAVyRHs/Ck9UIw71xvMMm3FCbVxL4sCObpCcLvKHbpyDZyQ8nZ
pejEPg19sjY63r4MgvxRSzVMRTFyeX/VzJ5/n8WGMZFOYBg3TWDV8ZXEEDWG1mTY+V7lsf+eBGhf
YVC1vbstxyqrV2WCPJ71FbL8Gskqbz2ok6q7ArdQwgZDfJ98FZCF2rCOlLHTqznT1+7EBm+N6G25
n2kmkmlsXKO8iUD/RjvREFmJ+DdKs0MexSYDcSAKJaTqCKW3mlIXiTZZXPWjC0lnuEr46HXoaSL6
4s2J1oamFhsK1nBQ/yLhJn80RoetoIOJzr8aTKi/aigYADl6h2u9cHlDhMxT7mV3qooNKcOaFUox
MhM51cyWrhAZMfM27TMyIz3FR792UywGy0cNgsAg3HhT2X6iP6Vj7Rn3wUySb4gaPhWhHnQDscyg
exbD3Oivx1nmd25tkpRKomy3lhMTB6iFumP8ygZx4RenU4Fc+0nDL/Bmp3yuUDZbX/TGiAbkpVXH
AEApHGzRUNe0mCyZGAdO9srAqFY33XhnDiR7H0wHS3qI6bdMmMCThpDvvh3iEM0SOUgL149dtmei
Xw4x4suvtd+OLVUOv4/XRl9k9ZZEBi/YSKG0hzyoS+u7n/Anh01qthE2BuFq6wY6mnbfNbbB1oCZ
C9l323BZocyyvoF1KtmmlIX2KMAsffExTafXjlAdZAcN5p7WdszfuKvTcZVrXVUfTTqm+cG2e90K
jaDmzdXGMOFyoCKEB7vqmuHGliXbGYqMmUbEec7Wy4lF5T2hctG+QWa1ou/YRdrbDkB4t9Ok0P0L
3aW/1UzoL1ODooDM6fekeAGbhZTNLrYPcS+v5r7onkxDmKtIafZWL6ffstfMC9XO/woip8delzM2
zU069qCcPx57B7SMgmA160AH1suOFop2a40RPoE9TGxzuvQh6D2glhXmVZQwDYXN0Jv73NFac0t2
EdhVlz3Jcx4nmNpjpnAvpJab/qLPwFtwjTg56m2iWsgwqfvFDpRdHSGfG28U16qtOSVTcuM5OS+v
w4igrVWvCB2XGofNx8bLUvPaHIdyPMJHyFG32EXPw5B5tir0urrzoRCguNPIAxu/501jO2E9+/Zv
gEuIy40y8Z+hP0fTsRaj89XtDMsKK5aQ34CEOAQGbqSl286eNcxypt+k14xRQac5bX3wsPnQkaJR
Fy0hyaNb+Tuy+JruKsViMR+mJNW7LaWh+XpyB7PaGiS/GZtkcvPnKfBV8txoGKnXHAlh4Nkqt7Jw
nrroQr/hrHBBlNTSLSY1hpr1GZeOepocvEUergWV/Tjg7T7mZWqWiIeLkRJ17L1NXd3uklF9+bwC
dl6hwdpKh4xqFLpX2pAfv52Ykz3qqjq7Cjr3Cp1A9A6rPdhaxoDe//NLnZWfoJQCagSiTeVmERl9
vBRpNSOErtw9jCnh8Ajh/WtsVdOqASfwJYouyWr/UoXnelQuaYt5gQlQ4uP1UHA39AEi5+AiXdmb
6ZzdazOch3XRutOL2SJy9fhQrs1UkSPZRx57QKQ+9pWeavP75/d+9oJdn+YcKxcil4WqeHLvbAvN
oMMYcCD9r9+3jTK32egvXp0A5TgJ4u13qcyfWRJF3oVa498u7eKVA2O0KE5OQ3wMUr5pGOruwYqX
fR3Hly1bhXYLQo41cYwq9erxmK69XOu3n9/1314BLQCklYvKlZs/eQWWLcCgeJN7oB0CIAkHuxcy
NUTNuvE1zGI5UVn4ZERrhMb/KDuv3bixLIp+EQHm8EpWLgWXbFmWXwjHy5zDJb9+FjUvXVWCCp5u
eICexrBIXt5wzt5rdzCU/bSV4LA6Vs0HkLaZvDE7vzMEcYrxFzgbnJJveK7/VNCRx1SDwOmzn+ah
3VZj4dUrRSrqoZdZFVNJS+Sw/vgZvPP4uSR0BJygS1H7opUIEAEXTTlae6vP9VXcR2I7WnBgo9iM
Dro2yW3boOIC2JU/fXzld5Yi+vtInfi2UTm8vZz/3GyrSfDzki6F13UuSiOR/KDqOtB99pCOkUK5
xCHM+b8PN1gQqBiXT4+Pbnke/7mqoeehWOpnRFZErvIjyzwj2gy6lwaj7ozlinKKCMye9NtNNM3e
rUCS9x730nXiP4ASmFDPL49vae6AoHDTmB83BSKsoyun8VM9dk4B860Jfwk85jvoOm5+YyG+bjsi
NgAVZmi6ikn1bZ3+z60XklIqBQ76qlDbHD+pmZQCDuokaXrYaxI/wU0XSPQykIMH+x5kcHZjjr2a
zoFjMrsuLesFiXs55xHsbngtyQp7sjP1TU4U676MmrvUKeYborLrb9vBggLOHkG5u5CxLnYdrTNW
ZNUzr/TUdIeNUYCoZYV0KZzlkZnVd9Bk4tRviN5yNl6dJvUJpXEXbeY0ce/GQRtuteXe5BxnGyEa
HEQWatw3BSEm/fOXb2NA1EgZxMdU1dZWb9jE+ya7/q2defOR2OomOUR0oj85Wd1lx17FDXg0C9uc
jvmsw/xDkU7xT4ubtYIM8dbLufogafAzKJn+mQ/RmV+0KT23ZQl2++SQVQP1WDsZNjRE6xU2X/3P
bJbrAeDOLYzX1QfBRWkZAkdBoQGAYBkx/xmUc2u29B/S9AAfBUhEYwv9AelNfYyEyOZ9i0Ovp4Yy
JdFOAHez/3U64PK0fpCTIoWzyD44v7yl1jprrkku0djZTOyuRiIhTTfKS2A1dgm+RCQjVjisFWEP
nz+eAa/vneimt8247SJzuBRW8OZHfaYLvQ9FQ8iIXmm5D1+M1gKC8oMKFGCPimesg1rt1b8fX/sS
7Io3ne4w0wFzAk4H9XI2wMFjTFUOulmdiukZOE5TbFWtk5y8ElrVLZam6k4WNfqSFotr+JXgGtQK
aLtzg0ICSb0rs8NGLYKZIL7sh+bKSj/iCRLqNs0bY2f3qfz28Y++Wh+X1YJIgKVn92aHOX9bVTEq
1P7Mii1TeGdTpPg2Ea2x0a3m9yA98xZi8Wq2Wi4H1xdpCMVm81IqqQ2S1mxtV/tMwDE3Kaz+Jd0l
3XQFALN/7dkv16KTxFDEOcgFz29NxS2XyLKu9sKM26e074iMURVM0n6nATFaj+6gfonjm3iE63mS
J4qSiKargXSJOuT5hXscc8yMg7ZvvHyQB6qq+roziuE+Zuv1CvhzvG9gqhc+bFrS7MEMtn+aEhlo
kCNPvSH9uXriSEhRiBE6SdUfRebFU6gmhUJLVxt7DUD0S0u79NE0hOHtc88cin8D8qpE5pAQzWDS
bKAKjKnzOyd7YYTIiwyH4hZsPmKXG20XM/DcvaIjV4BP1KRYCWqSe26YSa4GMmQmjlTsawljXWqQ
55euu7KOCw65+9mWme7rfDv3RkFvqtSHR7ty7j/+bq4fK5dDrgDzw+UId7nPFeS+Smpqw75J7HFV
dVPyqWEy3coxu7W/ulpEuDNa6TaHfRQv6ObP78wywUHGczHs9VhNtrmph+skRUuUC0qdJK/oD7km
un9+kxQzqC7zFjGeXu2bkYEQbQFTYu/1xeiusI9lQzBkKp0eGpdmthNzXf9J6lxm+4+f7NUUDiZn
UXEu+2fsKJdx8hXVGsfFbLVHPha+mOD4TpRrdWtthIPaHqbYIYmL6CUFz60Xxvrm48tfP+03DRfH
YwyoC9zu/Gn3OXnYnE7MPRl3Xu13qhP5mZmVh25M9TXO/T+1FnY3pqrr0YTO0WG+YPdssY27+G5i
bJDJxFq6L+MqPWSaNcDRY/fcBAr1pXD38S1efSpYqHFe2UuWAarKq+qRhwI70ZzmWNXVmPtuXNHB
gmJD/9Auxj9UdnnC/3zJxfSEOg+ENa6A5an/Z08SF5ELC2XsjsjzNDqdY0bvLUvYICCjleJQibq7
cZfLMzvbGsKmRqTNBgh3L4vyxcRH8kQRMpD6owqZU9tGndP1+6qjYfjn43u71Lwjqua0vUx4aMu5
4OUur6H1D3JdlcekRhO2B5dhF0FM6Tb+LVppf3YtiMdeMFOYg7xYxO6ryvjN7+mnJJ/o0o7xr7Jw
RtsnUNoZb5wPrl82oEy2oNht2Z6geDp/8krrDBK2vHqscoqTvk7Aia+jIzi5pF7t8nb618IWkaIo
nEAu8fjZ9V7MwyTg4QOVHs3bTErn0Dqz+dDV1l/yhKOtCG2tPyW1oe6SYbxlLrr6ijxM+qC2OYsC
KMQBc36rWjRaRJY4xhEbxmDDDsHeDR5HhnZ+R2TVLZ7C9QBbbhVBLQUuRF2Xp+25M4ghw5l1NNyy
Mb8qTqlmGzjrVnVjJC9TzvlI5mRtEIVDrw3DwCV30i0s+rIgpI4ZO5p4WndVOQAuUfv0JbcmV+4V
RFfNCZRXPvyyQ7N8/XiAX15/MWliU4exjpjMxp56/lyHWKgNS2F0lELJX41UN4nss3TMkn1LTnxT
Jj9GSDNbUxkysfr42pfT8du1l+oC658Jd/DiBJXKWmlDnWtjhUz8uInqAy0QOopONX/rxrz4KqNG
vnx80ctvZrkoI5hDJVJijhEXKy4fO5TrrImPcchn78domp7MsSbop5OYghP66+LGBHnpf2SdpUjK
osNRnoRmTm7nDxm5I9YiOENHUjKjdVtF4X6s0+6T4cTdyobnvyOWrQp6Mnm1oOkQqzm97d142u+8
6aWWgBBeJXYds8z5j0jQtdQt3aqjEQnjxaNP96iUMj+6g4lAzQoTefAcZVxZHtLXj5/528L631G+
PAAOIghB2ey4RNqcX7tFwaPNRpccI7qJ2S6lAyzphtLM8gvCW56bDD0XvbeGnNW5mud9NUVKGKRC
oXHejQN5SI0+bfoJdRWKfZxWOcHFFWLtI62E5AdeqFv5Bxxd+FEXPxpLOx8FQ5PdyuWU0xccOO2m
mA8NHJcHW448HGVEturDH3Z1P+4K42ARLwDkt0bm9ylJhPjb9oabECucFs5zw4LypdDr9g+yrvHZ
kLHIdqBwbMXXbRaLOw/FYvwKYRcSd+iVcXiXGwKs0UCz+Q69TS6+RrUZ/ZGxmnpreM/jV6PrhmET
Tnqzm2jnoviuhPI3qkKp3de0s2EAtLCD60caFP0dhlqYVz7VuyJZtW0PI3uiR59uZF1XlkDuN6v6
FnOBCZVSqFb+Iy9rbc2sqkTf67me2gdY0H3NqEQKEyzgmU+9LIbyuewsQWT8pPWiW+dGa6k7E6Lp
n4hMh0ctmvvvhQQ9RVCVPjwL2k/AKedY/u1GrVJQczZpTeKnwUnRY8obfNPs4iOOZctc95kzbsrQ
otI0E7Kz0Y3IDQ+e1xCHCRUmTCOENUP2pUT0kjw2Wgfw2uit5mHE9osswekjazdacxdt3ZJOD4kL
0lEIiqjT/L7J0nBvWqh/gATZdX+a7FpqgYZDCt5LhhxuI9CbiVXtkN69jgX1gFWs5uPziM+teDTh
kJdBWczk+anuYB8n06rDwOp7isJePHf7tGpxRk6lHI4d4Z0Yhwj4+l4Qtevg/6hlukroePYrQQrp
K6G0puonIx5AeteR/NkrxHn6MdKxP+6IrfdhgPwEMiTT9SevnxrxQGZMNt1XzBOFXw41Nst0luhU
8qkzjnYCpQ0qntu065gewXfbC1us8HO6ZNU6U7udRQx+iB5+ZPgErnobZ4RuudVCkyGC7B5kuHRb
8iGaYUCmzUjTA4J3XXUDzqnJd1j2VQGdZ8TjqxV193uYRP1LVSsrWQ/05LNPphNW6d0MS0rbKoNV
a/deWBvUZXrb/TrDdar23oDUBZfh2J/iOTO0O6qI2S9HRj1cmFmnc7JNhqplrHEghGlExuAf2H2i
Olad16EJhI/8HXmHK/6ieojSkzXmjvxr0elL1wUpPeEqnwmr3RmirogIBkiCQIHq1Hbk5MEpVRrT
p95I8nhtGrXo9pMnRb5OxIxKFEJ/Xa1Ss27bVRjKEp0AWE9zL82BMjuqA1V74sNVjM+wCJFvOENE
WjsebvMX7dgxW4lhUTylcWHq/txnXfeMEEp/cSOmvU94lrt1W2aq9iWOerRmIeZVezU5zCzfElCi
HKUn0m68gy5m8zewGcYDah+1CZx0zk/zDNsjz0SUrnDeWc+U4mT6rHN+y54L05Gtn1H5bPew3Yxp
Mwgla5TANctRwy2DFm5YkRzjFT+Yrtsf9Ann74WWqL9VqE4xCc9Ib753bdqU9E9ad0tAmqetUiOs
h22oAdpDmkDqJ15T1NcYFgb+RYBrojloLbUYkJSt+pSlcikPys66G9Uc41ore6sGv5eHxbEmwW4O
zEEQ3zq3BnkojkoGNJiw/lG2NaXtWm3m/FWhk4IQlLA6vg9rqCF8jVpT3dFDDfu1WjsgilVpU3vT
ISYdiExjNTFYGH7gPK8EkF2P0OeGk94RLots1nM5OhbG7Moi9h2mulyXyRySdzGNTUBhk8wRpHDl
t8GcEH9C/Wy+TV7FRxtynn0xYuG9Jv1gmveOLryVCkylPygweLdeCW8iGETb5zsqRiXYn4wi7qGa
9TjdojBld5NXSqXLIAHUhuQTVtcTrMfJPJQEW0Z7HUb9vrbmvjxVtLAr3SfxPdJWSCnje89M++nQ
s7AfyFFJtFXRhIW9XvTwX70MPeaKrdroArXTRiCKU2m8RrlWi23loYbecmJLnJWLOEUNcMe35qOt
tUoo/AlNh5r63lCUn72c5e0FKpRefKr61mkPjdsgEyKdvcofa+YdZVdGlfgTtpY262i69cFcd7lm
ypUxdsiPJ6SQ5CHSh3cx++reC5CxeA7UKc8d4rHBr6+Q4dqkPAgE9Hvk7O64iyPgcytk2h36qaSn
9vM4dV1YPrSwzMYjpa8ZDXW+RBAmfhkXbfc6qlEV70dPb+8y10tTUjsaecjVKFOfBk+apDeYIC/j
Wlf61WR3lcZueqj3BuzPaMX5Xs/31TB0yRK3M3ori3PLZyyg3rOZj6YJz3FyopeQLen4aRGTvTKB
lD87I1Lu5zg2skM0aXrzzaLKMa4jqA4gMEMl11ZuVZvpF9RbGpBmN4y2QOREvMbOLbQfHB0UYsV1
IK6LI2av9Dmhinlml0ODqrDSLTRA8ey0+B/judrKvporvmQAId3drE/CeVjSjpo/vR05f6KsLMsN
VTCz26lz1/2eWoEeuKwqG5VBaCa0gjUawOVq0VEgauJksZ2tvGl+UikFiWe7mfnHK/kpgTfJSAPc
Q3lxJW1hab+qyNaKO2/2oDz6GqLs7CWsGad7ogK16C/B7Lrpp7SaX2SG5W0n4hmiqZvlw07jHbp7
Q4mtr5lGbbJf55NKTYAKcHR0rEla66ZoFGM3KU5tBlCS9OxIlPn4I3Zi8sATS1GVY1TbmTiavZOJ
wBOx6dyFg6tugbByCAO3GavPqlS97URbp/QRnaj5BvxXWfwUzBMiKErwdb7jTE4YSDQl9jZjPdU2
y+sECtiGXuxDjFW24D4tB68FVa8HZigRr1QhynU0dFTkcmWaUzJRorazV5UGCBPjuJt/VYwEVWal
9Ga4yQuDBb8m6WGDqkYfV3pc6NEWPOKUbNgjDggS446xO4BAne6LCa10oJDZ1a81kQlyKbrOeiEg
ZRIBdEUkC41WO8l6LL3sZz3VsbbJvAHhYoevfuOaETC82C1DdmhejWrXULxn0pec9qeTkAySsqdW
+79O6SAVK7sEa+KgxtQPh0h3k/vGnDUdFhak/3sygDJrPzluvMrCPLbWyiwNcJ9GYU++NjqtRXR0
ZYRrtsAT6jcntU2Up4oTf184Kux1o1E+ppRQIWsii+xXceEO7gP1mDZ6zJ0i6T9Pg1Jsc/Is2NLR
0fK2sECdAulkKSakc3Xr4qv2Kw8+Zeej5HQ+4eVJq/smpmLyRAUp+VpRRyl20ms6dluVpder0aim
b0o5oHH3KzvL9WCgZV7tlFYdnFUTAzdZ40VDvV9byNSGAut2MJLpIfHGIiuDtllHyvhLj0uSpJ2q
NMw1gxuRmqvnE4VJatkBE05uf09TM23WYZ2MKTMVpb2V1J3W3tUxOeOiU1oR1KPR3seG3doPToX/
zPPJErCqY0kqsgkaGl1wELEvI6xaSSBYzplp0KkYXa+4R2lekVwGbq8mKJDNcX43OmRrMGYzBZEF
Uutlx02R/1QjFbLYPJq1AmcSSR4zs53ncOuVpv0im8JKV1rpFmIdE7hIOVUW/aMN6Wj6Nc4KbFFs
KeO+VtMGtR1xB969CLN5bIESKaH+qfLG9jSrok/vsFd4DdaC1mtEgZOoVNW7Odei77ZiRc0+7L2J
eYvKiA5Wr0tnH7sFe09cqC1pMK7JEPWFmymO75U1ugHwupGxYUXt85Wb0BNZgb4qxKoQY7azQ3gT
95E6WD8R4le01zvPibZKmg272PBk5SdNmqZ+hwxHvRvnUTECtP5xs1rwIPkmj9mvBRKZzRcunYM4
rqe5PMR1Y49bBlFtYV9KpBqErWekj1PWzsrWarWcimEVkQczyMEjdiBmu2TC9NW+5vOiGc0ghaUH
Anim6FmSK9SuEdhWOxsYtrqGw8wBD3hEZwZlivhyZZUlmGOfVpASxr5VezVkIf6rCAYlcXK2Il06
/nQVNiR+1rmWXAvPy9QV5jJgXxamtWnPfkTvdvNipp5rz258myp9iAKWXiIZPUYHKYgjo75uY4wH
Vqql7n3hCXNe85TxJkdqw0mjq2b7S27r7D4XH4o4tlPewnLsbLxNfSex/WS5jJmsSrEeM3eOvphD
G248dvmiWPWj13x1Qn1IDjVJQ1+0eHJARk34Yju/S7C8+3rVJ+VaxkUmg6Hpm2zXDjX/fKkLu8CG
NSVns9Mg60dc21sRCJgU9Xse29ZrOE/oPMksIMIIbSg7Z5Bslcz9oZs7i0OkEmvgtZkjSj82rCy9
A6jitPeKrZf3LmE0+k60rktCGoYl9rkoDDuInJFUeW/5lAbD0ITfbBf5j2/jPyM0iFOhb6MuqYOK
QD3nICKUVetUDsP3qYfAC/pYly1gDiXk6SO4tr8S0gwvZLRHQLss6e5aMeRcrLSu9P40zCApwXuq
3TW/urRMXutcNeXXPCux5KlLBmIxxsYvfCD1dO+0qFm3wA/FdzI2humg5q47gSIv0+7Uhk13yM1G
K1fRmBvjLu10faNVJBWjFibR6JCXjihVBPtzQQTI7EXWSlhTyUJmxD1aCKqBivtFNeyhOYycv37U
ZEv8rWIbL0nmmo25JVUj3EgWspzUSEudV0VvKIPtV0ZcExFUzS02IPbnyCD1Fp+fL5B7nzRdpuoG
QWg2HwoqzN3GmctKrjjUWGOAFqR8nvIa0SjaCtub1nmdMpOq1my+OCRsyzUYFK1aawjPtVVtxHrQ
05DPX8qUm9jkEUi0zzra5fa5VrraXsVzDj9GzCSbbCAguw4kZWt2Ax0LGkFerS3lA4swsB9m7tza
DxSnOflaKgqzOlWkZMJMHB09zpylB7Pj5+MVYRYTgUioFW/TlEBBP0nQdgM09vSIXIY8zYuHsRDa
yCYRSveag45aLiwQc7zv06Y94RNpk61tF7q1XXwGh5HcTfUtKY6PNpm1ejtr5MKj+ijU6j7l4/nR
xEwUK8MjH3WTEG83YSKoSetZh0aUywfPrjvnKwut5jyLWGO77yMoan5oIaDxTzVGYe3Obam5BoQN
1/M9xicN/Te8NPypTu39ZGZlHStKGVXkKrOb9NV6QqrdtLhi1lkP4W8jE6G+tEg21aDpIwTUIVHf
qF2nUfyxRdKpnONspRO+qcWhUtyoMl7XdA0LFAzFbHRjJu3T80pfo80pY0xtjhqpXcNjYmuw+jHh
oOnHT1ltG4d6xFPOyG13HxcZr6+MyoHIcKJ3HfRLl35620haN0nL7GiQ9Lhp6oKJSFHwgMITT7pt
W9bZcEjMBirZxxe+0gTQbsOC7NAgt2nyedpFdbNLMRYJnSujCmELx0kbmH0tKp2euBAqjiwn/ylk
ioFDh+Dg241uBz1Flt/aIPIbzet3fw1NQGRzKCNp4150SlpHWqNpKekxd5FfsNzP84GSIdRzq6+q
5xr9cXec0oamFc6P74kTURJAvoKNTsOF8fGzuSo6M3nwNztz9lwW+IHz4aDIKYs8vRN38WBlX/Vs
TvaQWA2fWSzD/JNWcqd35MgRh96tP770VaHfQCOFSpPOJBkQ7mWcdc0H2puoUA5OWubf9L4JN4pp
4PwwjeGI+fJWGvnVrTLwCStGjwKLG6vWRTdDi2CyF8aUHsaoLsniG61Hqy61+5nfyBBYalFj98LH
GN1640vL4qxQzZUXFoumLXVqGoLnD1naHIwb08sOrUTRvk4nt0lOhtVPEgfmm4yhF05gT2hiAjeS
BUEaBJ9GG6eAmDKpDf4ge+rBozfpUHgviSLVeZsyO5kby86SaNsDizb3maulxSrEZ3SrQXLx6N7A
TqDcSAHhNkjyuPiAtMQw+gabw6lKPLEmxsbGc4ibw8fuWe3g6WeFPxNn81cpIvPGCH0r4//n6b1d
3HEQ9ECpW5rmSyvwP+1rk5DAtKUPdaJFE7cg4r00rAPOJkOzx7WTGZ/bIRm3EkW/eo8Wtbj3wHVn
VKYs9Sii2Z3Wgh6FtY4Uxcrvk3YYH1lxXP3GzHoxnt9+J3JUer3IDpeG7/nvZK84h2w6tVMzOepX
vQiTJEBg3Qe5omTFinpN/PnjL+j6tSzCagQwyESW+KqLK+aYCbQ8a/QTgqhZPPbF1D6zemMUlQ41
LEiyqvYKASASe8Npza8fX/1iVHO/tHnBovAnwgn3smc0dYNR0VfSTz0aHXBymvWLkt8QKIVq7pQ6
d1eArL0NSoOc8Cd7vjEurh+3pqJnACWt0XHGenD+uLlLk6LQbJxw4HfroVxs8lauP3tEBGsBfuNu
vjFhXfSb3m6YP2hOvuVZeRcDkbTI3gsVQsLCWJDnnDomiSdlAgfepJp1o5V/sVr+/2JslFBV8ZBp
6J/f3jTR92mrwjp1UxS6D9LplL8ERyDrZ42TsL/S6EtOq2n/8Ut97x5B7PA3GlZo2Rf3yCNNlJyx
dlI8Jf2pKC5RAt1oOAeT8MpbJK737nHJB3NoddHovVSJ6ORSjB0VihPSZtH4iVSUkz2E6iNxm6IK
Irivq7Lt5Q212mW79+3Z0k7kggR526hxzp+tjlO30cvQPFViBgMwmRHC6b53qsCKKXcWRd7+btVJ
B0evxOtitsQaEqz++vGjfv9noEtGF8K2BHnZ+c9QSmpcUnHM02AoGqloRrqxyX8meUwUylHDFH2w
k6n6hWvKfUBhHoKgjm+hCS+3I8vDQKqDVJKFkXlCv3gYtrWo9yBa8RLavt5rE9E/OM8N4a2Zb8nW
HJrI/jSnmLkgYKaktnjjOC8TSkSjODLr6fTxc3nnw+YsirEO5R1Ar0vVAeeiIkub1DxxBogPHJuj
TUeu1zpxvPSuC6vmxrx9PeRpn6kLew50mIt0+fw1RIlaOanVh5zroRD6NEGqFzVbesQ0/Zsbc8j1
pAkZdRHEcuxj/325koLOiugzVOlJw7bcP3ZNMhtb2Y7DyrCVKF9TO6JKVkR1/cqpJ/vmUXtBvf3x
E77+7jBi2EwrC6aMV3uxbnTGZCklJ9VTSWPiJ7+nD5JxNPDDl7k7b0Pcvsc0HKcbKoOrF8s8zWgH
SI+6jxjXiweNQWYYBG67p1Q2sth49NGgrO8tui3tpiIR8cZtXl8PKyYNDZI0kMaifD5/sVSdqRDH
engqU0pQe4p8xRfAHm1GXpJou3WKN+GGcvPdS/JAXZMpjc3exSWLGUPKCFvz1Fpd1UN+suJtnTle
saqsQo5bdbbN9MZjfTu+nG2QUN1zxCGiFpg0osKLOTuyM9vLylw8ZZou7EWcVDTfiGpy5y+ylWay
alrNaw967WX3DtjjaT15YiqW9O5cgmOqm3o9jDZG0o+H2dVYp1e2aMAdHDp8XJfbEy+arArSrIc4
quuf02bMv5H6hCJCbZcu11Cn6g+YFX12Koa8WHu5E/+bAY2WyGLNMdGlgRaHA30x0Ac4VKUxTeJp
SJSRdm2sv4YlkZtu14g0SDnimDfG3PL/ePEusGIxwD1KqUue6PmYk6GnZBqP40TK+qwcSyPL91nl
unzNEjAe1fLKxIyWR2mwOBluEeWv5jKT/AA0fhhP8ECQsnF++UwbulQSufUU1V2YbMbUybZthdF4
S+PlpgLn6l6xOS73SW6BbjmX6vYBeFcRopN6ShSl21eYUr7MVm18F6b1DU1oQmukLCH75ovp8uOh
db12Lu+USFFyRfFFmZfXNkqCeR3iQ58S0nG+EgaMQGIq1X03Ks2rHVkloXb0/DtMl4LybPxXwhG6
8bG/8+EtKcGLth+5NEFFFx8e/V20IATNnYxWCjIMK6PrgA8IxXp0s4nQAKLU2b3EwPWxfhLPG+5A
vaTS1+oxKYJJj3Q82vo83xj2b+EN56OQqA/MOJAX0AZebXCKrtSLAR03uziW9nWnKXT3y6ZyBj9r
1CleEVI/hdsqoht1dG1K1kFHNW2NQ0CInVspM6FfyRgmAZ31hBg6dGgvEMRc9FR4+03f5Lx5otWt
epve8eRfshSHTx1Z8/PTWDMFBqGt1tU6qrrk5403v2hYL++NggGSTyqBLGMXDz1J0llzuoEvjIyI
Bv2PwdGZ1N59xzQDPD8W9lZqJnkOIAOO2aTTWXWa9M5Rh/zGzHu1jiKz5Ycsqkxkiejnzr+2nmXH
sUGon6bUsPJdmBkC0I/WOLQjRjH4VJM5igu7ST5//BDeuTCLGuk5cEo5i1gXz4BaBeAZpqCTZzWa
ulX0THyLCS0ctmhzZQBte/gCW0CZb3x219MLOzL0YRSKqN1Qwzu/YSYCI0FIJ57oimLuUqGj0Vxf
oAWWJpN/tDwye9tIbrG1LqG1DKWLx+uioMLIk4qnPsvEnyh02nTbDYnRPaL0o4k2ERpUBEVCsfQO
WlpUfka2oVQrQ0trY9WqtXLju3pv1uG4sixnmE7YylxMr4oQ4HEGO3qKR9SDFav5Q1+q5FFoBjUb
wtAxl6Ot2VMvx6YwK4P0Ryvqth+//TfZ+MUn8JaVsTg1sDNdOhbQScih7YR3GpW+qPYmBnoXsAu+
FL/HpDOv87hEbg7OvqH5OzjWN2G1xCBWZpb0O1kqRfgcGnAVYApm0x85GiNKPK92HvU+yj/NWhTl
fgYFpw7CSRafJ6QfFhKlyeoeyOqaYr83c3E/iyj74/RsPDzbK4y7xoPqtRGUuOLPror3OlDs1iXA
0SJUCwt6Stg0CN/QPmhak62tXsQN/T8lngJ6uK62tUp6/n3mkqVuhabnQPFWQ29FHE4Z/0oo4O0a
DaWQnyaTkQQL2wNNfdy27oYR20a+506pduy9MVFpP0zFp3pKhukO3iTQyL5U0C+r2qwaP+hdmdOh
7Ux9WlPUt7XVELm0cmjczo9myRpWeYXm+XCM4uePX97bqe7y5dGIY+WwmL1s52IXPPRlRpvcDk+d
WUy/p2Ks5y3WbdteGQSp0rJEbdr7curghuStm/c/dZYy4UOaybNN2sIA8xvUVg+oaAQlWrfsf5FO
CX4wDcv2FkXCWDYsFz+XAoSrcebnvMBPPv/k40IOqSY85RTNBSgh0RdGG5SoDlWubUXRcUDZVj+K
rlXdrYIrsFmbIQjIdZuHyBMr8lI5VFHCHGpfgVxG0123+12ftcCl5tHQfs6hyjgwMhpk2pikn51c
Tcw12Z+qpKlHHtm6xC38aFWjTU5laqOKHdo8adFWSr1mlA8oAX1Pk+y0ap6XX0XDVGP6y28GLLz3
MCyInC4VPmdZ+88fhkpBRq0wPp3inKLcDxa6cUT3RPil8Btocea3oiC7HujQVKgPTtN5By9WlfJA
3q86WkE4dNWhpOpz6wx7fe4ANw3MaQEVQ3++BF7YHboEGybRUxrVXvOIMnl+pZUyxA/NlFk7IIjt
jXX4+opUYxeTFv40PJWXtZtIGjghUi9/inHCqX5Y62xocgeapGin0ziV6Y21570LIvVmuqOZQy16
+d//UwZGh4vXKGyrp9weXZQJvZFCu8vi31XYNCCt2rD6x44VC5CjEl9DcZNMk+vKc4bjAohUXz2h
NWxpoefOa5sZsxb0eZEERp+ntY+nytt9PEVcn5vY33Bm5Q/k2lfbiryUimvFTvE0ovByHuJGR2OX
eLL+bZlUu1HcurNHqPJguP5s0S8GFEf75Ja//50HzhfP6Q07HjyRSzPR4Ayx3rCDeYJWh3VqQZgx
H0avtglVskRwdmM7/c71DEq5ILcJ56CLfrG4dlIAtYK6/VQi39/mZfjdK0i/JHq23YIeip4+fsrv
LObcGvZkhg3dGTgx5wOqII6Izq1RP4Vp0mmbZIpoRbqg0kI2yShzG/Yb0Zo9jqYfB+rJLEowbWM4
ZmOXrj7+Me/dO9ZZpkfH1ZaO2PlvUQlIqUCXNk8iDMet0Ofqzkg1lEhg0R7R0xFL8vEF33yG5/P6
YnlkD8lXvHSmLu6+pdvuUZ8vnuzYbMtViFL5JwUy6e3myqGWnqAdcX10i1xaBWUd+5yZy0eY+kWB
5IFWWaBjuSNBWy0Atdml5mxLT5IXSD54yhG7Nsxq1YpCLQK1n42OPYNnIzdxe+MVM0kKjaFRi8gf
XdKoV0pSttYnTzrmP+/RHcYvFT7PhFJBj/P8yXpoLQ1pd9lT3fTZF1So9ibLlZwLGuOhquZ0z7q3
//jhvnMwpB3C+WvZKmJSuiwp5npmowGenSeTwM8nXmezcnRpfK/HRt/aSpu86FECutnredJCADSs
EebALUPgAns40qZ//rboEune0rlw7f9Rdh7LbStZGH4iVCGHLZhEUsESKTlsULavjRwb+enng2Yj
giqiXJ7V+Jab3ehwwh+g+Mz2F8De0BJoHL6AaogR1R1M4Dxl6PVgXm31voixuFtY+OstPZWT6bxP
BD36d7PAIQiLLo7a2HpJ2iiTsF7H2ZVFGF7DSI6VlVNX/UJodZ2dMKIGsGEq+FGBme7VDy9E14e5
ndSMGHvj+D0IwX8lExjfBWuwpDMEi4F/7eIAGdTKyf94/7i2mOflaJ4RlwR5gcMtbY3Nz0CvBcgd
O0qS6BdlGJSV4KkELRKgeQ1Rus86oDB828bXXznZifMNozlAkS4nqhyOQG2l6hllsii5M3Izkf9w
3oSJG07U2us87mz/Z61idUBoPIbGKhpzEyJIkPmHXo6q6F62a+ItjNZ7zM1BSp99BGD1R8nEbNUt
jASMGeDVqNF+UqAyFGISFRIX2C7Kd8kaKwRpOCDRoT6ofiqMZgXfFum/AhA9sHik2dVXiRyNh6AI
erw7rXbcJrS905WRat4218wKCVK5AqQkRZ711Wq19nEK6OO7yoyMrdH1Qb0uYfpk647zmOAJ5DuI
D0tyH6BW4OiZ/NqUGjhS0F/oFBRdNT7bUulYm8Rw2l+BLkVAFI1cfkrrTj4pvaEMJtqQeuvtoyif
JDQCH9qXHSrGc2p7Ao0HNVG+IoIGd4dOv/clyvtOh3iiiWoNoEH9QzxqaG8ZxzA/5r4BP6KNx/LX
GBTVzwrVJGsHl0QcOc+S5EaqX4CnjPMhPFc5DVeta5JvCASUz6HuA/mkj+S9pDEFKWxXUZpNW8p0
a3At4ojZKqihEKm8F7PxtTfP79pzbMXe7zZ2kI+l+p6l+1b1/W+Fkzp/KE0q3saq69I/ZTltzlUa
kwe4SR4JbRUBa08eM631usdI7vJfVm2RRQ0KeghuqTkBQOFEJLYbNEDTdwP1wmIdOkKud2WciV/j
UFT2MVCCqHQNyVaBvPShE2xJEpFItUevdp4ty5koYXJqHm3sPl4pd+bRVuhOdiRMs51VZdolHP0q
aMPVEA7lszlmCO7iBujXgLnMoiA5my4Ay4EIjfpH4/xAPSb/2RRqFz8yqWA9Dq3dbMbOCw5e0qWq
q3dy050GG9XE9TiKod9U6H3+KTxPF4R7cjeucs9qkldgwJL6Wvq51q+ASCpo2tmV96vTSW9PoNkg
d9lyLJUrYL9g/WHqhQkFmQE4P2D5YVwVBchANH1Ho2ab0237WdW0Q1aChjdEI4mIiuMFKhyQLZol
64Z2e76NAOOTi0HBhJpKCU5eRXIJL81UW+Vbm9Vp910BlKg++SDMm5PG8n+jgpO3v/TAQt4T3Bsy
IEh0JN293CpV/gMOY94g1s5rjPB+VXRI87TC+t0IP+r+iiDUzUfhUDjeYmeTDWCq7fqQy6HTu2My
FnDEZHxMjVg4T4XuVQba3xV0+CYB3I1vaAAOtBsg3vkgQ0LvEVlPIz3wHyYb7IDK3lyByqM8mRAr
TXbQxAp3NjTX8C014mCFTmxR75OxhL8CkWEYgfNjNozQZzpa62HUS+sFhz0foJsUC3stpTIOJXVV
dk/VOI6YMsiStDPbCHR5kCH6v659U8MCoRnCdps5dZweVRRJsCb2beHvzdEZxnOrF071yHy9/DWK
op5sMqlwzVPA0n7R69pXNnpap39qyVGChadyegov73UVxQICQ5RbQMnNa2sa5ZIilrvhRfZV49nD
lnQibnj4xLVe3R30EVjezku8eAnQcPV80aiC5S3TywFsD7fu8kEBOedDYuONNpNM+i/O/XNNySIE
hQxnayH8u3qcJ045aSLdvyl/m7PaZb3pfSPR7JcMqug2L8b0V0BqU7reYBgval0NCwHudbRNQ4I2
1TQz4GaAKC5nN1JZSlBaDk6Z0dkbjNXkR2R6s/+awFQelUr0B1wMtJ0yGu2wEnbjldiC6N9uB2bz
zIomN5AVapfc6lPTbFqWDxFCSJczDXIrPamDlqsuTAUsOpo8/AUEP9qiIUMqhcx21T/UVYe3Y5U2
/9ySwpoJgjm1a5PCvDVXzMM0JUKxQk5OStGU3laO1B7N/oYuRVzx8B4CmgIL+eR1i99AZ4SAlBmT
0JLvXE5bkWCM6dwSL0IL4eMYqGNHcC2hI5fEBk6hFCBtYXKsB5GIX0WOgDjl7gFlOZ1i77/GhUTF
kxE7uQ7BKIZvlz8mwvEg9dWsf7Hxhl0NuGKteoTadQDKtfXs1JK/APf45FzRA5x0QKf+/pXiCghg
C5y5NrwYAKbRVYZ7nGpx94bEK3SQ2xtsfnlMG4wGP+UQB3FXeC2Xk0O6AOIevgsncO2qv3YmWoAF
1S9+cqyovkfTt/pCAzL9c3vYqe708c5iWMQf6TqCqqU2PYdSBl3RDlWlFie7Rgziycsy9hMHUXwd
ERPYFX6b++s0I9960Owm/Xp79PkCT6NzsNEsIMMC3TjbXkR3OGRgzHiiCISKX5rl1nOcqO3eFPA3
Fi6S+c0FcpgSFwKIROSI+s29Ai0IlhocYuukdrWMRoHuTM4ham9v6KOpv3S/CIKFIa/aabTySctR
uMLYEn7ovAY6hB1eJJVTnlNJQyzdTeXBgKlhZlZEWFam/h3oyE55y+WeWJ14foTaEPfar9xXaX1W
SOAM0Npia9yQZ6MJ6veRHW09FukekWyTB1bzJbEKUrt/IMNuJ0VgsyxWdR4l/okHSR5QzMUo2k2a
vjdPt7/f9aZleioKI5M22qRKdLlpm8gLO7KZ+lz7ffoyoRXvKzKEc1z3w0rqhXlE0D/4e3vQK1gn
A9JDsimkUu9BEnfa0x/u4rTx7WK0s/ycyg466FBSUn/VWKF/9I3GQsUMPVpsXaLUR1izMqwDWobt
XYETibbDjbvFmsNshmJHQtvf4WiRgFSGp9a/3P6dUx3k8mih1gxkGKcgjjQa45c/MzSAxMSlUE9D
lRW4KFMtqXdaUqsL1+L1IWIch2UlC6fYOJdrhr3iU3HW1FNbimhAyt/6zwBzFq6UVqbN8e+T4jqc
tDEBaPIiXk7KTONCF7qpnqRMCte02LJgb41aOSy8PJ9N6uM4s8UD2x8lneypJ7KBEpC1AxLBzVox
eGv6PkDJbk/rs+Em2TINUCHanvP2XNFXVtHbo3YK6X9PbFs07o0w+Y01UbZUHb3eF5S+VeoM3LwM
OQcghCjgW0Gokmt4cfe9kwrPdFvqmq//OiXq+rZF/ZnzOUnMXn6pspTVKqKLfPb7UskJVuqRh5Nu
2yqMKvXX7cGunhGqgTxbgDqQuiNImRVQTN1vFLuMw7OWx6jPw5txfpH64VZuN/pwD04sPBthVPwd
dVtf0sq6uoWmwYEgThh9xCnnyFPgAhp03iE4kzchzwh/PNXW6HU5boT1oberizjbK545LhTrPps0
brDEwMDhiBBmt1+IwlMorCo6B3Xl0cxxSn2DFoh/HqOxOOfxlNh3jWyGLjoi5j8/Z0AYKKQAwoMI
Aep2Nro1AmLRijI5YxFL57qLs5XVZ9JPXaCd2QRiqSp3dUSm8Qiu2bTAe5F2utxPoDu9IAVYeMZ2
2ZYOQaekxbZvvAT8TJwNS5pGV6dEQ3se8JXFhlBtzZ5dNKpZWfj4Ne0ZBnqdUjtJ9f+csVgyvH2v
j1/c0holDBDLhJYyojLzoBJWK2ymMh3OdkiB5AcMWs1aj8ihR+uoapsH+OrwglVEmzy4tzRa0fo3
yxIbL8MZDgm2X1DyzE6Md15oQCevjWKwN3GLUUBA3jtU46GEtledbTso7uDcIqEOIht9aThzCeq6
qkRej+AuOX29U+MEwYyoyMzXvKmin0GIBdK/vhfo/PJivOuSAZOYd0sqYjmr9oLmPMJDBY/RW98U
zCB2pdksiXxf7Rm2CvGPZkwx3jXqoRtVvzMIgM7IBdbnIIgdFWUA8dL0wGa3t6+g61gLBbmpM84O
Bd9Fsfpyg4K4DUke1ercjHDCd14vkjur0x1tpXthXf115DqCFh2Po7ELtKY4gflH78Ibe8odiifS
HODuiJwSnk2W9DzIKX4gVil6YAOtrxebSPfH35Fv04sQZqP+NYjX7ugeDMVWqmOMTyMpECWSGmgK
LSBarq4arEqQttEnygSB8lXuR0c2Ds20OSuwfrCvrQofyYKi+dKrVf51UHGF07W030XUnRe2y1XY
PH29SS0dmB5eyfMYXXFStHXKoTnjDoc4rJIUtM71PsWDrArlUuzSwB/DhUGvrvTpNNI+hDoEXgao
1OW3bEqbR7JQ67NSKk2/k+hpgkopolpbE651j1k06SeI+J+fEsalgYhiHtEAdJzZo1lVKEWEWtWe
VU1E6MbFQj5A8N3bMHS+t2TIIbGjulRTuTomU3Q4kSoRdLaI4GbBThv0VYS0tnTOGqqabuYA5EC8
RUrSrddZSbG5fVKusnq6lhbwEYjbPB5c67NZgjYC15bBgB9Aqx/DkmY0KozRPbW+h7DKdyZKWE8i
EuKRUp1x1zDlx7JCU+D275jVVCbtPB5PecJpyXRT57LDMtKANW+mdxCyWm49b1DWYHJzxK0AlA+i
tNYtYgo7SKfofLV1uLAMs439PjzlBMOYQHiAHmcPaOQlosvpBR1ULc52eYbKeaykkKG5qb9CXXAW
xpvtaYo38FcdCKzUdieB6envP6Qtxeix6NKYHAYY5CZ89U41X/DVs+VJE88Sv1NE8ALUVgh5F66P
z4amVsfe5p0DhTd7u4txAOFT+wmCran8CGMxDVfA/YZXCU2JaEUj5K8vB8PChOf77H3GExloQgCR
dqqzfZ16WMlW9pCi4SMPmkuMku/sIYteAsCv0PtLs9jxzofh2qhV+zFOW1jVhaSbv80K2P3t3fbp
r4HBC94YIB7Xy+x7A3ToAns0k0MtpKlv1Kfepm0S7axL1MBcbGXUST7BGd/kuIumhkIhohXGgWP0
pNGkW1D4nl3p74szYRRJOSaV0HnaZhZd08qpnB6o/P8JKXhsxqxCYAF4puk2Pg5clorskhyoKCHc
XgqDnfYh5pmGJqxiEdBApJE/j60SrFvkCtzPQQqM8s4MlJwuV2f9op3vv94eag5aex+LB2QyN5hg
6fNTpqjolbRNnB+EFaR7TUskY01LK3wegjjPz6Kv8u++bEnBFmGxIsT3s1b8b1KNtMxRTyjK4R4b
5YYbOlX5pzNb67XRgljZykonD6fbP/azdaGigA2DCsr8qg2clGPdhjG21N2gDGdR+m/RUDUP1Fm8
havv05EmPix/KIiqs/cNMbvSljK/ONDEVLej6VtonQVVsUkLv4sXIqNPdhpXzmQuQcaJlvD09x8u
HkcIdNU0pTjgL6ohvGKlXb9HxNl/BPKuIJDYaukJsIpeYL2a2t3CRv9krmjtTmwaSshTtnI5PM7B
Y9CYcXGoyzR6AiZqfhGjoNsld9rd7Q94PVMGUlRIpYCrqRDPrlgpr1pdDFl78PFfW8c1plHUKYx9
panJgySZwYNcjzQA/SUN41m2At4KNgGHih4MMyTSvZwjKAHZ8tCDQjXODu/Thv2MTomlLyzl1T0O
8Zgqj8FBQn+DDOlymNoOzVClU34YrUTZ9DVGqZlfjTtZGiRaZ5W46/3y6+01vXqldV6OqfpP9DkF
2LNL3BRWbBWmURyQPA0xDayTcpOHpn6We0x8UKzIrS95URkIBHo+ihBxldT/3f4Jn0wb5jh9j/e6
H7iyy2kLFJQCFWmjPYUuC/XDDuyLMpEfInvS5s6hElHezNqF3XT9USc+FrAXYOuMPG88yVkcGR0y
D4dc6REmVVopftZq9ENvz+76YWLvkLKQfoJXn9xXLqcnhQWScHg2HgIHPfJXKsb4JI4I5+Vv1Qg6
1R3CKARg4ISKtI9tNauh5yDz49p2gqX0XdFg1PZy+0ddf/XJPQBRe8SrEUqfE1SqYnBahFzaQ9KY
vavWRgkiVwegzi2TaS7G1PEfL/K6DSLlxV6r0ZW+/QOuF58fQNYBHZ5lgSszWxQqOWpjJN1BkX3t
P22QtAZkgj7+84mypzIDTBwicJMI/HIYMvdqELBbDrRo+++JlryRQtIRKPvi3q6RWu94J/e3p0Z1
iH/14gGGnUBmTAxi0fsAdHQ5aljUsDVNtT8M7NovOLcUxYqPITfwe3LkhiRE3s+hVWsoztS4Uu9x
DsWk1VDMYe0Zmq+6Pds1fDRCKThkre4Nbg+7Attqo4sI7VA9sNap0nvyCrkrZHcqIPtIz2LWqBN2
CayfLApXJxkX9XzVp7VyrCf7X9yVertN3WD0kqe0aoPiFAOywwwUrbJxZbV1c/Ydk5JoiMBEcUIv
rgJ33oWhftYRiWyeOFD2XRaCpv+hIOrr/BlbRcT06ZBQ3TQhZMF7CuaO4la9WVH3VErUDUMzADiB
0BK9vELK66+15xdvWBo7wNuMXPupqrIY0DMC7gS1GthRtjYn75RVUeJCQ5msSXZFX9TZV2JO6U+G
QKFzN9kooYTEsuSuZ9co57Rp/zfIe+ceJCKoBPZebSOfaY3OrpUbtDx8Q2nvnR70KhANr3rVoyE+
x60V9dhTeg5qs60wWlRDq7jf5bi2nXH5RZcRmSfOx4hkAxrg2AgEX0e199Rd1OhR/wcqQFBu+l5u
E2SL0HvdA8PF400YHfKtlaVJD6g2tqcIMbDye9g57RcP2Kq3rnQDvdDWGv3xqbCnvFtTK6v7ohZB
LLmANMOTh+pIvPJNL4k3ekmpfK+UNdZFZQTYeS1CSJIuZcq0+ssioSpXFlmQrZrInmyNU8v+4SVJ
ky9EN++pzGx/U7ajFky8ARBizp8dUV+Dk2xUB1vr5LfAhlGEE3MxVWRToX1TUSelPxThjP2gJVav
eisz06YNVjTyE5gtH1Vqr256vKeASm7Tmtnvo2DUwsg1SWHQCnS0Yly6iKea4vxn82tpKYEUxwlx
9rwC2PDbQQ7FwWrQYjVxFoNIoUY5+qhN8+qFVv8SD3aOCUKVPgocke5gQCuHOq7sH0YqjcO/xukU
jxwYA9MDBD3Tmb17baJnaU0l9NBg9rGi/43C0CB1xtrxlaWGyxxmQQhDzDuZ1Ux9PPjH0+J8iBJx
pUSY1crEgePNh+L9wbI514XzmwpC+yUF3byqbJJkC8bwS9CXwdZLKFUt7J3p6pt9AzoIXJlc/OQo
81TVIVFsKJ7iGCMGc4e4b/uQViLcJFr+j5UtsDJcvpABQeoRh9O4uJyxinQSIUenH9JKLZ+TOEPO
tvUHboYkD0pl1RZB8e321X8VycAMIK9gkSHZUg+YPzcFpdeuVMuDrgTGM17x+R7OivSg5un4R4Il
tnLiYgkifh1gwL2j0EMMDn4G+uPsuYnaTAUvNehHxNZRB0bf0/wx0npH5syM6t/YfQp/a4SGqFYE
t8OvDgh3AESrlsJJtlpeeHOvCi8QHmGbACeBZQrGd7bTxgTGne9bxlH4o7YfSVi2daJLa0VtJKTh
cLW5vejTsb3YUnhv0C3mD1+ZTT6b/tiaVqVXgX6sWsPY8B50v6NErZQtiCEt38i2iJ59UMfRAz7d
mrOwoa8++TQ6BcVJN+G9SXW5y/RBBL2CYPrRMzjEDdh6iv1Vd6wMA11N1NPSL+AjJXkh6ftkkdFF
ISmZDLYgHc02t1H2mt02tnpE9NhZpYodVm9AAMLfSQCy/i2ipfxye5mvQkaaCTQbKVEDGOfOmi3z
EOCVJjmecgRQqr7ZyBZsFVRpd2KwtN84FDlos6Pojmafru50SnvFAlznk+9M6RYS0yRDQw44K/D4
naBcC7D+WIV+/i3tG+0kVYm0hm4k3cVpL+8T0y8fCjmvy4WPfHVroREwQWjgsQKWorJy+ZHVpobW
RTxxjId6EC7uV+NZrRyIgUASliD511c1o6GIAVt/ItATo1+Opmsa7HDu4iOHdVJdk/JNXMq16gbE
uOuMe+1OcorsT4nk6QnnJLXb92of/fNyX/6K2Zz1NhTe2MkKsu+e/xXkOVcmjvca8uNeP35HcU5f
ATzx4XU5mZ/f3d5tn604XXQFaAX/w8Hxcg2GFFXVrGfFaUFaqzLubdTEVUm+M0m1ltoR1zsLdAUt
T4QRpiT4ner44W30UzOVzdJUj4HcxdqxkW3AcOhm7HGyMUO0g/X6tyfFY/iQeHmzZM93fZSp0QHx
xJOQVIUe++VUtSgYciymzKM0egj++6hgDuuhCYcnq7BC8BCqsVAv/nREoANsWepGpKaXI9r4Ejg5
tdKjlqXFJsHbUriynCnPgGvNDezZJaDhJ1+T/J4SEy/ypDA5XaIfFlhvFE/uks46lkriHDXYnekm
lVAhQwu/Lhe2zidfU+MZBMBK2xeL1+nvPwxmSrJBt8VCqcY0nSfEk8wTAqPjQW3H0o3lrCvc2ojD
NdhdayH1u5onoRXMKZO4BvuZqwJO16JhWqVjfoxyXxdbOe5lIuN4LHJoPiXy1LcPydV3pNLNjuVC
UJF1gH96OVMZewFCG7lkpnGxRiE/3KOaFNPy0QKQY332rysLIY5r0KHPQC7Ky3M5HnIFlj/iMAF4
JpK2BRzEFZbu9SpAa2Kj5LHyNQaX/KokrfZ8e6bXCzspPzHbSauTe3G2gWiWGa2hDtWxjmr1WTZH
7SmW0ngVoWBcLMQTVy86s7SnVuiUabKLZmMFKTe7E+rVsQEasjf8Oj7QOES6uWwRM1TIBV0IbktV
3E++pYPvObShifrNn8u19Wn/ppnf4yyb4s+zEl0onavScE4tyrkbVPebhc1z/czQIqT3Sq+EqwCs
3eyKHREPg7yi1EfJ02HBaaFX/TblyFLYsrDUEvTmQz168wwj/Q5nO6r2pmx4gUNdKszp5PzrF6YR
jTkgCokmsJf5r8FOgKMV2MMRATZrK6eTyZU//CZsW7pvr+Nl6J00ZKglc++y2LNtnNdpE1SWMh59
agjpXh1NkvNW9sqd2mVUdrOeKvm613xrUwKiqM7ySDiDPniuD4OLG1gRvd6e/NWVxS9C5w68nU4I
ixr85cdHfqHVA9wYjkVf+zaW1IpIVl5IinTE/AECdQAOI1z5QRbWu4zM2z7f/gHXe56LkltrArQS
esxj6AH+i0+zrD8CRPDfehtFrBVdjMS8G8tQ1bchBoLdD6O2tcVigsrcPoTvPHqQ8sDkkam9d++0
y7lzYdUG+QIqlY5RjscE3FNgHeNGILPrShjxlAhSdbkf/4SUGjcb3x/z6AUThtg5KVFlNw4SWkaN
VjFTsxYZm9Nm+PjzuHQo/hNmTwgNhbL85c/rpyEgknUIGQyOLnCKBmHKCQlwRLizc6l7AviN0Tql
+R6Jl83oUeBN3LG0ynwv1UHduDV3xrh0fGdbhtViyxAgcWMQNECeuPxd3pg5EtZX+C9RyBvcjhK2
uAtAVFXryrS6YzsYwwNaLEa1BQOOqfrtDTM/RNP4FDffs3jCceijl+MLuqkK66Lel7ZW7FI+g8lj
IPXj7zaz/J1atH2ydYYEZJebKLAI8F2O5GHt1ChkKlqx6Oo+nZGLD8UPIjuZFBOJaTjWlz8IaUDJ
CyDv3if4jNzVFsVEN8BCYul5mOVBTBxQIJ0SbMy5Ra4e3aR2BlMkhXVvJRKmNZid9LHbGrFlrZIM
e8INkmW5ucowFEvdYTS9cFX2wkr/7b78/8+YehdUHCatodkl1tDILrVcsu9jAycDN5X40W5VhqJ1
ncxA1v32977ebsya3gUEHVqMqBRerq6TGIAge9O+b4DUb+14UPK9Lnn4geUolpVJ2K8tSTHBVgWt
vfBSfTa2QXTMXCd5wnlVJWzKtOjbxL6XyPSjfUbpij6U16n7AGqMdIeNu++4QThkJ6CN5pI89Oxu
nFYaXAGqC7QRCOrmYCUdM7l2ICG9l0RqHHS/zUABBsZ2lBSxqoZBuoOLtxQOfDJnB8dJyie0Z4gJ
ZsdL4cI3Yrl27knHo3Kd4JmauzSShjXonejoiw6dewzsnrWqU5YEiz+bMdku0kr4HlOZnA2O8x3M
RIpN9xzTYmO1TnI3RJ72ADfuq8iCdkMF3d7e3mDK1bmCY6DS+SSIIPXla1/uMATf/X4ch+FBjn0t
Wg+RLuxfmuwp59zQUZj1jdZJ3VBpW/OcyejAfuurgg4lfZjwS2onxgnpjyR5GcdW71eJ4Q+G5Q69
lflf0YrxqgL5QzQ7UNcrhh1a2OMSdn4WoypTZ5obgbIjFUBkHmePeNXaUo5KhHYPYjBHSTFSkAJx
KuehkcNBWjiP809EIYZWC+mNQsbICzO7/mU1HWH9GsrRx9hno4Bmo4mUd+jCtuOuo7790rTGUhnk
+hNNpHbyGgfM7mQnfPmJ+mBMCl0KzIfGiiC7qoUirDO9W6WRV1akpcW5TjW5pinl9TS7MPetsXAR
jaa1C8rp8+PBpGUD2A7JPjuGA3r5S9CTwPSGOv/DgMMMhoyONI7rIle61txK0tDtitLqxN2QQfj9
oYaFg1fJ7f363hj/+N5Q8UNbmu4pmR5KvfOUBDQlGoeilO8RI6FpzEcu/LsxQqTejZrSktaeP8bH
aJBlRLbpArxWXcY16Q6a8I23Lu/QTFvFDh29x8rjCkAhDH7UuBJy6Xieix1439xlk3zOE54dZo+L
DAOdCz8IzE2ioJSxon4UaM+p1wF57fu2/2YUwCn3ltfI0I9F1bQ730jzduPrgRasalX2nwQhfrBF
N7Hm/0icCqdxNAdE5WYeLIWSBh363PjDZLVL/iDpGIw1LJ4TiP5ckHHWhUtDMY7XkiEsPJlazcCG
Re+6RHlOZL/fV77j90+KJtRqg/+npq87bHqs71E3jmcIF3SmlCCNl9Tgrw4E7GLu6fcUimqsNeVX
H7J+jKCsALHR4N7HE1HZGmqL9lSpSY8Ch5y1ARc/vyOYXKqKztI2Th931bQFUVmn5TsXftJGv0MU
oXDuba2EgQ7VeS+ynDlmQ28+o/6X/GMHhREJ+KhcTBcwgY4+2/qZE2lSrEbOfZMZ9tqzKNs0tdEB
areKJeTqVZQ3CfxY1BZg8dGtISm+XNW4pz0mqiJ4AOc2KncxMtimG9BM1tyR1uZATU7ObdQbhnoy
PrIwULRqJMjX4aQANp3iZOHkXy84vwikE23kaQ2s2TMhPJv2t9/5D5ldGb8GXEtfSdFptYvJvEGp
sZNZOOhM8fKcMyDXHlwbmobmHMZKtIcCgqr5D7mh1UeVYbe0NMOD2fXGQlB9/YLQwiDAgP421X3n
V0oTtB55lon2JxjGx0YN+0eprBArLcUSS2l+laMDSymOvgFpMM24ebQMK9RHZa82j4kTltKmFqWz
aWvPMN3B5Hi7UlE7+w6tA7fSg/67kw3Wl9vrOo/XQWoCzUCJlErL5I4w21p9VzVFWSXNgxxYZr5O
hOYk93Bq0uHn7YHeubUXX5CRbB4s+/81wTm1BZKtWcY4kJIO5W22EqOGG3EXaN66SD3ty5APGLeX
g1IEJHFYe618JO2lLe8uNXBXhGh8nJXGLKqHVG0Vcouk6bDo0XO8H204rl6KT5jpvNXk65mrAWhB
xcNBL2AhDr7a+szDAQKlTlgtkM2zAEOpqobSrC8eqI7Uh0Zg1wxtQDl46Bb8bSppCaPzyXg8bmxG
eDOw4ucRmdIKpVLMQDygAZSvEt1Lf/JSqYMba+mXtMjNu9sf6mr7U4mGgj9BkiyT0tvsZsP82mgJ
R2t0RkpEGEMTObHejMefZH7N+fZYV8/FNBbPBYg+zjad08uLDRyME9loUD7IZaU+KDgMbB078o6K
X6pb0Rj9XzWA5PqPg9KORloLqA/XNmPOkqgOU9gOcz35wbfGceU0RozmYRfvlKYAXwfEx1q1cR7/
uD3q1UGbRiVqQ3yF0hLN6cupekOuYuVYyw+FMoIolIxw+A7KMNjfHubq64GcIiZit4AntLmgL4cp
6JHpmmQoD1ZlY06mZjoCHjwuz2pnKZvbY13tTMaaNiQVfmZFDe9yLF0mvgzxnHvoQz07cAbULfKz
48EIHclwPTMr3m4P+NnkppqhClwQvOQ8uijkkDpY1GJ5OAhHdtm9eEGOAK32gghgaZ+844MvbixS
el4CnngWaKIYX85vsLMytgYjfhw9X7dhqlEeXvdO1NDuVRqIZ2WpObigG9VbXpjxNwBAsaAyWZoG
PEU52klUG+WV6vf1iwZSCRa1GfZPchkmHRo1hiX9aKn0Clf38iL5LXokXTZDZSXtDwI3zNK3SVNg
vdcmTfrWITH1UvUaMaKcDuD9cVkMi6+AYqVR3d5eZ/V6oVU0KYDaTqcTdd/ZHeBVQQ+ewVcezNiU
hUMOUdljtzJJ13DrwU4e5i6SUE/U2vChQJRa/xJpBe6ikU7sT4dUpM2hQsFK3cdhb1Nqigyrd9M0
FsnGEpSvEaBT1fgt79I0yDYVXfTuPk3aHv7L4JdxFbhGqObNS471SP+dSFgJ157Aj2PhtpvX36eO
n8Wn5SoAEENPe3ZgqDKnoFbi6FX4YtzoSQjSTA8EDnmeVyFmW4yBuMfQuvDcqIh7FK3QUMV1wxT/
SF15/yXA94EhTRc9v+Zyu03Gwuhp9dGrBp01XgewPnddOAY7pRirb047aBvY7UvswSsxPJpJsPkQ
JwV1DMF2Tj0TdTW2YW8lr3EWFk9l3sfQQ+RU21ddPkauJ+lS6AZBWwJcr0tzV9mF9WBbDSwaQody
A8UJ9cHbG3BOaGAtNNrvtCKmuIgIc/ZVIs+BeeAXxWuRZkHt+hSY15bQGssVQqciHZSNhaWmlFj+
usiGqrzDVFSNN0mSS2e7L6P/SizyfqdSjRwivBJ0C9UkaHaC/udCh36OM+W3UoDkuWQXQdwDbXr5
3XBvNMRYBsOJGlaZ4acJlRkYcYjEs0UI2bktSInIFV5CpSrHSldCTs1I/uqtlH7j24jhSKkif6Nc
oC6hGGZX9PtvmxKHCQYLLUSfXWFYONC8bJz+VA+WOHojmZcqjFB2y6xI9wYrutRB+nTESeWPwoiM
luH09x8ywEx3RJtJTX9KQg96TdwE3r2DNWwM6SbMQrfotWSJX/z5mFR7oEzrgAimOsWHMZu4JSS0
+v4UIt/wwl0+4K9RdF+VIY7WUwv17+3tOat7vK8qjZqp7gwOhlrT5XiTPmrNd+xP+mgcfJGJnGZR
MryqhSWVqMpIuGV6jvhSVosks8+G5k2akoapHjnPg8w+DW1kw4cTgkDirrEh+jijafzOC1ls48bQ
93Lr269pptevtyc9exPeJw1yGcoO0plTk+hy0maqeLYtGBlHxPhZ70gbQDxjSy/5qrYg8vXJWBDa
DKq91Lth7syOlF+UzpDqw3iKG0V8U3q7PnqWVDdrfUTqYSEe/GT3MBi8KdBU6Ci+l0Q/7B4oIG1M
P3A4ofGKqFSNg6iCRHzTFK6Qm+ChiktnqU7y6ZiwWCjiq3Qw3uVfP4zZ1YC4emx7T1wev/vK7oqV
jXaftM3jSldpz4iiXv/z9zOo38N0hHFLwDZbU4VuMsjeimnC0z4Vav6UiVh7S4bh1+2Bpn/oQ9g0
bZSLgWan0a7eQ9NxOHE9hyt8RbGpqAZ1VTWp9eohlHlXGpHx+/agVwsKuOF/nJ1Xb9zG2sc/EQH2
csttkqxqSbt2bgg7dtj7sH769zc6N16usIRfJAjOQQLPznDKU/4FSAsKFZQl+J+LiMWqs9nNwA6/
WU1s4acdDfhQBxT26n1McEXsAqQ/uLk+6AfU4s+pIghHbV5e/eBogfUu8hdEIGYtc5zqPRkl6UvM
COSgWA+k2Kdlnj+XNRpCt6Ge6Dd1pLXKnpxKU28LXe+8Q0iYVN/N2skhqT3hhOg8m6BT9jrv/X09
6JtaWJvM6fFKDGwnwqhwtCf1MNUGuPRZsZCGgUgNs7SjAxi9hmYw3oDpr5sN2WJh+2GVhDBdDc94
NkIaxzfIwjfHPs4o4/PoDN8Sj+z7F/7P4fyjSMbqV9lP7v2o98AzEU6P2kNd6W66smjLahYlLHBB
lFWRz+YGpVx4fpGYVe8EU21X7w0uq9k+ChPDgfwyjcFBa3qkH6rKUrptYsz9T+iK+VHJrMHxo9TS
xU0zFQiLX/+My70Dil6lVCmFdqi4GsvqoVpVUeu4gXjXwE+afixKHAuCQkFuD/PXdJu3zbByGC+i
LjkmDUMqTAZoSSR/zxchHL2hHsqyfx8KrRv8GI9iXL56Mys21TBD43C0tP/lkU+5m9ptSVaxdRv3
c9WbWERocwl520Flf7Wgvji88neRi9PQptZAQW3xtI3VIGwjGKp3R/T5Qzh3wQ0F13CWD9oq2uST
hZfEXF5RyEeynnK+COCfbWThMbI2rcj4GQSd+68ZGkO4bYUYUj9y3CFf2X3Ly4n5kTmy3lQAwBEs
QYatISCLOnX3jo3ivGm8oj7SXlD30DeHfxtuxPJLZvflsGJNIu+8s4sCXh3iHBLAAGeGA3A+07yN
LbvsTeXNwCaiPejCdp6Mzm2/a9BeTAzfTRSRgsIBszYn5dpH/aA6nQ/PxpZqfogGsc4fR/KP56YJ
YrT0pt55UzOZolqjm43f54Tm3NYCpyDeKfsVX9x8sNhyZfDuatQQbibYw6Svpkh/5KERe4fB5JY9
TFbUvrpTgo9pqrdau5vNHnAMPC6z2ML80BME1JrC3sxt5zY3ZlCPykDu4LXDeMC6JNatHWYAneJr
qTZ027Gi8Lt3OtV7d6eYtHkOigbNFloIO8Xso/SQluwEP7K7utsNYaBjjZTFingYx8gD+YFC2W/S
OLf6PSTTZL5OSLlVL1Y7mYzbw8rCCVdFKah5sAMMs3795e3B/oVMgVWl1NAggDj/tLHaObU7h96b
BulH3DmmEr6hopx/qeh42TvE08q1HufFJqYZDcSe7UTaKjvj50PW+lyWQYyP/FjEte2LJDKfxFRk
3S4nIUd5LTBGFXCOVgb765P9dGTOKuVIWtOUCM5H7hC31pSgL9559QZOCobuqtC7J/ofKnohE7X/
LGjDlQv6g4/y5/6VhFyoBbByJQQAsMX5sE7a8hDz+r2PBIT2vmk164T1g+Pd1aiVOXsk7IaekgKV
kDFR1C9I10G560AKRXcg3ez4znPLqfLVPhY/cqUv14Kr5bqAAJIKlpxwsml+7eJ8B7hUonRcKu9d
ajem7xR69QOdrKbcBZM5/hitKXitJ89d8/BbBsof49KLIKQDt0hod74wUdNTpB6L8KhYQfWO1LSx
BYjkvsR9VO6uf/qLSsn/xpJQcBDaFBnlbf7HJTINmlvVmqK8N2PVfhGtqH5gBpvvlFgHk67VsbHL
8aO1Ni3eRMktuYF9KyynXeN6LO9S+TsgdpKHgErjzV7s/tQEhondRvA+9UDkaPZm87esxaGwrAaU
ks02NONNEXazfp/HPJUrm3H5aPFWgWtC3QWlSVQdlqoCs+amlRM0yRHip5psAOd3m74MhhNOw22J
MJoSrKz85YTliFzcPMdUapYdgFDa5CpelB6DeujuzNSqtkM+DI955ip0hgxeZzW0oW4KWtOH619d
btyzkyfdvfDfoGKNyAiw/vOPHue5MwhU+491mKkHtR3U+zLrgr1risTy1WbodyIxrCc0tGk0a3ax
kpxdbnDmTVZPiE0yeIGwSKMJVunUp0dIg8MXsHbOwSosqBidqaw9k5+ts2z5kRwRBeruoujUOnEa
B1qcHce5KvZ9JBG3jjn4it2kB6zO5u/AZvA4Elm6loNe3h9SDAl8gQqgRL9o8nQ1TT649+lRaqfs
c0B6r2rU1bvaAOw0t159ChTNW7nMP9nJsOOkjQ6CjCC6FjHoOOZZp7RWdjRTTat8bzTBIYAnRAoy
jhPpg2iOWrTyQT+ZqUzsAWzYkpa2rHIqmiFf9zI/5l5s34luFm/sLFyeHbS3SHkM+5uYlTVV40+2
EUV8QEESGQTWeHE/J8IL5s6YiyNE4jsndkNjM1Bd2ekDZlgrx/WTIyNZSlRnAK1egoJSwMrkqVZ+
LIOg/ycPRg89bdxb8duobiPq3l8q6lLf0VfVHrIKMdm/PrEML3kl4C9ITRdflcUPlVrYfFUQIyPM
ncYtfLdsqOLmXel8rae+8yOoINY2ImHd1ii22St35GcfWQIzeQmx3qThe35riHikWh2kxTFAcOXI
f9FuU6fxfIBIJRILyRT6I/7aK4SaT84vEoYQTsBKEIktO5dVjnzNUMXFcZ7s8Mb2RtXeIarcHsqq
tcPNKBlpauEN0aYmwbq+6p+dJVKnD8lWIArLbU3GmqQc1uLoTJqiboayGMNt0Y6/A7f1MizSJgDU
14e8SKSptMCWoj3FbpI+QYtNDcQTEYvYSE6Vok8dpeUmSQ7xIKKdsFzC/JI+03MYasrj2BMpHAig
rTv6gmAz2T5JtpLjXAYI8vegFEzaCC4MIOH5V9etCPsGEcWnKQiN/LYqhz44gKKnMuKZGMYhoNzG
4w7ybezs1FEk1bbBh6HbxFTD3JUPcnEKuUWt/wUqSNVQkD7/MTDMA7cHMEKcCPt2ykvnHh3uIDh0
yTiNB/zwUNUrGjRVNp2tJwBaHeX/9RuoBgMM5wGnKXv+G4wJbx0ty+NT01rzdiB+hMseZz/StP8x
qLPzHht5AmwhiOYNTa9o5Sa4OIUsAR0t2Z2lRQtk6Xz4cqiG0sqS8FSA0ttxXurER2aw2fZCeN+1
TqnvdYryf1vagO5FL0nGDLSfUYtdXEAlovVzmzTKMWyidFviZaRuYsQUDpnuxe+5OTq7wgVaEEaq
uDebMrkRU4refKgOTwMbc6WW/NlGcOkmUZTkF/HinK/CSELSINccnoyx13o/KgxtO07lrO6NAiNK
I5+c+zBIm5sS1YEt53Ze2YkX1xLrIXsTsk1EfrhMvjVrRFzLnqNTasfhWyFS76h4hXmfOWb2biPE
pm/juM7+HWdU769fERe3EkMjsUWzXKp40+U8n/usT5iHWOwAbWzLG1GYLV9CIh/qeLqz+so9XB/v
kx1HOkrPipooOJ9limDMAIM1W4lPRFjDa6dmglRMVzEAttQtZHjzOQrZDdcH/WSS7G2Y9zI7pLYh
1/+PvCR1UzGOg56cvM6xn6AFcq3Umv06qS0mJ8qarfZnc0Q0E6NW1pZnRv77P4abSA3slrLgKVFC
sNkqiho6VYfOz6Pe29ihmqOVAr/y+iQt/tSzOBySCW+5tIKD23jxqivVgK/l6KanAoDvHmM2NOi7
WT1o2MqutfA+myFYNInWomFAhHg+Q7NreWzySjn2DqY8I8Xq10qbrE0/J85NC8mCpFaNXq5P8JNT
IplgtCiJDGUT/HzQObIVAwto5ah00KphMyfpycDGdxtmiMEQrRv9pihK/YuT2M7KCf3kJZXgI5qV
nkoniBU+H7yoBvD9lh0cwxKJZ1/H6KXxRdbo0aZqteAfmxQATVQrA4JL/Co2FbLzlGHHiQ6nyIbD
9bWQw519bCqE9OTJb/kIMkI//zkRgeNUCSM62q2i3toTJt8+lBLV3WYC4MFKsHZxfuRo7CsSELmv
l8p1DWC2tO3U6OgqsbcL+lw91EF61xVFV/sRGlWv12e3Nt7iVQyQfRIYJEfHLkzj37MTYA3s1P2Q
b6bO/hnjhLYGHv1sRICzZJJk7EQmi8+r5kkVNq0ZHeO6+hGi+7TvhZO+YXGrMsEi/vb3E5S9PQsp
Usr7y04bTWH8ztIwOaqijb+ajYc2pxM2eyWga47DYusmt9dHvNwwpI9offDAyeaKtbjnYzscKMNV
ydHGy9GvvV7TffDXs99Xubq2mhfXg3T9RtESfDeaF2AFz3eni+y8Rs01OboJd52SKCJAHssR1XZs
8mneuk5g3Gow87L99VlefkYGlu1FSc7kwC9ecm3SU6u1rfgYjagvbKbKQ3dCMeNU2/XAqN4HTZur
lZW9uJbkZGknQr/hgFwAnVWgG7MbdOlRCFGiToSInG8h1vXoKKP7FoCH+hUYTa5tzCzC3/36hC8j
aqpcdGwlwJwCHxrt50uNM2FsKqmRHglugn+QeU1fwEsZ4UHJA+tnCe40wS5t1J8NJyJ3b6d23OlF
W6/8jk+2F9goFKZkYA9eYhFIBuiY5wBdkyONqbnfNYmVhjv0WyeadIrzdn3SF/GanDPxqowgQYcu
t1fDY9p6lZIeeQ/A9HrF2P5sJuq2LlfoPvYoGWDpLKp/iiIMaBMg5XO8/gs+2Wfkzh8BO6VVdVlg
zONodtOZmlOid53+Us1VdEhDWkMbIMrhXp2zTPvbIFWWM3mCwGxyri7abhpNDdTbrPQ4113TbrFe
pH5tu1X5qiBReOM2KESFkyM61M4M/PtQBYlWcEyfHGua2dQSgQohI7oMU7MxBbWZK9mxDqhT+5Xm
ZA99o/T/qpSVvR3NiME92elQrpxqWbs/f+wANnMn8/bClKKLcr7H06YkgGuC7JibSdLukqLXp5u6
M/OVr/rJ/Gi5kplQjqByu9xXdud1kPvD4ujFqKNBos5vpcfCpnV7943lCJ/GzF4TF7vo81KnlvuY
9A+mFKWnxWNXayMs0CDJj5g6jOGPNDCr7NCHekcBSjHCV0LJxtyqPOvdT9TxhpmmWFM0m0Dru9t2
rMW8U+ohWUuKPjnRiFUB1KAfSm60jLbsEoB97gX5UTOwR9xVo+74tEXc/gsu5c24EqF/MhrMLGg5
LL/LgMtrzATq0FV80TJqu/olzGrH8al5OukvK9DNeOXO/mw4kn8iGZy+0ACTO+GPCJ2eWFOqDYg6
W4g+3SsGOdaGelf7n+JY9vfrl8Un25f1Y++C4wExv1RM0NouVRAaLo95ZhnzIQq6YrwLkiJ9vz7O
p5PCrJdkHn0ajun5pJRELxOuhvI4VWn1XfMUx4+Nli55qfUrN/Anbx6SctRvYIY48lSeD9UOKOQP
dlMcbXfu+o2p1f2XOc61m2zOyN1bW3sb9CLZZ7PR/Z1qGZc+ySo4VDqM1C/hxZwPXeg5oinGVBzV
OrdV37Qb9n8aOAcA3vFrJ5I1w5VPbgVuO7lLiH5pzi8GHCfAoagjlkcHP8mvXmhn25Ys7Cacs/Qh
Cqo63NGPAsp5/Wt+8sRIdXqwJqT33EiLJdZELeLJqKtjoU/1xi67eFcZabk1phazV2VeyyguxuN7
4loPM8DFc4H/c76u2RS2lFwy7WjSGv5S6mULuAVOteNnVEk3LRaqa/3Ciw3LKPKsU4KiaANn63xI
JPcps2MpeQznMNlH2dQ+pZHIIcmPLWDq6+t5GSmxc2jagIrEccEDXXQ+WmaIEpi3ph8TbWpfkR0Y
nt0B65V9ngNB2gxphQh7r2nJXsswUNPs2rkFLfC31hZyA8OKoPANQ0iGbuc/w6DtmPMKGceezO0G
efXxZCm24XOzFrduax3UyU2atcnLyZ09oXJU4KCcF5ryxlI9usiGcgpTU0cypMtOSdQnB2Q7nOdu
anUMzMex/qmOxuiPCHOfiqpJtiMizw+uGlg4s9S28DGiHX9f/ySXW46nT8paSZ1LKiWLL1Km6MSp
nWUcFQi3P3sIXMHWRndV3xHthPlNEzeAP66PebnnGBNGHRoBoMv0ZZtHkKzjIW0bx6pwnR9JWeaP
9ZDiNmFGa7Ssi3ufNaeiRx8Y5CF6BIsTrPfJLB9Q8whnwRQbEYZFtm0GZU30/OKCYhxZu+VKJDhE
FeZ8R4Vup5r1BFdZzbLqnra++Q/aB43fhlr7y7KiNPM7mN0rT8BnHw+SJVgoAA2wShf3ha1MY5ny
i46iU1OcEiwsvwk6m76nv+58GztvLlZ28Wffjh4zrklwiqS57/lEG1HTxggb7L7jyrxXQsesD9kw
Npu67LFUvr5RLr8eHRMmRpTA5XRhmFAKWuc5VpXHJjZ05dFpwJ3tRNOq9r/XB7p4S8maAGfwBWnV
mPYSIYpgEICZ2bKOMYzEABSUzMc9NNe+Rtxl+8KNdHs7GLA8RrROst310S83D6NzL9ooGPLGLaXJ
qBqiRNzZ1rGKtfHQKlV20wx1fVMWc7MNWwArvmdP9f76qJeb53xU/fxLZikEp0xXGFWd+tdo9orb
EhUveBm69V9ST/Ph+nifrTFRLNctYTpeH4s3vBFaMmh2aR/Rvcl22FlEO0qJsV/bsDS1AZPxJNDI
jr14zQ7rs5kyV4oDcKF57OQ2+yPSTHoc58duto+hakFsykw13kTF3Da70uvar9EERXrlmHw+JCeE
rh+yaMsSez/i+x42mX1E09u8gQYY7MyuAIYPpNAGHwvL9uf15f1sE9FkVIkI6e5xbs4nqUxAFFNs
l4+ist1TD60r349x3embJNSFtdPykqauaPuQNf//DM2woCY19r/8aX+s78iMagt9lSNofBhhRdA8
IzZD97BptPZWifjmIRh99+b6sPKqOXtPIThQbpHFJpeDu1R1Sieof4mI8lNfh+qNpY6o86ui/O3S
UhN+luUWqePgbG2tCP3cs/92PwMipA6NkC1WHtAPF7PueqHa46hUpy4OdX8yW3HSYq1D3ByPpqrP
jXetmYwvTt5EKyPLP3kxcaC/YHJpbbDgS/SvUY4WrmxDfUrCpNgYrWbu6qEvDwbi87fmXIV3cZ41
279ebZBNYIMQNAJqu2w31FXlQrprmxPWLMOpKcP63kLn7hD3NIW9LNZ2thFVu2ac6q/mIJSV2+oy
dKR7LruD9CqBdPHZzzdZVYSWV6RGc7LnDqa9cBTvtw0qd35SjWk2Dw7BUu6HtqW0hC5xUdwg15fa
t+kUKCv39cUbyE+RJgmyIm9wrSxusmpMTT5A2p5gTCE2gHIzZjFT/CPRBmvlBbxw8kOEXKUxyBan
xMVTuAwsmsSj9G42pyyJKm8TEta+ToPTabvC8Nr7ZuqUcEcwG+xEnkRYjmsz5fJabWX5KYqhRpqj
gtdfameU7rn7oJbMShbGsPEV59mILCXYTzgQRH6Hp5xkWpdz7PdD0omNm0Ot3URlOr+iepK8XN9R
l9uY+Bt1Dtn2lWXqxY01Z+VQizZoT3omrO0shUBS22u2caQ0t6KrHonrqr9TxADSRJcX5qbGI48W
9RIWCCQSIKYTipOZ5Q5z7cb9ONJLmuem3alu9fe1YTmgROpLzgKYcrmX/rgbwRZ5TWD14mR1unmq
WpqPXP7KPnRU5Y6CIWCXvquTnZbMRb6JpJigjzTM179eamZMG1Q2A1COXPyKvm+DclSr7gSuKXri
l37vsjg8IP6U71R0UW8Coa+BuS7ee1SnLUAd3M/IkKLGcD7zMUzgjo1md8rQ6Ik3JWcaDInVGH43
qebd4OTuwdBTRNipOX27Pt8Pmtv5FSmrPeRa/A0z2loOrlctpO4+O1Gdjt6HVM1v3LHpUEcuwgK6
cN1O+zIcMdwQeTTcj5rX/INUS/Sf0lR9f9u1WgdvrlfKX8MIGTwJgmzfWWWJpHIX+kb1HJV7VdG9
mwRe3yHugHqvPKqXrxszIGEBPC5hYstqfjqpOCtkcXay0in5LuBm3YusivBiK9N+p2RattU6Ggtw
giO/ng399voSXkQwfD6IvehZfADJl6wPpAdxQFPL/FS5RvRcD2r0GClafZvrwgPIiqbf9fE+DJsW
n0zK9Th8MMzY9OUn67IUQUZXK0400Zv7VnfSGxRIevRVUSnzFSREnjwvjN5q3ck7P+gnVdkUuJu+
pNBWHzPdaV+nuRk7f0hM6MazUx8p1c9bsPfeNrNssQWwqLzQw0w7v2yzDisWrCxvGkPPXw0YYhtn
mtEkyQ3etxgTk/s0jcikVqYpH4flNKWwBZee7FYtM9JR8YwGmer85IFDthEVmJxhW9lNWfjCaod/
wCt6t16XmsKnT2eEu0bg6Hw72nFh7KckcsUm76v4ZztXyjdvjsxmDzENPcOxouYhgTJT7Gccszvg
OjUYMh0NskrPijXv3KWzibxLqc9L5QGJl6GzeX7Aa3o8TZkNKWFP3DQ7U0+MjVPhd73RKRrfTI5X
TlvI49YjvYxEvi+ac5sbYfAWWuX00g7m8AMFNCwP7cDL0m2Sz/ZeV5VsU0f5f9eXfXEZoTZHgEjc
QLsKpNfFZYSUCEXYCn25KY3qVzOxa9VPFVW7qb1wRsGhVsPmJnCkfGyD0s+8Er0sIgY5PLwTQlRW
CuDyssoGj88Nu6AKHpDHKTHo0rtgAI6O3wE6ftyAfztZlNZIJ6lYknDBt1x8GM2RDiWl/lDB5aZd
n0U7x4zyvack8Q2Yw/LWyzJn22TpqkyBfLP/2N1MVNZBTCotxCpSo/B8aJtaVthFs/5gizD50ox1
fAuj396IxIM+GNVDvq0qoT+IWjVu7MkVPpr87V/WbfkVMkbkLwy6qVMsIY5FpCZmB03vPsB24Knt
suQFR+pmF6TltIHUWWkrK74IZSQjkb6JRBDSaYdDtojSeq90+nIS8YOXp/Pvukm+DyQPt+kogk2e
CXMDX2wt/bnYU2h6oTgkeWrEw9TFz5c6Fq4SRm2QPAylEn8Ju9H+Se/sn9jz8r8Lmpgd6rlyYlh3
sLTLmg8YYRMKgZo+zGmZwGjUKLhvjWKYkNmIw+6fSbXEX9aZPsaUsHeCbEqlF4LbXdW3TRgE6UOW
iOJ2DjsFYxSkLrCvgrl1/bx8tpJMDTAPgkoOpdnzlewjCPNRYqcPY4AYjxtq2g9DGYqfRhH36e7v
x6KvCbMRWQK+3eJsloyeh6aWcjYrNFkay9gGrtrdJpqSrIDRFi/4xxKaxHy8Njq0geW0zKgH+h7k
GZdOJbd9pz7EA9hjK8GCYpeEmlhzub08Btw23DiMKVkoyxzNMJLQoeedPsRFlhytOHGPLkAaapJq
Ijj95Tz44VQhhXd9UZfJ4f+mahImASmXCBC5FH9E2Xg3ZxmqKXxBr49+FFZq7vqsLcDRJq7YV9Pk
AA7ztHiTJ+b8T1E741HHB3jl2y5Ctv/9CnIafKQ9VC6Xl1+XWVY/zTEL3qnjs8rKW1H9Kw3HXr1t
wPb7qS5mY4stSLhBPnJNBvfie5PXUBWQUECI27RXzhdhdkZPcbNhejJFVvZf0J00xY4WfVJb/mSo
WciN31uBu1IYWMYBhGq0zTk/SOBS/wb7eD6uEHFtNlXcPMENqV3bL2olfTWMGuuTTU04XfbYLEW4
WAhQ91816V71pQysPNvYSo5HO9yh5Bf2e6Xwezi9HoQlyJTDnZNb2XTvBGiq+8Bmu58rm0Ye67O3
Cua0LJpLoULZHVj87sGpEM/t6+4RPZIQBLSEuNtRX/ol6GN3U7a4yTmtEnyJPE15jdPSOySeXonN
UKu1ulHNMnoTgQhXdtGSRqkhTgPhBvocXUA6MktaxmxBgymVvn/s46nDzbDIsmiTCcV+CqtYiF1v
iuYdeaeonXx3xAyRip/Zbse2cZONFlfV+JJaivyFse4lTxpcS23lxrzY6eSSXMzkkogDkOHJcOuP
8xZTKC4hpKSP6jRW7iaiOr+ni5Q85i32utsyGVpz78EUx9TaDZr2YEdWuSbLeHHbwP/iCaT7DVmb
lVr8CNeifpBkjXi0c+TLu0iPf1pJrbY7nNK1t4k0aVuYzny6vm0upy5LfjLiJT3C2WNxgQura8gL
bfFYNm23H+ugB/qZjPB7kTZ3Yn1TWnmyVabKfalsp1+50z8ZXaLjibplKAsY6Xzhy8AeRijY3WPo
qYh5CmiNe6pmg36I0U4Jf/RlJJ7RRK3CzdBno4fpB2qjL9eX4OKiIZal7uVw6gmnL5iOZWhTZtc8
8agrNhxDJap9tvH0ywWEu6l1pfn+1+ORakhxJNtxMXFZ3O6N082ZbZjJE1UMFU7S1EAdpRhYPWt5
Vv62geGmh+tDfvQ9zy4HXmgkzDmDRJDMUsYMf+xw+r8lGttd8RQS5rr+VAZTqPgEleBU/KILMBmm
3gkIbKyovu3yUbG7PaEvPHL6cLp1tPRQ7++NtDNirCbNOlLHlYtC/oTzn2gC3kfYGWFregwXYVk5
RB6ZVvykt1OeP47tROuqaLrgmAZUYffXV+Ry59G3YZV5WNh/pK/nC8LwiTUOdfXkOcWEcJYyRPzT
OlGCbl5r4X6HxYOvfdTbd1Mdq+pKhP2Bb17MFiIxmZusSoB5WXyQJskb3CWG6KlEH+cp7UfD2NhY
tsbPox3UwUM0mlN3jKiCFVung8T3GPWpmfkouYTf24Yy8A2lB/fIhdaEm24OvBDjKNKxfabmZCDt
NFnatncraHbVmFS6bzmlPh7cVC+fmXtBFDqD7EVtqDTMx4J9/oDuYPKSe42i+V0cFy/CRbrrUFtD
12ydMZ7HbVunRbELSiPLqXMZLV6CWQUtHkUN5TUpYz15iUJH/AxwBZjfUOHRTD8MPXbOrFkz90id
6m+Z4gSgfEAX3NnzOCW0sJwg+x12XVt9SbWpMt6LWBXTxjOyxthakRkG23ZG1fkuF2Y27NNUJj4S
AFXtJ/QLx7uqanrnzsjb4hGxwireWKMz06vBH9W47RO83p/YQqW2H/vZyH2ghVSZHCVsna/ZoFbR
Wnn/k91FuiqxPZRl5cN3vrt4TIomKpL4yRJiuJuacnzT8TW7D9wUsSeaK/VvJaXJhLyjFudss+wv
Aa28usiN0NYgheMXAOs//wVqqnacbqIY1Bu7r42SRW+oYIht46hZAFkeQ6pYUc1HM66CPbqM6koY
dbkCnGK6SB/qCRKMcT5+1jgzktB68BhYUdzsk9KbaUG7g5VtUPehsOV7zWyb3xK3qx86qOjZ1mvd
OV152T9gY+fnjISLO5bfwdUHtnfxOyx7mktPj5/iYp4dH7fGWH11G6O9H4a+dTEbz/N73mXnW4Ep
5h1kj+wbjnOh+3Xm8bfpU1RV8qYFeWl/tzKBtViStcggrd0H/IzFzyRZk/q3RJ3InC2uo7auZ/IL
dMs1/GbuJj0JGoiLPE2+EvXc1Dxb5b/Xb8CPQHYxJg1OpC1oQ0kg8GLMOMetxfP64qlvZ23YKepQ
vMVuW9BH7nPk3bPIwm7ZT7U2Tt7nyDPyjV4ow8OgJTVWgABJU+v79d+0LHTL4hupJPxl2R6iDLE4
ONZc2Loy5NpzUzaZ91gBAhfPE0m8fh+qSTtsoXB4tp+h+Be9TNZoKQ9OWk000NSyj3y9SaLsDSe2
ctiooseFQa8Vke7QYynSI1YAQ3UQ+TR4b2PVTeGuRHL6sdEmdfw6dXM+7qvACNWVIEeXkffZQgMw
IZEwVN41/rF88I26S92uMI3npDPnW3UK53/driyMV0cPwoMhai85xXXNuURBLPbuvNxqs1tTdOJk
APLMthCn43vbzEzz1GRRfe8MlCsO2HR1yr1WIET47llxPH3NnV5XNk3h5Kcs0OP+5vrXWeKKsUcn
U6EFArQKQRRAmueHKbKHInHg7z+prdPqOBjQu93aalmGX/sBJQM/n5GMuMlja8C4OoPJIzI0SOZQ
Al3SAHb/1h5tOBvXf9fFXcNvAaEqhVQp1PHinf+sOEr6rsj78amAcKvdKHAVHmeUau4CJG02aZHl
3+vAiHFZcPrxbR7ceCV0kSfl7APzAxibEjJl2ctLpg+SEqVjb3wyO4zqfAFD/lduowm3GbSwfFVF
tCrlJe+t8yGp+1JwAS4lEY/Lzp8ReYSN2MQ8qXls/FSH/m6SiEfp0uDT90QiGN5eUG80JyifWxLd
B0ona9yYy1xZduAQEvwgG5M0L1Z+HPXaECQlT6k+Jzro6toUW6UY9Ttl9rJw0yuFNt6qPSK9pTX1
xRcDxdQYhlCdgwxMuZy106jMRvJAQ6M3t8rQxvVW87Jk8Aea0oNvTdqaBeblxcevlngvyrp0o/hk
5/tFawMcyGm4PLUtsOZtpvc/eT/yeVd2+vwYiPlfhx+ZbmlZOTulVcZxg4H7i1LaFPOvb93LnQN6
iJYiUfcHzXKxgGZshl2VygWsTGcfJe4vsxT6m4qt6mOatZW38s5cNA7A/9LlQJ8HXg1MscVzOMeO
OurCnZ64zjGOj9r5mdaieQAMEb5G3Wz58+hxPpyusb5dn+pFfkvrj0sQRLBJ+c7+KHr9kYJQsm8o
Y/f209z24tgHaRujuhxqzi6INeXZaLP/YgBMx+ujfrLA4IcgboGTIhRaZphYGo5e1VrOk+vmOX23
OEr3vWPP33PRJg9dHf93fbyLLIbyARE9EGuQv9J34HxvtU7ftIMSWU/zbHET1vr41olGquwVa1ZN
l9fe+VCLEG+200Zxy8R6soucjrQbNbhgqBYyU1EdDfvAc+JD6uXZDhRu8oRezpoH6WVwRSecMiF1
e4dLiHrd+WTDMktzJPrUpxH5lvTWzKuqvWmCZk79zqubG7eIzWhnJ27+byGQBSBmQD39NhO1+Ugz
WvtpzH3yUuPQ022wo4z3BdI7a92Ty30nYfaounI1A/Jf1p+UXqtGglD9qVIGsXXVsduqdjO8DcE0
dg+6MmeHIGz18m+7DPj6YDwhjbTI8wCyna8NAq9jkxChP+EDq8K/dKpNG5nOS0ml9YZCQ3h7feN9
IJbOXwQYDJQSP5Cs/CHyJPxxvjxULsyq6p2niXtVO6SEFQZipJmtoawdZs5dJFTEbAH3jbeoP9rT
XoStp/AixwLzAaOmpZrEeMcfUt7aJ7Kocbg3ZsR6duZkqr9RlnOngyMKcdNp6hRsQgelUb92R6fM
N4GuJttSNzJvN5NMW4dOaLgS6XHaa9SRTDf19byYdD8PnBmtRZCa6YvVWeYhQGY7+laoyvBKQbAp
/pm0Vv8/0s6rx20kbdu/iABzOFXs4LYcR7JPCM/aw1jM+de/V/XgA1oUIaLnO1hjdr2YUhUrPOEO
f5nGpHAz0MdxkbIu+sew6Ub/qQKQeRF9mX2O2rr1P/Skyfmmwj45GDdZ31h/7q/q7XFGQAOtIsqD
NB4AvVwvqlXXeZtXmnNq6JeFO19YwK8ylA/oeratv6bI9CobMP+IxDKUQahCS+eZ6/GawFCUrlat
E7gMjDeM3CT6S2hNbCqER45O6dTTURsjBEtJ/7t8b4BXix6LGB/0MHL05mefC0KQOJ9EtpG9312L
jZS2iTwsvA6Vk6CJ7dSCuO3+Qi39coJb4nf47MQj6mylRFEhPtMnzckPAocfKvRwp0+1eULktLK+
BWaroIY+KPo/ImmTfUL7yv2klU1WbuwsNLR9NCJ4VRUUC7aK2uZdslFBQbS/FC/Pt7XuZulXVhxe
x8qTeHuNSsAWgjDIh6Ov/Rq9vzk30MFbu8Tt4MSRmHBezcONmjnGU53nxabyFG+XDeVPr1OTA2/I
u1utZKVsLiA9GB4QW89OLYY0bpb0bXMaeTk/a54f/sxHx9mDfTSP09hWf1V11/Urc74NA2gUUBsg
1+RF5hBdbzPExJSpQz3tVA997u9wMfV3DsiYh2Ko/d0ggVyPXI/iQQQ5rk/3t8rtk0wKQUuAx1Fa
Sc8Hz83cilwrrU4iS/UHtRzyaKuihIva66hcskBNft0fcOEFwOuFRwrNTEw85lsTXb/cFmPcnfLS
qLvdAHgMre1WBDsUYvpt2AEx9Wl1f78/7MIiU/eQtr4uFExzzshvknKa3LDtTy6JUnrhB6CB7Dg4
ou36oC7q3xV1F+slm6ws/4o6cbNydy2ODzQQMCIXPp/7+iO3lZIRhuXtyVX0OgEIghFta4yRdRwB
8aXsOHtUN8pYu9ExVyx1rfOztOwSoiIJmPSirdnWNnB6L1IEhU94JGglLIQ4cg+m2/mfjUzvNiij
K1S/ByVaKWws7C8ZZFJFkMQOumLX86bR5XUISDDvqewf9R6hgk2o5urfuh9xm/agc1Z29MLlZ3KU
VGJrybYg0rweMrMTo2T39qfBdaLhKRuM7B/u+NRAgcxO6ucWX63fiWwhHrXU8//XV06nIBgzdP5W
VzrbfDZ6PVGOSlYp+EcGeLpTH3NsXEGg6QXHxnTj75XoInt/f4++RgXXDw6/HPoL25QMhDjl+pej
YKPn+ZhNp1iL+s/wAvnNRZ2C06oMv/gwBEmMfA7l6e1kuiLcKzYB7m7quqZ6rsMwymmGagC/wGMq
ya5Ea63cjB494W3kloX3UBQirze9UxXGc6blenIpWvjc2zwdnH/UqdHOkzVIiDd1aO9o5H2ebPop
wEX3/kRvNwWiZQbREaU8iVmaJVpD6miFgZr/ia0aP1Q8St8Dss8XEevRjlPRrYRjt21PylgcPvp4
QDB4zWcL22iYEntq1Z00Fz32aQNDV2pX2mXdbQwXaYNHrkEzwfXJncyfYRv1z5yl0NtbQRbGOz2z
8H20otI46znIyM+aPdl/v3dNJOKN+5DiH7zlecSoCBTIhhrIue6FGjhWrCIB8HnRU0d+fEhiFauz
+yPeXgmMSGGafjDnkzvxereh4epNvdJPp8as4g3KzvpTMCjffLfggsrVVv1fxk10vD/o7aenUGIA
+uF1hZ035yPBghRu1TTqCQbquMuyxNwkQxVe3FR96Aen+nZ/OHnWr0/U9XCz66enQenbfq+eulGE
G8jizU9g6RcRj/r3+yPdRi4giSS9lsSWrH4enCauic5YVainQoz1wel63zlQe7LSv+vaIR5GKHug
q2WYNdZQE5JV22hIBm/NCGVhwuTVUnZNagfdNHHbSHjOGPrIsWpjhVCJUurgAAN1X+NBtXKsFr6l
jMS52oHmceXK3/ImWDNRssyzPic96dLpCKRiNDemleJYWtWQI5pSaIf7i7w0Ig8oBvKykUMScD1i
iB8TTrKDdtJKJfsSO0l4RLN0SLeBaIPd1Ndr0crCcsrSFBESNQSC0tnFUQU1ng19pp+ybkIWzhRW
535SU9MbN2DafHMlT5UX32y7wruRWqwAYJ2bzjCmV7rXVZ52yiMuGKEYXnxEtKrSV6rgt9GIRBPS
3SAQkRnOrDCihMUEaCjRT32Tt1utNmkEYbFwEJjnbsmq1EdIB/EOB0rqyO/+hJwQEip8nQB0ubNP
2AWGMZSUZk9JWiZPYRf5j4YP8gRz8XaXCX0VNirnMl9TyAKQaAli2KyzTxiVFBfxcdNxoc3M7RDG
wzH36vZDlgbhB82Pva2Hj+vnBuD0i+KX3jaq2nGf6pV4p6oaFQggldT6qHJKibF5mZgku8wMiIon
nuT061RpyW881NMHk2u332SaMKedpuiusnJOlzYx1WkodLLudlNnbPsCUf2y1E50fY2j17uw9BR5
A+Hz4Kw8Y4tjWWgoU9SkTjvPmSlAmUnO358sVCB/lrFSfcX5DUB0p1lrLJDFsSSOglwXbNq84J0r
uJvoA/MqDDH87nxY0Vty2s78lbcwEFbOzMJzCWIUdQpZ2AEmMNtHWmx6U0Ul9RTjMfpgIhuxN2PM
WrxanX7Q7Ed1q5qi7/dPy9IUQYiAB3rdwvPCVV6YbdtWk3aKDJuwI0jUJ6GXqdjSeKGD+h8Gk10M
8PYUTOf7s6ndYkQkRT9ByoqLZxXxir3hYmUVRBiwrCznwlVOZQZ8HCQtcFY3iWfvtj16yFzlthV7
uwT3VpVE29N/lkhh79oOAfv3BzwU2+W1R/jBJ5xdPVMoQjNXUuOEzmu5i5zcyDb4SmAQFtPV1SrD
ObCl14SdFj4hMDIqVzyQtBbmDbHRqdq+nUzun6jQf/Bsp9ovySh54JEzzc/3P+HCquIuymMM9wFD
hDkDxCU78KbRpr4aVeljn3V/irq3dk1KhZz9mRhr8kYLp4IBYaDJI0EAOzsVjpsVQ0RN62Qbhdr+
r4OE1j9Qg7TaI3vap/yN0oi+a6wgmN4nVyWvU44bsQAoSxiT85Q+Sq24tc3YOCmOUnwCvSWSo2OM
UL8ArSU/yZD6bDuJ/r/EPTYio1BGKZpQcZdf/E3cYwdJg/rmZJwmBZfGqoYztNeiyX+ZArc8qW2a
rxFkl/YQQR2pC2raPJ3yK7wZMZDufkZt6CfKxsqnyHB8Z4coQpwcEnsSycrCLvTkbAxNqOaC1gCp
MTfbGLRCpVioik9TRTbohp6wd45oKBtkyvREgBYdOg1mY9+I5kkxnCD6GBZK8EQ9Rftyf0PfguVc
+mPAj/gPf0BGuJ66a6RoU2px+ikKbL513jUGBk3ZEH3Jq2l45lVpHut4LF7a0e79rWMN3c4uhuo3
uElq1nGKjBo0+vh9SuNsvlc3AhRAAHZZXGHXP0tDoat1rKb65MMFSTaRXxBWANb6AAKIerDeK18T
sFXYOuGkvXKPvd6N1yENm49sVlJ+OHVzuQNQbEkY1WbDpi/+aMoIAj+0rA9lFjrHUEvEl6zKcGXQ
I3Njt0H1hABwt3LR3J57FyFN4P9Ex/w5Tx4pjaMCkLnDJwKauN0OERi4gfLI50azY2+DyL6xqUs0
VVfeqNsLjv1IcVbqbBE8zoXEsqJBUdsr+k+jb3R/JtdrHuEE1cp34Ps8wZYZOMG7XyoQphI1Qujm
Sumt609tjqIKRBO6JxFox7BKdH1TN3G+twzhfhFT6f+6v+VvD7tMI6ES2zBGKNjNtlY4IeDut6pz
Ik/O/3RdZ1Eftf1zj9vy1/tD3Z4uBHoA+BA/qQzEVp7NTQQ8tllSfbRaMT225pA9tmXuJHuvF/6T
mfr9qQtbdR820OMRzQ/075bRhPlGWFp0CY0x/x/im3mzssNv8iAMAsGeItzGd+YOmr0qeuWXDZCX
6qNo9fLP4KkDXCd6GfnD/fnf7CbpoEkeaersZgd6xfX0Gy/KTM1vx4+wOtz+aGYhJ8ZsSNGtOsj+
BJNtH/7/RpwtuB/bjTkWw/gREceg3iqumT74QVN/iMDDHKNIP94fb76ZOJ+yAySdznmyqDdcz7BE
PxhSUyReisxMHnmWjZfc8E9aKMnR94eSP/3trfQ6FNZiDlZ61Pbm3ZO0FGMWFEK8RI5Pj8sUeQ/E
L80vgGiR7nAb+5eW59m4TbTAWDkz8+tIjk3rBK4/BW6wnrMz09bWoPetm2IIRk8qSksbGqBw0Wxo
tWKPAbXxJ2uE++P+jGejvrJUeYzheHCESLBmN0OHLCbi21VxtlNNuYy56D6iCF5vDR+BktCvk4fC
8sXKDprf/v+OSocfr1Laikh1Xn/SgQI+eqRWfoZ4kj4OpaE8dEbUPksJnA+qkU1/JbRAHko0L56G
gFwhGvP4/TN/JfvDHUcnhWTv+jc0g6CGD7v/XNWwonmtkP7t3fQHIo/DR8MY6e0bpv++N1dOnKKI
rItQtaRyMbsVNDPlNqNrdO5yu9r3FPBh9+bjYxjq30Mgg48W3s+bTIzdynU0uyYYmAF5cEyomMCD
5jGIl1sqLrR5f2Zx+8emNoJHnxL7fijUX6Jw65V8fXaQXocjTZH+GWSblIOuF1cPYgzts6E7e/1I
MG0D5ipHd9jlTmjsAgPGad3o4nPvte7KROeRnxwa2QzaDxAIuYPn50iN4aoDQRjPhe91T6Awxc5R
TEn1SLXvqk/btQBmglBAadmbWHHHXR32+gNZ95om+ezi+veXEPqhckRJjB7+9SKEw1RygTTDGb6B
/qehbftgGVV8Bp1rrcz6NXV/c3O9jiXzXt5dXkHquNdjJV2k2KlVj2evGzwa/dE0QePvEPzdJpPj
hpu0SE1r4wKh8TaRVUx/t52GX1LTIbL3GOZe+L2CzSO2rR+XJ6OAvkc3czCUp0T04qdlIRe8iXUt
Mzd80gb+TOtb3+/fRUvrRY0LBBuHBFWQ2RxcdyxNvbGGM2uKTedYaEqO4/hYHBF8rH7eH+z2QHDJ
QxSCZSoRy/M2PVbw+dRQ3D87TuSjY1b5yX4SE4gWVMBxgSt1t1+TwZOB/vVHkhVDWBCUt6lvzzUc
rKBLKQS12llglLvVDaXbaY2srKvU957DKtSOWYkcdAP8Mdji0DV8evekETOkFiNXGB3WWdcqRZHV
RrhdP/dBr+9j3c4/CEHTti9U+58oyrsv98e7fV2I7cl+KGxJzdx5OUb3q3IKAXyelcb197aTCJAX
dr63tco7KEER7FygGrv7gy58WQztCD6lLhCx0WyS+AbjAQBm+0wBoTr6mZbK5nzz0ZqaYp+xnVbO
3u22pXkA7YzWiVRPuHlIGk9JJ7QozsGYJpd6qpt6YwSt9nkcOmsN37G0hYh3aZBILgiciOtzjtiH
UWVJbZydrNLCh6L1mmLTo6JTbbj3/WKfN6A7ArOPyz2uPc4nESnOO6tQFNxl1R0irwyRYIfKH/km
l6eVUiCIZ9jnSi+1aGNiUHIcQWlurSBX4RrWAnUia1Wd6OZRkSxGKpdER1LrypUf4s2wQkG927JK
85xNfruxtS4Kuco8fRfHinV20HV8BkY+Hl0R1w/v3FMwCoGYUPomdeOP2bvNiVaAgU/WGaOF+Ce+
rfGTN/rOZ7PQM0p+OO39h/GkFSe8dFL7OeHHHQcXAI9nnc3YzLi2naGIN7RXo48uHMZjhVP4ygxv
jiozJCiR3B4uCFqq14uLUlyh+ZxV8NNK/z0r8vhkYINzULSq3KVh1oEXyOw1lZSFUYnqqQJQ6KOR
O8d0JGLqUxyUlfMYOd+9MPC3uaa1O+Hb+ih99P4ItamTlQvi5sByBQPXRvIYQyVZlr6eKrL0KY68
unJ20078Khqbd9Aoi+8dEKbv97/j7ZaVQ4HDIsAmujZnd5GbqNDpol45+3akPhd9WByNITQvFW2x
r71pIm/VdDhfomK7VtZcHBq3JuBgUpBurj+Td0WrDVEYXAxkdccvKdWWL54lsElP1QwkP/UP66B5
Arxj1mt+uZJK3dzCiOWS0kipenI3luB6kUe4x4DjaIubcZH/42Zj+zQMTvl5hB1jEXy5a5ZdiwPS
jXOk3Ksk314PaELv771CDy9DGNAo73SErYai+YFOc7ZR1NRaOTALu0iqNDMS2mw4m86ilbSpDDEF
hncei4g0uAUfrW2VFmPTjaBwu1Y1WhqOYhmkZsl5vyF4djaOxCNV03ONd/zeKsEI07/11Qe96tNy
5YQsrOVrn+1fQgNlo+u1TAsX+2l/Ci4D0vraQzt05gHEg+ttLWS9rJ1dF+VKxrAwP4YkMSIUo7E7
d38pErsggI2CS0Edx9/DlFW+VmkOVwKT6N/3T+XS9GQjDDVOWtzgca+nF9ro6TrFGF6qxCt2MT2p
U4bcz7EZm/ggdOPPfxgORAXobSrAWA9fD0dHdoKskoeXsp1iRI/jxnzS46o5BJBYlU04DWt4zMUJ
yqYCAEXQxjd2FLHRVhScw0uq50mzpfgXdU91nDn6rpqyOMHGDDjOyolf+oK0h2S6gzANr+X1NLvQ
VKakdJSzQsVafSkxjs62WFmOzQF8nbX2JC88HVxuHD7CEWom8xpCgQNGKDwRXoDYNuEW2LmSHSqv
VY5TPJTFC2KCL7CL8xUhtttZ6pwKnmXOPo2M+cusCUDQtSGii1vpBQ1TsDjbvBp4qbVx7RgujsXd
DRyHpttNbQ+gVoKdXhldgHDpj1bWGAc9g2SAFUS+cuKXh4LUD59QEohmt1nVuLSDi4ppQUTOd0Ou
6nscg+zPnurX77/LWEOu6v83mHy63gRyal+4CHC44aWI+76kgdmNzSbQ4as/uHFmr1zUtxuF0Wiz
wTLE7hpy/PVodDRaTzGYWuF15rhtAxctO2Gm2SZM3PwjMJLxOeO6+Hb/1C+sKBUQKhAaPBFKe7M7
VCuDELC0HV3g4UYPWtp6F2p4+V4NFTCJ/2EsmWnRUZDkL/lb3ixoYTe63aPwcWmZ1nevMIZt6jtG
AW4/Nbf/YSzZLZU3Cwq7+vVYpQ6Ou+qn8DIKw/yAR6Lykja9vu3Hei2TW1pCyXchzZAOcnPDBw+z
B0TxlPAyhYPgrNW1WW+stq+DLQ+DE66s4u2tKcUkTYIW2ZZBt+J6ZuATi1a3k/hS0bX9ZPf59x5D
P6lpqX2L+rb9cn8h5b/uqhog2YJvhps9C6Odh7SUY7gq/aQMGxocgsen772fbm2XJy8o1Pxb3ReW
K5mN2v7+6CuTnWc0CiwF3auD+GIDU6AeAILaJ3r6pPQVrAXNXOv4LY3HtckLz8mneCv//s0WzXzf
7U3ev4uHTMVz4sXK18B1Oox0R+tXherCWvVtcUDpxAJsVqfNPdun0B7zjOcjunSj539VafW95HZQ
bFGhSB8nu2tXWs5Ln5NGIkBxag9Aemaf0zNbo+wai4CXgjKdwzbqVDq6iPrts1bPpgevLVXnuY+G
Kd6igLnmBrA0X4hU0ntAApPn1bNOcZrAL+UNXpj9i4v+5ddqdMqzyNT8N6uhPNzfQEuHE5AvVQhY
F1Ls5/qDpqkSGQjsRZe0qDpkL1pqHYYZxY82kpFrkLvFwbA+fJWkIj2dRWyD63WoKKjhJVf8uqWt
2JWPel6MxcchNdYa47clZPr/AAsBoPJoUBKb7VXse7S+xbzzIvICFj2q0KhxDUNkbeAtTs1mCMr0
J/zPkqZ1T6fNEX20aXUt+TCQiK0ExgvPFwgNKtqsNSijuQ5XlmVp16UFBwdcvHUyAm8AzhT63gHG
oedvtK4NowdKa0gs3P/Cc36+DKwI5HikQDpKMe/ZJ/YbuOBp2ySXONP9eFf6zfjdtJGSsOvEAyjL
vc+f2kh5uY7y4pxBpCN2aCzv4zi13UujF/nK6yM/9OzShAEiW9hEELLBcL3rjEI4OQbY8SUTlhi3
HfI6Gpq/dnC8P/eF0wTSEeSISe5NqWA2TjBg8mKFU3rRzWIgQVfxRJkmiAwbdxTTn7asnc/3R1y4
P1479I5UYpXSpNcz0xPZ3rVCcUkD4T+Pox0NSHZMutj4+vQ7Kj3lS+1r9SZKXOd98AD5nclfsYEh
yIRcdJMu2GGWDBMy00aXXcpaauVoNsT5IFWyz2Nor97NC18RYTnK0J4sYoFGvJ5rp3a1aDuP1Y1F
2+/z0mPzltCqmpUtvPAZJQKIngiiq9zMs7B2SLXAVMNCXIrEVINNUlftzqygktD9LzHKtmttZYMu
XR4w0ykxIb9Ct3qODm4hRldpOYlLFfk6DMnO3oyoDf2huhg8NWYWPVB8a7aYbprWVvbl0L2Y4gMK
l+P3+ztq4eZwqfETP5FVS5X82SqXegCQLswuYaV7CqXSON5GOWdrY9fOJVId7ICNRN3fH3W+5HAi
DLAIiJ95sOSA+FyPio1G61AtHc8lTOnHPjerpzhquTuLvvvjJF6w1rRfGhBenASWcUXxFF0POFUd
bxEzpa9muM9DDJoq76UiEP2W9gN8/eidkb2cIZm87J/IPHCOOIF7FQis7PSzgY9E9hCCL/qjt5ZS
7+pkWuvsyY/09sKTg9HXk/AWRr1BKaVUBiu8W9WzPyVpvKOQKuoviucE4Q6KdTqt3EJLiwmHRArD
42UB5PN6Mf0sJ6RytekcprWrHfAAFukHc6iMv5zWc3dBYgzN7v6Gkf/K+Qx5ayn6oAfD0z4bsuxC
zRsyTL3cCAHb0KatATk5e+7xig63+UQKr2q9+EHZZjq2kYd1w/0fMD8ncomBflJ+loETXfLrOZdW
Ac+9iLUzOCML4FurG1+ERTNOAbX4d6e08afO9NKv90ed34H/jkpeCtpENlNmpzOY8KOaGgRLJK49
2xQZudYGRJG5srwLXxQpxNcslHjmppY3ChNCZhGp58npzfpoNRhg7VqcQaJjFOvqt07v7TU1vMUx
ZRVWHg8MHmalIAWcSqB6uX4WOhIcBxx+acNvkBiP4ieEvq12Q1kuV37cX9EbWAlLynqCOEB5kjWd
60eg/tBT+eqNc1xP+acQDZad6hdthmJ62fOPwN17M/6idSMyEtXQT89wJOwViMfCgaU5/lruhwwH
0ed6N8VGrbUJurLUhZ202tau7T8i2WA5Gyu11yQz5kGDnDEMKSBLUo0MOdTrwbDmG0rA8MY58cfJ
e1I1pdwVg/7ceEml7QfLo3ZTG07+ofQQv7m/3AsbmAviFcoIEZqn/HrsqBBeQaPaPHej0Yodbhax
ufeaIH+8P87CZuLtRmNb8uol2P56HEjdJdmLYQIWsioP8544PGK37puXfpziH/THSm8lt1lc1lfR
FZmh38Dsq0ShFx75TK3vg/FYB8DdSBwb5Ad9w1A+NKgRoYY4mP4l7ac1CMvChWjL8wp2hf4CGgjX
E0bzPqPrMPC+GL79qwC2VR0HeEXJAcua/gmmTTY+SpT6F6sJSAZQX/Sa97/iNk1mWO7A01H/lR//
Tboe+kPRtVainXFbiZPnUdFRhTeQz/VOAkcU7UOmu8NaqrM4cWp1aPKDSb7hdEVBUToFyIRzAYss
+aj4g9jVKg7teyPtemcbRNEkA+Ast3YW/+dyUyihdnn/djPf/Aj9euaKHvXhpBX6uVQ16L2WKX4I
yiN7O0PwhqTPWNneC68PtwTxC21Q+svzrnbphIiN9J5+1hWQGLzKKehvfdS/xQ1Nwv2YBuNvMXi2
v/IuLI3Lc0J0TM3egRp4Pc9mTBtX6xLjHCLV+yu0Gh2VUKEqyiESViIO/hi7P/U2XoPDLx1nHnly
ecDIgAdmOwtJLngyhWmcKTHXeyU2vIPfalG60e0p2sPeXnPWW5ooXCDgPsSj0mvneqK4gdChq2rz
7OZa/SHx+u4ld/LYxXQ+ccVBybIw2AaUrdYsTRcHhrUGwBBg7o1OX6IMbuZUuXFWYJgeIkyVN/CF
qhdP7VFkLiI/xyJ71MP0P3xZQAroMFO7gDY4exSEOXSaGVTG2c6N+uMwtsOXTnT0e/SyVKWoYQiN
14YDtiY5vfT0AYORGSS3F4DS65XWyjCP+kgFnGIA6dxh3Oo2R3Uw636jwsNYE61bXF9gJpIoTIYz
/7BWkwY9aB/zbLdhek4KZfo04XqHyq8+FZzVKjT2OWqh+fH+DbE4TS5m6eAB8G4Obpz0JMzBafI6
uKGm77Rxov8URV7W74aUMs72/nBL00TghDCKlxz8prw131zFaFOOg1UJ86xG5kdFcb2Pjtu1B5a4
PqTGNCH5q4w/7o+5NEWprybVRiiEz3MqLVAqv+2IpMCtV98NpZzUA/i09EAhrhYr+3V5MOBJKJ0h
IDO/AR01xlC+c9g2peL8wRBRT7dT34EUNUe1GQ73p7b0yJDfAA2j9AD+b3Y6cM2IWs2u7XOmWf6z
XrS52OVD/lJW1UUp4vSocSu6T5qOwKzw/WJl+IWvyU0Ed48XjjL43OYY/BDefE5un+txGOyj0vnI
iUyKiWlgNkzVg61UarIzRTSuqSsuTPxVkpzaEtk5+fL1PvLj3rG71GVky+y3k9LgrYFaRbNpCv8f
ggw7RltZp8LVD2DcN8jomGsqvouTR1hTJW4lUJ/XBuKijnNTqM45t9X42AkNA15loLcRetaEgjJX
xYE26jtVEQEYkmPxsanKk7YjT389c82l0dcUrnMue0ON9qVlJOjFlN4/0G9bfVPYvbHylZfWWqK3
5MWPprYpF+LNmR2NSeUzR865VfqgbbfpEId/F20sQlQgW185GNlYK0fPnHJn01aO/q3ifylWIvSF
p1Z60EugoAQmzh+CQddHdaxi5xxXotpMTY/8bzmE1caK/S8ipdi4MuDS93074Cx2wgGuUVBotc9q
q+TxvgEz8iWC+9I9+LC6dy6ebdlGUlXL/f1DvXCFkMDTKARlCLr2RuRAr4chxbjkDIGsKDZonmnP
dJuyeGsGTfs+iYPX7QQMBxc2thXwkdlBMvQhhbXpI+6eVKa/QTgcllrmdu8Uwvh3HEBUEKhot3IL
X2+ijBwjJm4huXP0cso3hZF1n8OhwOAuGoyxOr9/DSV2A6EZ6GnUf66HM9W09sVkWOd8DNv2KQpd
p976hU3jMy4zd8W6cyHFkqUWyBA8awCoZovomEGsctVbZzvLPZXnE1ST3jfq10wI57vlteoJ4TkU
MvR+TVtucWjQ9shGUPC5MWiwcd+pp942zwNvLkh2Q60fzcTMYsy48qF60ssuyzZdOEa/Ff77mrrT
0l4F5g4ujj/cGx2vyKu6Omka54xMe7LBQy/+qXaluR1Lp1rBe9+eR8BU+EOxfXhuCAmvPyn6eHVv
Rpp+9jFw67dKXhe/Q2tAqxFDIKvdu2qUxhu1zOjG3t9Mt1cPpE7mxyNLgZQ6yPXIrjK0TU8icc4y
O9iVmh+IXWQLU/9a50bxgItL2P1zf8jbdWVISNScSgBclPSuh9QMUQa91YHRLUX7IVDMSGxLctit
ikrrWndZZinXRUsQ2AiCQZ+WLON5gKR6E8TONLLPepdH/9Ow7qkPQeqV7Urwt7SOUPuQ85N4NQLd
60kNOmTUwGUcy52qDKsCJ5p28eigamQbubNLbH9wD/cXcmHXAHehGAqEU9olyfPz5vFyW8euraTy
znRcjfJQlzlNqbjE+QGkTu0/F27n/qkdrVwrVd6+mmTBlFtIh6XE6tw8hkUc6emCGfVzBDi2g9oF
h4juZnRwa/h2AkH/3dhrU4SiY9iaOzG0yVoNYmHB3/6GeWuq1OvUzIIgumSWmpyCuonifYLoWL5z
2zbfmgT7/ruvQpn8g22XhXcpfDtb795t2s4CqcuTM4XPRmh2xraMvMTY2C4i17WICyQ4R9H85cdN
u3Lt396GcnSkSE20zChAyAV587Uj1CHxMe2Di+5b2reRQgAUdB7bb1VjgrkZsvgTIWr+NQqE8e7A
H3sWDhBUGB5tWjfXQxtlbaepaSvngZLQs6mU45NIHOVrAx7oeH9PL31WnciXCAHFRrQzrodKkzqd
siEJLrnWVxh29AGuJf64wzvnqz541rf7wy0cIRRzISOTz3gujanr4cDBqKIbE+WcIr6GhIPWDuNe
sPjR3kQKYAg21QgWLXAGe6WXu3AxSTo7w2L6RW48C8HqNhgVB7bqhTr7aB+Srkc+FQ2kd6qgEZxI
z07pQMA/UV6Rv+PNtukMNGLL0IouGmbuRx6ZYTPhtXJM3amrj5GlUGK/v6ZLn5AnhV4Y3VWMbmbH
RMoVevFgRJcG0mJ/iAAIZEdk69HFhkXgVI94apSf74+59B3pDRHA088lbZkdDpH4WIWaIIX1xnA+
9JM6bIXiq1tUsb3PdotpZm0Ke2WvyonM3hZZ+6U6xurSl58NqiB4HOulG1xCWLADMqZ5/qhHhvhc
V1AW709wcSxXgktMAHbU2a8/Y0x9TgFVBGo+7ctP2LwUW78XtbfL217NVia2tDcJu/h6cD5Azc9O
ReZo6EZ7YXTB6U/8UrUkR4oyjcps9/5JgRIhRpeyLkCUridVh9iVG4nwzmnkdIckzx1/azSIIT9a
41SvWeMsLSFbA5abbE9QMb8ezbAKC8F51aMc1KvOvqyl0bzZqFm0r2Mj/H1/bktrSDJLg52pAQiR
f//m3A1+4YQpkcbZor3/ES1mIECAoqo1J86lZ4GH+BVwxbU51xWQ9C3MhVL/TNfDEg9e4GDfCsnv
ZdKAsYpN5GYdSKi0in4FZHjV/v40l0IBqiOkrVRtcTuZLaqqdi7EmFI5J5PnCoTe625f6GX+nNcd
xPTBKw8scXTExDyp9yKrs+/3f8DSyYcdADQGNCjVj3k0GYRJgcOIcg5bjIlxVhtfEnKWD5k1pTQf
bLpCFQIh9wdd6GACKQcmiWoEVA+0Ra+/rplpmIr7kXfWAuSrX/K88jc1HtXGMaVqo2/8zBeBu4m7
Sdef6ZcJ/JD82kTufKr/rPwWeRrn1xBeeIQEoIMo2sxekoCya1d4uX/G6INrqGK5HyDNF/62S7Xm
Se284BhoSYN7+GgdFTDBYktaqu19umbjNnVKBFytbI13s/QMID3HaUOHBmzW7BJBWt+a6AH6UKpy
YeLrmKLKWyRqBMV7DNoHBWWqx/tLsTgkR1yK8cr0ePZVhKa0gZ6bznloJtNgM5bNCz+vd/eGORiE
ZqGw/ro/5CsHZbb6wHZeoXfAV8mlrndCUUZpJvrWPttT4WrnUPXq8cDOUDAdA5BYb+BY6MYmjxWB
tROmTh+c1FB/JNPgf/Y9NWqOCUadj17pD9nFUFoktO7/woULgp8liW3k8DIauP6BaI95vmEFPn2c
IsbicBSttx3Jo88NrkEYrhS6JfaWkbrWJ6uojbUsfuGj8DRSwJVesgSEs30wTGPi1koaXMahtl4o
v7c7u3KzrRmTOqATM67BIWcDQjqVKH4a7TREganMdXuSrDQ9+o3py9hM6rOeu2fNrEM8aaYPvSiS
r/eXd3b//DsaBEV4XIQ6NxXEJFbYFVYjXmy1xz46QFhd34wYafn7QgvAFRSB+TSV0MlXvuvtwFBs
Sf9ov8rjNZe7LkM/jRJzEC+xH45PQZx/b9uStqsufO0hSoboFBfp8HB/trdrSyUNKAztTQiTcDKv
N5PouFasLMheAlQAxCZPDY/mRmQO/S6zfONgOX2dr1y2SxPldqMMJHvcBHjXY3Zl4OuxGv0fZ+fV
HKfSreFfRBU53MLMaCSsYMv5hvK2925ybqD59efB58ZCU5ry51u73AN0r17hDfU9dYNxssohOOsW
7nkCB8WnQbkljYP52qLbvfXHseazAkYkvjNU2VgNe/aESCeFNUVb33fKGo5Tthr2UQi53uc9VtDR
2291ixF/LrapKCDHu13jMFFwg3v5hEOXJfhyOsFRGPUMXRD/vDwsK335WzVsFgLBxUq09ADn7lVk
wEsnUGmHAMUYhJcSZdsf5mCYws2r7xHcxDUS1n67/F5v01JAjx2I4f4ozghRaHPrBce8ab3TULMz
6wapx9malwjJ2b/jfKHXwuNtCn08Ge0Qe7c7DRTg/VQzg2Ppt933TBu7I6zh7CalK3KFRXDhk9EJ
4LloZAPo2dMyjIFQiUQwricVIIdGmGNUkyxfKRJ3sZsH4mJHs5KRiI167p6W7HRznlj1EhyXUTD1
AT99tFOcUdD3qE6uhihfE8zrDVpa5vFvtyQrc32T0pExsz9fbklMRyszcafgOG2DfxecPVacwrxy
tF+/xZer7Da+KQIhOzkGR+KYETuoCp1SF8OQt5/l9S7cVtn232Y2TIH48lmK2bDa2uoD+B365pk6
25FoUnXynVEeYQkG/8NTgWWmo0qZwd2724aW7ne9jfPlcVi9/JStGAubc2me/v6pKAXZ58BCsE/c
rYJCTtuPJJnHfvXdc4FwbRr2Zu0d18ZSRxfB+eRvn4vic5vZ0LSgR40M7sv3qHvIOSyjUZzWyW/u
R1d196kG3+Dt59pH3s1MD08bMP0b2JRq9+UqojDc0SrwtOtWs4t0lzt06ev8iOrMtfpzT5xgprGh
v2nxb6hrqqfd/tPcVtMGE2uwQXT5p5K59w0TDW2NKnK973Ylxyfif3a0Bj9Nw7FxkseRkfS/ohok
pmIoKF9j7e0vu+0XMdfBqYB3vIkjvXz6di1xDUnm4hSkQ3VbWUN9t7RpfWBIizWEuxp3Cqn+K8Hs
0iv/c9HtAP1RqxaZaPrWVMUJCnR/GtHYOSQaDvFTbl/Dq11cigEHLXkyCZKXl0s5PW9XS1nKBoOC
fBr+xUvUjao+T1BK2+Pf7yUYQmRm4KbQ0tmtJpNCapYscfAZsrTkeHBUIvKpwT35tt5dUzN9FWj4
eA7p0eY4gR3kviE04RykxqouTl2jZQ86gn+RvuK4yzi5OVW5N18JbJde5m8G94YO44rdwusf300w
Hp5sk1tA2Z2JyvC8HK3Mqw+dICt7+02+uongUINv5w+jcqY3u5NiprYp6mBKjnbtCf/TZCC6d3YA
2PS3dokVBpPzITFlSOqIf9fUzVgKvv0LLjwsSEea31BuqHT3jQ5AfpbwcqkdzWR2fiW9mxuHpbLa
p8TJ6Pq/vdiFLwkjlscknaCi3pN8dLHO3Es6mUTRLO7BqjOcs0avZSafIyaNNBdiOu3f3vawCZmJ
0fXmcJDWb7Hhj89Zl8WIRvRQntRceZGJyNWhnU15Wpk7PbFn5WEUfRqtBXpMbz/u/usi3Pj/pwTt
RlhGe0eJMXExfFstGVd4tKw3mznM9ywAlJb57kTz3V6HIHLNqo/zIkX79O3V9192k40EGA1CDK1j
TGZ3ewvgg/ASHH9jvfL9HsRL0P0EC28dJ2lYV47M9n/9mWr/XguXIEaPaFS+YptSfg5FNaRTLAaU
R479VNkGiuCquy2tzBwPQVfk+QffFYjv5bXw3pEy0D95+4H3QZ4fsfWqN7HMrVTd56lWqpUFzNo5
nnSvOSeBKd4HufI/gLsJ3q+LNp6cygw+vL3ofkuzEggTypptc/nAbF7urpFfs3rtsMRpB1bs36Ep
glI/gV2wRtCdxjr+qAkj6ZXJ9rVVt7//Y0/7RWqZCK7P8dzna/HZWL3SOcwKFc0vNuymOaKsnj++
/aSv9xOtSND2FFTECgrVl2vqWuNMjAdRC9CG1T/WVjZNBywOCyP0s2G+Bv+48IhIFpDtcclwdPZF
1dQ6zVzPgYrh+bg3E1jvT4XNvT0BGW0jqfLsWor0ev9gMAY2l56KSza2D8YaBIPOT7M1NlYiBVjk
cW5h3Y/GrS50zT1PXAcPSA0EVwage84cwoIMIIGMMohwUWjYowWwPumdJFNzPApD++SDPZRhVmWe
scmVPJl+552NCWulp2RI3PzU26nxKdEctENz8D3XnGVfR60NnIFKHt3nDSG4q1FQiRibekqXuMul
+IbHobgrGv1fOTfaM4fKe0SGJ//AdXVNM+l1ENlSxk1UCNmkTevs5QZbc1kNndbNMT275cTIRxwE
3a/PrTMCuE/T/P08+eW9nazDo2a4YLre3uAXHxxNHEh7m+HZvvucTJPROx6fgb7WhLuHG6BW0035
Eoqpd9coFVn5ubO68l9XDc3ntxe/sPkcc8MEkqFjmrUnG6OWKWSy8PBluqJLOtjFfR8sJvA4NY2H
Gd4Sfp56f6W0v7gqRdwmhY87/T5TX+h8I73uzXEKUviobE/FHr4iB1MvmLn71ljfEDOLT28/677P
v214UDmbRD1DHNpLu6upMHTm7Biixn6C9YYKFv3gdHnW0LhMg6cqWbLj1Czi5BTOo7ZlfgaOkjdv
/4iLjw4CiiuLOvYVzQQMGFETC4tYS5PpR5Bb39NUT/PQ7SvtQ5Jm3YdRS4PT24tuqePLe5IHRzJg
q0OAYu5Ve3SVjasx+gsXfg/6FdRbG9Zjmvx6e5lLz0Za6THQpDeMOsHLkwSwZdOPLxHXH5ae6OWp
AolfjenmYmaeiKyhMB4VVuF/KQb5+8PSTvS3eAbxdn+EbVUuSZFV7GKvbU9JNSZPc9d/rIeqvrJz
Lx1W1nFtRsVUdHsRK0pEXZrDtMQtCjYfh06pT4g9+WdNlOZ88jwlH4W5yWwmzJuuBOwLNyF3PZgk
1DUJlfuvmKxY1dKzVbGJswKCVoQMc8qb/s5aQU+f3/6WF6Ii3VkCgkXDFCGk3VUPSs5fRTao2Ogn
kxqktQ6pPZq3lNjyZsqqX0jiWv+5S/7RtvL259uLX9hIv5vgDH6AVDBueLmRXIr4dTK8NbanRCUn
ckpZ62HWdomIYFYE6bt6yqR+8OZsvQbfvfCFAViBajU4nZBxd5mVtPIh9yHmxwZmU1qII2S6vrNX
lcX+6NNb6HP84/VR07swz6Zau3Ib/B5c784qYRFBIarq39CZl88u7SJBnVHjKwf+xEp14GiINzvT
cF+b2Yq4l6bKJo06ACJ1JFZP6Lf1auTtgQaEa0ZVnqfd0d5MJL7rNXP+uMjK5iDN2dOnKz/2QlzB
KR3JfQbW0CT2GcTa+QFiFeYS6/2svvp2Ykee3uV/OwMibqNahUQQONlt/L7bDpNTjo6RViqmtZB7
R2PVq6NtyUCGiVvl9c3iSP1K9XZh+296fxvUmD70KzADZPM2z021xgFtIfxVkTl9WHNPf6iRp38c
R0OANsBguLstUnf+kfUQ5g5vH4ILxx1oGrgNhq50IPZzBLuqA210cp2fMA2nQS9k9jHB27MLUwfy
/V92jbZ3TOTcJrzEFqqpl9suV8Ho93qlx6XbqPvWkti/Kwgyxm0twAZfCaOXDjgpz0a43Fbbozfw
VsnKJKv12LfEfJP79vIhww7ls25J/bz4yxRKJIquVC+XvqmHGzeBm+qJquLlI3JjLo1RpXoML7qI
hj6w7wb0CENoh9VxQbKBawrpDQ3i9mNideLKJXzpmX8ratGC35rXu+XT2Uvh3BhGTBPS+1nJ1XvH
ZCi9Q23LaCIy7LQ5uGqzzHl7H23/7z6gkGpweGhGvG70+pqZApmfjNhtrRmd66ZeS/nQc1MPpyrx
tdGOzBY57v/eXvZSHN3UZTcFamhpv6uPP2rFxQKKY2oczFQrrINhpdazr/Q+MrTUPQC+z+GCM120
yqW8wgW/lOcxeuPQMmCkYb/ngTg60458HtZ4on2VRXI7OgN9gd7wPpZBIXOgHKBAvo2ymtN3wmi8
SC8W0wgrKzH+2kdwO8ObJB1oYlKiVyNzu7Y5QFO7xmndY4tbYCbYJXMaKh1unpr7MZz1qb+ZZ0SM
JJyRQ9LYOvzxNL2yES4VfAH8QLA1Wz8ao+CXBwALDZH7qNBTSk/dDyXd9gdWolo0DCI7Z2qx0Ox3
cULwZU8XfcX+4S4YaaMYs+BEvr09LpwGOAAU2puixzbNeflbUm7A3J9NvlGlxrNDZ+5ItFnng2ZN
7YNZ6A0+ynV6TSPhwq5EJIYoB8lgE9Lepahl6jY103UVq0Ab9MjoG0wfCjo74ti4fg1uvR7wJfVh
Yh9y26BreOW5L0R1epDMeH6zsV5JfVga/W2pqPZTpdunNlm7EGm2+qtfecaVIHvxWWmL0TvZmr17
sX0bFsXE6I87DI/uWA35EvucSJTLCXj35oAjcTiovKjet9Kyupu3P/DFU7jp7m+jW/Abe10IDVGT
QdMNvjCa4REikM6DYRRFE/qizeDTNx2Ma7d9dCqbEnuhtx6iDpRcK68vvfDfMOffpAH4aC83Wqk3
neEM26a3Dcwya5UdRKtM5Jcz7cojX0iHaOXQTGE8jgXfHrtlYSglEVbUY4ot833nlsPRzAzj/dsv
9sI19mKV3ckRXQ8sY2SVEfeYL+NSJl+RmPVPRu+Px8SQ/rNXJ+Wt53b9wcJb58vby+8PLiwBtij/
ISbQDCn2/CgywcxZ/FXFRZ8E975Xdl+Lbsm/6KrKcm4SM6jRorfsK/nJ/qkhUSIt8ltVCjTYq+FP
xcynN63UA6hfIeUnQOoEoZV16qaoxlYeoIO1NFrb7rkbYbwdyoLu1xUK2n4rbb9hSz+xAqCafhWz
AmMeAlUYXqz8fPIP28zUPhh9DsoDPKR3TV/09ZtmmgkaEpmljRW8rzXLwFzyLkF3TJDxf6qqvIsq
yGKxuwbze4VB89HL/GtKWvtsYXvGrbfMu+Yzu/u4LHyZt3Zd+3EB/igK0KR2QhiF3nNj4/a1ws4Z
jn+7oQDMw+mBPM/npZZ/eUC7duDTpa0fq0RBG5KjhG6n97EjtSE79NrQPBvBXK+n/2FZwhIeMXBf
yAhfLltIp3HsMvVjkZvOrWHJxYrIQYP3MpXmoaqVF+E1sFwLR/sYwfvdwFbbWJgBEZffy2Ubq3R1
IPXsITh+RZh7aRAcKtfG8+rt57uwWVmI8QBAQSSz9nWs3ctkFKL048qjAVMXKAJ1iWPeVvh8XgkJ
F5faRHfMTfuAtsjLZxqazs6COfdjZ5XpPXh5M8zHro1mUzRXNsulpbjPKIyZHm5A/d1Sm0hY3qVB
3Eqnuzf0cj4Bg3K+zJN3TZDywkngWbb574aPYMDzcimKwmDVsEWPpSamx371OH5mkMRzItKnob2q
w3JpZ4BlR1Sb7vKGAnm53mI0dZ57vRHnWTF+Hca1+JmY6XTlBV4IKi4wSoa+NKCgY+5uD4MmTiXI
6mLfa2Y9UtUwgDTxRue2RcUjubGcpL7BFsy/Bs+4EMCh5tBNotr73aZ7+XheMkzClIUVt7DrUBxj
G94hhzWfB0czkggAonlTubp6J1WValHiVOm1gLpPiLazx7SO+wNuL69g10doavZOIFwznmWHpvFq
e80Btfvy1FfLJCPfLVuyhBxVlNUsmS+9fSAvvXlP59akQWpSnuy27kw46GxbWLGXDth9Lm1/nmoO
SKal/bPKND8cMPS+kvNf2lRbZN0eGiXu/XkBe6PRzkqN2LJGuKCM7f7Jxqb79vajvcr1eLPgpmkt
Q8SAS/hqSFc3fuommRnXdZDf1Qxpju44YIyojTgeydkD2qa1D93mEVGOam0OQxb4n9/+FRdeMMZH
0No2RTsLnO7LHWY6tW+uVWDEi2NPtjhW8BfsqC+6yoiqxVqK8TgxvxJm1Ew1ZyR6e/kLu2ujiyLd
unGcnX11lVmTnNxBt2M5C3GfVb7xUTSjd0obWY6RWpfqX8urtYPvy2td6Quhip7C1twnKm4f4uWT
c580gyo6O4bQPTTnTDbSiYbCDL5aw+K06bEbZ90UV0LJhVi8GephKEiqC6pwF/YT0aGpY452vKCC
cEycdfiA8pGPd6N1TU3+QvCgjqGWQUSD8LVHcHhrKdq5bc1Ys/K6OY098nmHqRet7QCwnao6Siko
nMfZ1ursucPQ/baeW2wm3v7EF04T4rR8XF41H3r/niu/6smOAhOL86AMwjGzy6PvtfZ6ZStd+J6I
APMlN3dIDK52SYKvZtMf7MyKR4QX/2toSCEk4XTDUQz+HMp0Gq6MFi4cHVIRGp5op5IP7WPTCs25
bMzaiqdZx6pmLhgDDuv7bGr9G9DF87s1D6or7bhLD8l5QWiBJtFrvJNtThIl9tSKy8ENzv482eCN
wMQajrSPFMbXQOAX12PAyw6iAKf/8fKQ5HZJ9jr1VpzldnbwEnuJMr1HphBBUaiUgbx9e7NciAc0
N5wt39s6ycH2e/5ogBXcBLlcWzcuk8lsmpCecbB8S1PlyyPm8cYizskQMOxN2jLVltNc6tU1kOeF
wEzXH3wVkr90zsHBv/wRY4FwczqWbux3tt+2kVEZaftprqRHitFnnf4OfdppMo9jkNf5R4AjSrbY
xTVKhmWyFNfS39cvhbIJoTca63R+kU98+XuWoPUK1XRuXNNhL4+iGeRdkTsTxkh28b7wivG9j8z1
Z9+q/4frn7U3vcZtXEEmsHsXi1zhgrO54rlcpyXaTPSKUMim8GC2N+30Dkp4NkW03wwRDmDd/317
Q7yOl5urCLXOBokFzbKL0qs5NkamJXaM9n9jhytMI9R4VhSAOt26Jkf2OmJuiwXogG7Wo694u2Nu
chOi0hh7daaOPuzIU9Gl3tmah2cSkORz4OCKXltpfYNoOGzpt5/14vK8Y9qdSCHTanv5nZEebh0h
BztmPfUORBqTtMpJPsypoQ6tStqHVAKHPcxe2S6hjWaZeSXduvi2kVPY3gKRej+bCno787zV4zp2
quqj0ssPgzk3t9myXDvol1ZCq5zMB+gK2ftuT/drk3du6tux1qXnUrjJT4GI08melvQvO3rgQzbE
BEpv9C75srsQxnXb1ZiqOEBVgqF9gu5be/MJ1EC1PFWpFHN6wGY8+AqeUxfxusjq89uf9eKjBiiW
Uw9tWl77z2oVeel0rhMX62zFfTksH/S0k2Haedfko17ftdvAD0Q3MxPktM3t7/8Mn6qwZDMFTqyJ
we2ihoQ+OwrXqr+8/Ujb1/lzPLK9U9IKrloUGfiE+1Op2WNrt50XUy+nJ8Nf3qO2MaVhkegQ/ZL1
WiPr0iukd4auCOGPZsv29388l2i5CzvJeok9qSUcBotqaJzr+uxOdXtlw2zf49XDbWp5G1twU5d+
uZjWtV5HmePFjV+6n10RzH0crK6sfuELbPc/zBmNz7BPxsa+/fvXSoAxMZRlkP5K7gdxjRkpj8SN
e52Reeg7mh+1jeNEWlXmRWg0xT//w4LMIzl/TFoIry8ftbc602+E78a43LXj2S+tsocQXorHqa+C
+Qhd6lqv7NLbBVjD9iHtBs60+5RTN/nWpDSXjL/tntAvms6p17mPTivL85oJfYhKP6v/vowFKobK
Be4QZBVIDL18UuJmgSc5O8jrbZxVQEVSsPZF+S7P2vxgOKNSxznR1udF6n9pKMO1TUcEbCRCF6Ru
XKYv1zYbNIHRw/XjOtFkhFWDdsyqNDvNnZ5EIOnrK9vowmmBPoESD1xo9Dv2EU+aejMYOuvR1HVu
Aej57ya0A7/Plm9c6e5eCATsHqAuTIa4tfadT2+hiLU7RWfOba0jFHf9CODGxjPAmGAXedeIRRfX
o/NIeobIMiOpl68yn8rE9RIakPU4dbfLrAUPq1u1/6y6Gh6qYroGC7/0KuklI3WDGit7dvs9fwQe
RBm8BLsDF4BlXR+GZeQ2xv/gE+xx7Rq8/9WokfSOO4q7n6HzRuHd7dG8rtqhDEQQJ1PnnLA00T5W
fr4eh7pTp9zp+8jWrIIo6ynsmEt6UqGHEs4XmrLWldrmdcrJT9kmfmwfLs09sNTNyLGZgwRcV1oW
QT5Kv9TKMabjmo3lrWso6zOWoKI5YUZd/3g7KBnbjfwyAG+kLlD4eBWDMd0Tys3eF+asDUFcrqYO
xbauh3D2guHHoGdTGS52Nd3aQSWPWtJoMnTQemIMFox2eVD25H+p+7R+9DT/2jkmTO323+aZDEKf
wmtzR9xagi/3g+jatmh6bTo2Bgpsh8YpCiuiPTaOUYrXAjJIVaKXh0kp733vUOiHY68Wpoey0Yab
Ccuq+uBogfyEyr5jHWUKDiAKLEldZZWN0x9co7fvksJKHASGs9yKFqS7v6Qa8tkHeCdq/bzNec5G
W2paNDtJbqkoJ3FdxijPA1faEcplpSGjBVVUIUOkDox8jaYBkfCHfNXr4gvTrn76IXSzy061S45w
hr+SozvW5q6TfNak2Y/oN1SWt8yRX2pKZOHi9/3879RsL/nsqmnW3BDTnXn+aG+2sfeY0PjylK5c
at9oLTTqsc2aOru1WlsLvjpz6vnnRFcMEcOBK8CYwqCbkuGmgRvYw+ZcRVDdtX05ydDLhStuXb21
RTRMfmI8OX4H4rVo5dRGaSYWd0UWkgzkawc4xIINUmBzk+mqlKFhr3l7q3oT7lag/D5DEX3uqnfK
byf7MRVISMSw8O3sxrSH0o+Cwqy8NYTqXJ27NtDL2xrG6fIJaMZSRRhy98nRDJRrfx2KXhXnzKfV
e7RwlFfhKCjXTlo/JP5xrCyjihj/iO7Qu8Ic3s8SXdZfCQ0l616bHWO5hwZc4r4UOKrqH7QFal2I
dIhbPknXTddfjtYXyIfhnJzejzKrtNNSaPr43hN4Z9wUrsd+g8q/samMChJBDLptEsst8Nc1iPqy
XPyvYyOa5V/G2ovhhkTtYrwr3bEafq4Jo+X2MI+zypzjDN/ajpquCDhZhrV2ZRn6aS1Q2dz0kKUZ
LczYUO/IGjhbn0w5Jsx0uB7H5j4oVZscRErZN4al1QgtDwMttf13q1szXkOHcJzPJqQh/tlaYraU
RUyE3DS7T9bR6+8zDQpaGbWuslCmR1LHWM8L86zS4CE49w/C2gbukTUWrkijdq7c7otqFqO8yxfE
LE81Tk92cVwlmqhnZ2mQOziSS/dGFtFm9cc5RJh1Tmc4wivIukPVc0irsB5QiLyrAw8y8cqQpLkt
ZDEET0abWbkbGdIos4cpEWL4JXAwyRB1y/MBwVe3ksMQzesA6McOOrf46mqJRmAK5plXHDGXQOw+
MpqUed1BOqtRH518XdZjrYFIDReJCcoPrYL0Bz7RaO77SeVNmBjFGIQb3aj6XAyoEB7Hth3a+4A6
lwZ31bfFZ3oyvnaLy9LYntaO4Z4ZWSbuIg8eI871kEyDbb6Tjts5t8r3KKUOZQOA5MZUSdV9TyqG
BHd15frr81xO6KlGmhqkEebzWohfSI1LYD26gVYH+Wze6asemZruDjfQ72tQT6j/ak24rqueEKt8
KdpzrneevIUalpf3i46H+dPgqGGYQbuKJIiXXjhrWDW5Z/8qGnMQGFLl85SHmRVoGxx18vTkV2JX
mvphtU3bfzYEOqF3fTGmxQeRiU7fqDhC++7RdbLpu1d0v7tgtYOnpNelfpfCqFzjXHMH07xNG+Ul
bTg0DA8Ophg9wKaV44KX6Mq2cr+nVqeJn5mcegeEEKPLY4pOvLwp2lbvTqacMDri4/btzxapif7e
XZxN2t61C52z0CZpOv8jRV2sJ6hhfl6GhnSm6SxmBCm4ZhAc+kl/X8coqEdZSH1A3Yh/ZPlZUpx7
U7neqaBbJx7boZPTg5F22nSrt0O1fGaDeG6ECAA6jG5vD+3N5BpLd07NSU/Pamy37V73y/SPajwv
X+N+FIyekEU28ttxbOYkzlSGoFlUtxoDIVP0mfFjAsAw3OZ+V8vTMurJ8qNuuVAiHzDSWIZus0kV
HS3R5wtSIK0/DJ/XoLGdMUo6G+aGLlJb/w4ttHXu6lQpDHHLpRLTV9PqkX+YfS4F48S1U8mboHWD
dgjpPMO4TiFcjF7UrtjwRHkyz+2ZO7DrPiKM0QxfQcrpqjm6Mhm674ti+3BZLEPtUeSAX2ofTSNz
1G3hA0F78NyU3ib0+yQ5M/dd6iBKR+E2t5UuM+2WtT33eZ3VnH1KBaf6Fs0+bzm3+CEAMXecRmVh
aQfZu2l0k5HKdPDLH46ruXMsmYNU+cEeC+V8ZgJQlF8x7pxd88BFoJJz5QBVaLg0i8G4KTpHyTlU
9LTdGwnkZ/xAj9luDmTsDb3JvnVaFwvtqaVaCTqAgk+KvnZ9rHPMF3J8u6rGD425ybynvCWLvu/y
aq2OxeRr1hiCWBbZoYJyrUW15ruDDEf0qvRQIizSnFMley6LDvhuxLfFgGCqMts9C4MOTSgLYKlx
gGFieiw01aTfHLcJ1J3lLr09Hxer8uY7gO9+8E0Ok5Z9EFNgyqMLa7u3zn3vJUG4DCOMorDsXOSq
DjrntH7w7Dn9JHUQw+/kaifazYRDYpYeQQxnXhuu0s3WH8Uwt+V/Q9/p/MKGTnfwpETfrZ+bPLWL
PGqpmFcEdqqE3HGxR76pJYdgeVzHwELQdZBMl/6xtHXTkuWeXJLnBNmC01pp3Qi8bFjSmxpeovkg
MpU2MbMzCK4HOB9JFgXG9kZKEJS/iEr1chzxfTqgawApU5lr34f1upbdU95pfCo1l3UZAa/ByV1r
A+e/Mi2yZ6/v04mb20I2RsppID8Ti4yLRSU/u2xgCq9h7tEdVeppbYSkv/PNyX0/e2jb2i8QuPL7
+kbWBQm4jgYGPGdhdieInU51QoPLpB/atWnAb5VG/TD3ieOxGnDnG9XgjBe20zj9ylDpdEJkfbPv
vZWIz72ldGCNwptwYKhk+WxZInEel3Kd8yMgEImqTjHqTXAD2cUuTlJ5nXy3FFUvzsg+gdzsMq7R
u6qs5+cFQ5blqet8LfiW1IWRhXCG3Q82DWTtg4apyfyzqyr32WgMFDxJ+5IntTp8zsWaHCPW9Ur+
KiDAFVhKtvbzMDbWU2+sqx0GtRl0sZqb4qA2ItCt3uC7ErbeMuaHyhhdMuHOdkjtTEHDWAllNDdE
W+GcW3NY7BBWxPDcMgXIuBR4Tf/2jd31kYc5gTpgQSTFobHb9DmZ2JARprrVc9Z07a/C98fkxgxk
o76vlWeVv9SK3lekPJRlgzBtDX05uA7on2M6M7n8ToIpg/da0TXz59EcnBHkrliq84psTh3pGKNV
78iTWjrZQ0Ey03OZd+TrSee953rL9LuZ4aR9CHxly7Dv0Zg9Ya5rrFVoidz7LwG7RXEWUB7eCLAr
7U2Xky1Hs2qSAkzAZMsns2eE+E4a7Tx/tTFEQMIducL6iFKuCM5Fw9CAJGoV4iaXrrCcQ1eZLtvH
sRbvONqpd2cvyiVbNgiD76ZJIiSHY4bmZqR3gduEyLHqH8qiXP7N9bqa0Htz7I+FpWGzwxVm49Pl
T5N6XBNlBFRRNmkC3h6rCrLDirhBGzllh/pZoaYpvWO8jOx73hkDurW+8NpzA788+Mb1WTnHnFtK
u2GYtqxJuOp6rx3mBkIYs2q/qm8Kyx+Sh7QvLIEMeO/Vx7nVB+smn229iVBrdfoTqjXZfD+oXjJR
auuh+UHXRJZHzSu44oRFOPvW5WtjoiJpGBkkhXkJzsKareaLZU/uTZe0PdCfylKyCqtiKdJjMLvZ
/ERl4c0HckY/B6rZGeut2UIcpVqckqJIYr3xc8GxtnLvjggC1DV0er93o7zo5EkA5cfLZg6qljdq
jsy+zaVKDnZZYuYD1S7tblaIWmNo+6KovjS9bk2nSrfa9eDJRaoD/tzJFKoAs/rbZaW6P5pl35aH
vC2gI1qFI9THde49/atsy0ZFGAOVtc4RIsUSZ+oqtYwfV7qoAClAaAcz0N7BGCsZarkryix2kgUd
4ydtsrhq5yitqUBpzLvMI8rJ1++8sTRsjGK6wcdPsEmFRwIL7fxdt04GelyEoiyq7aX9NxsLq4Mw
aCp171ZICj5QO9f2PylftMJvzU/Zb5MxUsMJm6WGoAZmaizSfUYw33QPuZQUQQvyW199QPKcvV6z
virbypZbo0tKhjVmOlu3hpBjf9ealnCj1FdFHWb6EDy7SLx+KixXfXfIZfVw6aZyDGupWh9uiqHK
I6fY6qPCVcL/Uda4bkSaZOYCI7Vcw3JoC+vWWkv7fUW9RaNkMILuVtVa19zgT2e5IcIhyj+0fTOM
YbbgjXdI/ACHJm1Rix81bTM9ysIAJmSkC8iGMk/MMS4aWxEPoIghYKy5+UEZVp+GjavpznnJCmFF
adPaX+l4BNmpyfzRigRWtl3UIa3THvO1BcNl+alnh0tQoKxZ+xXii6ZWcc2tFTzZYah1N7TN0f8P
c5L/4+jMluNEsjD8RESwL7cstWiXZcmybwjbLSc7JGSSwNPPV3PTMRHu9pRUkHnOv4qfQ0WoZBr5
VfjPnhPxJzwikglNQxSVl8zUWEV+uT8G1k2ZYHfBGjFzUEddTIkvaCGaRPBpIIT/VRutOVnlabln
YbL2v9qo81mdao6BHNH4yPYzNUN5PRpbyyweURC7XlcHKD5BVHLl10z7USJ8mrPIWvgT0Nwl0xaS
eUupypm/hzPLSVq7W9gUW9tFFgq5qGszg3sUz63R7ZRbllosztJIvw6mn5OsBMV4sNYNjGbttbMU
0t/FcD0YMq3UW3ZNj4a/lzob3bmv0/7Qg5PVLCdVZsY5iQgO3KrnYaMZIg2lpm5pZQd5DtvqJjkv
g43EVH5oomHKWj04UYP7dqNL4RMjMHufKeUBOiA3IggFMSHftduMY2Yiv/3LejbiErbmfb5st3fv
YZVz42SOrGvqxVfie8kJXJyX2Dta4hHsZH2xfL/VeU3freZFiuMHQxrNI7aJbsoSDkjD4btM/9yl
Ce2inHU3Ea1kjWfVc0aTAL42Sxa1nc1luZWVSDvBWkypSAJzeiTDoNIlnN1/Vj14feYsxKhkPGUU
863tqL75fDKnQOslqkLZ+3bkVb0TqdcCWkRpW+v++zS4m0njbeJ2qBYG+lyEtfO39+yNHsXRcZq8
AXjks4gm5GpGSPWiva3hXAit6vfoqqHF1tvaVspCi9o90J3JmSiVOJGlKh+RWoGCxqYJWOg2HA8F
4VXhmnsVYe9ZHKnwhxlZslUsyI3mwFAf8ORDkHrB4bmczoe3kZVno680DdLAcluIKksWxRfcLDED
TnxU7ASO1+iS3/FtgnM34Vf5qML/IutmUe3dvc7cNpJfk9l5b2zno62W+LbZBn9obXR+bW1s8mTe
idWxy6F50itgC6dJGX+XZJXWp9kLuXArFD8ylehuwEDGw/tUZeJ0WCmCibUc7ODCazZ4HJTS6dPF
LFSlN570o5zSpl3wd5u+IJxpwuXvkVSXIlyqTO4cYuz47XBNpMvmOLRu0IiEp3fYQ2bQKBqDm6A+
NCmlXis+VOGsMo2mxhUECI59nztDbD+F9aIIb+5sV6ZIphM3E2GT/Od7Y42XjYPvs3bJtE7DMiJz
MZrX8ZX5R7UAOD0dnXs4YvJ0mQbMK+LFEoHAzseSvLkSZMXrhrxXu8XQM03SZFHdbf5zWKLo5Tfi
uCfc/SBcTm8HZR7UQ/2HicHFeSO19Z8ZlzYoyNMN3wYu5T4bdTWxX9OB+s9u1KgK4Kf9F4Waesx7
zdaWqgpnWnZEjAhvCJdF/1xFalueRtuTd9Ea1m91M8c6HSunedRc0sPpiJH53nVK8iEHHTkj7AJB
4YUY+vIfBaGqyZpt6gKGew/m0WeOv7SAiVHWdjU+PAzhYZnybB1j1gNIVCfkbN148sGd9hP4IUvL
GHZ2Osnl4F4f17LKfN9qVSYCPLwFw8Xc3HfgzHVhw6gk3+31KME1Q9OxKPbN526sOi4keZfs/JPq
qQXRdvMa1pZvX13eGJNhjB30XwJQUUaP3ezT8iuB+K+lxoNwKeuj6a4Js8CUl0xFb5N3NMAupDQh
shhcCSrMlqwyuS8RO/rk+o87bLqTbgMZD2itKVU7U6wY7vlOuTr/iqKu5Mosstk0AFrHltoeCRkZ
hClckzPsTXWZNhLisrgOlM0X4/OnnTbrREOX2ftHyzoGla++zxvs6r6xL3aDCLCep7A9j7ZqGmgQ
NEcZlkc7ydjI1zqFYK+Wcy/1wPqVzCb4jIKGQOtoAQ/KOkWdUAocqtTfqd4CCAWL3TNrRBz1+RAH
ZGimRzzUMQ+APTo3OPj/Q5M+vh/sNO1rfLjmA/laPWXTRJHaeVCqWh6rBnT9PAhNED8Ir5tK2oNq
GKiV2rxsPSwHM9ZYhv98d+KCG0h/6VPqCliBB+2OvPdIe6zCsBVt2eEu7nVKlJTnAdnFh0Bz2Wer
wM4t3WA8TmWg54+5TVqV7jxpTU4xCV2xaDvjsOCmBzL0xqWKCj/qo+feisBrgsoo+9SGRAxnHPdT
ESW11WZQC/s3V1rxpy2suLmLxaGdF0rveuYbl+GtwJ280H5E97f3eENtZe7W+3FcIwRZ32o8G0tu
lgrJaNvzUp6cg3aujFdamyyp2H2vmFDKF2krIQs9Bc437txE5GVvD5+L0YFMj1tsy31t68AvBl+y
+iTG8751oKV1OjmD9aeNBjnQf8shgIFaT8ARteAPxVS5XkaxkLz6DQ77TPi9/sd3b31pnQxT2jIP
/CPvkuVmGJujS+3Z3+AipKhvuVFwCKek6QS1Sy3RzEUzmDEmhXnp/o7eMS3FROIJ9++xr0+jCrw/
/m3xSZeD9eHMMtALiOJuvBtidu18jyu3zM206p81ufq/Q/jAf6VTj79FQvlGWpbW7NDq57tbweXC
VNUsPWDY0hPI8tAGPXUH07qMeQsewM/MVpdOQbs/dyu52Zlq9uCV7zbaeZn94cOX0diSeFLdkm2r
NfigB2J2sng6NJWrCKh0xmfrx5NohxXccIm5vkpCOoZ09I9qKzQn9OPtrXwnAKucsxi3WV+UUBnH
KQToeZNbdEtJCMz7HG/1ltdtf8jL7m76DR3LUOX+rI4XuXDDFfEw6uO+BhTeC9Ysvq6aAIck61cL
KsilgJSSNLn6TRaShDBnqpSeySYgkqGYqStUaaJRkqXB1pHcjYf/4PdcDWGdHXRqPPX6JvfqmX03
vtQmkUAFSx3l0SzjvKHpdILwEvEJLMEVJ99etr8Od3pYiL0XV8K1kzYfNsgRiLmFTBxTVqAfjT9W
J013yQzwZUDSRllXb3oMwdR5dgeaL7aNWcmEps16Qh6nVOlxeDlkLWUuiWx+h2q36wyW+/gqVxaj
XHTdHGRTW8dv2yhldJaHLH/R3NzdGWtWtOyEfnWtg2oJGe8d894ERrkZmdTdBrWkhj3HV9SYs6qr
5toeMkpOcdlGRxbAHFlsdqq6A2sxKqUNIbmTPhrx1J0PyopWe6nuUcy0c9aFbjnlLRfNHduwJHEg
mj2V98vUy2zeEZxkcp6qG+qWjDYeAnBNINR1hMpthcZTKw/xTqeNI4sA3ol5jEmsyVthqTfm6XFN
V2+tgSir1sXwjeX8n1fGWIRbdzwe+cGP6jEIrMrc1fvKqu/2gfgdk8NkpfMKCJ35PFKP8Yg2NdOJ
O/6cqKGcSIXaSsLaZac/j3m3ynTvY1lmGmxiPwnMcx/2hsfThpX7WVah9e4Lu/wdRs4SM/e0YNWU
OmPUBX5tUxzCo303e2I0metUwb3HTLpmnr8P78csyn8bJ/CeskS3zz4+Ui8F9x91uhG06mSCauif
zWa1Q9EmrIAZMuqjKazEG+D3vHG7lR0OcZf12roJ9FoX+KmdEjKO1pAHMTcrLsLCVwdtPPM+BWEa
6ol0nvHWDECNSqSXPPZiyERWY96PrZkNzIgVDH2K5UmuuZkDdgF7rnbvLtDScrJVLyBEk78OL5Fn
bo7bTck4JUas/6/ZkgFNUtlvn9E6GXHag8Rac/CitbxaYh7cJwvxaHcSIWAv13UdPRCMbVwgnJ5W
Ek2GIYOvS7tjM7EnpuMm9/Xk+J2DtSu0uSmn1eHdiOQumTv3rf7hTTx+p6iqlEzpna++YhkfB4yX
qvlrRVT5uQVdyn/fuya+1Gw08UkHFQja5tQedX5VV51pwBuj8zwN0/qkcJNGqTsYQEB4j5U9eWaS
LXAOyThjmm2oI/Q5o0/ovkpzKR2lJXOI63xvNpqBz2DXDLJLX5k2j8iu2Z5rDMG8OV0PbHt70L/h
dJqHYu3M7HBJiKrreOFlZYEEJocxqQhDM51rtbhFX/lSncZJ+zLbdTxRPxbviX0J/S74wZnKwxkD
BPD0dfRep16oA4sLnqEEW/q830/trEAojaX21AKxqlMFywdOL5qtIUVQxUlm7LCWmdtUzI8Jy3JH
aUFC6N4IMv3D5W0t8212w9sXopMm5dHjn5Iigbu+WZK3Y7R4nZG8gT6uw3EzcPlb83uHwmGqGZAt
FJXYXefSOPN+MNUF5W+vTwil9ajlO3I7sqq7iPSdH6qqUDE78cyegLok6YomNGpirEdygc7NJoC7
XdfaymAWgg/Muc2aEV/QHrnWLp0KUmyE20gvfiSgkcHddsz8AH9BawmkodPfxVFQto9Wvy/iOy4z
aV0Qm3DlO4e/QvxPzv4zqbWEE+uJXLgPZN2oHzwRi5vOtNd2Tw2TA9h86ZomG+JwhfDzeq8p6mqK
OO6jeo1PwpSQXFbgfUvmsnKLbRss/u02rG2iocXIgG7jRn28Cez2JwMA03/wGlZ9m5aJcffHbnCa
/s1w53+Uwu33N+ID+ZUTiRX3hUfWwx9/9pb+xMfaKkx55K0/LwpH3892c5R8LJF167Nxq6WIV6b7
yzj0XIkTxRxB6s9++GsbPUWMdM9LdxlJXPcutpkG+81HvkBj1977S7HE4cyhTG7MzjGojle77vv9
ghYI3ojqoLkKzgPAlZPSRtcfD/sE8pD6jKzqdew3/tmCfB8s5cQ+BVcXRj367CIEKTiWknV7mTbF
F7rJ2FXgpU0wvjVLZfXZsXqyuV8bNprT5FlR8nKs4WqdVDiuU0GKYj/eVzH9xKnnQqFegmOwV6hm
r1bZOPhmfKjqDtfr7Zdk7ofkCMLvhqj67cnhCRPMMpB5wdsRLMYJCqSPs2wKv2YxZpg8+v6x3ab9
77D33Fsr185ljt3yg6I6LF/EN8GFwbzHUSr1PK952Yr5j16h/Qq4sfbXgUCoKtyg7pJ8DXcKLYWq
uqc1CPf+KiyqRYGD1oxe51cW6pkzrX3mvvkow7jMknCe/3RGz1dOtOCzphyLjXIy9a8Dz5315Bif
ZXfBAcAbE/9uCcr9iEzwoyWlg+ixbnoXa1xTb8FK7/Wagyv323E417PoPhy1+eHJnjoFVFBtvyJ/
SxLuqq7U/3We0z6F9gyY1zKB6NSX8rDudFLHY4YuByy0mWeCa9QaJF+HVlAVuMnri5BB8oTaAuCq
LEX0V3q+8E/c/on/bYz2yT1VTGtb3jeiJXrRbsM0WOvQvYjAPc6Q5t49eBe4nj/23ygJDE7gGzEl
s3W1/vVd0s0XpBGcN36jijmemvVkhpGOYa9O3OO56ckNqgIiQgoY/6Gwg4pINuxjQR6zlUDkRE3w
uxkqYIBY344XIfbyDzT29Dtu9meE5smQtxFFEbS6JgOXp4u9Ll2sAYWZJd2omIUCHF3qctf5YdR6
XvzGn7NQ2b06ux13VFrpqLZzHp1kTDldKaAMNlYLtR0rBfGxz7JA4YR+XUuzXJcahy9LU9L+YkDo
n1C62qxg4RxcZp5Jj21Me2gzJ9HGtD7W1T/SukKgbra5n96tYIP1LN7/jgKlZ2bKqf6KKr6UgEJe
9YrfNEqRz7UV5Jsenppgi7rTuo6z9yn3ePgy09YCNtsKZDpS1f6D5FzBenDcAKDAsa0Hepjm5HNH
AeQ9NTSYftLOpAeQxn6zLmWnuwZhzpwYjhXUK+kRWCbKe2nx9sfKhS+cUROfvfKIypO0o3p+lFZH
k+20VsFXFY/2f0hixZLixrftbztTEfYdrzbN297ZWCf7mLZC6yh5c8qtaYth2JbqHJgI5nVmCHtA
UtXeobFyyDsRqDl8visLHmNbChW04/SNR5AFcOq31jnZyl5MVoeNnAvD8CtzTEmj+lJTpVe0OC6X
jcX571wcfExAmhKQLfdgS9aHfd6kw/+dTJCPc0GLc93EXgU4bFTFjD4Ey6lyAmEyBEJDMmQdEpA2
LyOHToUuocdlnI+QTxWWbH9dhOzspJPdZ9dm55hupuplyQ+Ki6zMaZzpR9ghoklN7WvyReTRxOmq
RYm4IfFARz2CLhKGG5/LILaqaElntP6IwUzY1ndidpIt3aYp+LLUOixPu7Uy3PkHKZFIUewkbYkl
/UuzjBqzxZ83lVuHQD5jYkSr+T6ozkrLvZn0XXccu3u6bQaAXzZPUWhA3FNuXb8s1M7tlSZbVAPO
TIcsoB1QfiSqSZAc+bpmcLQAUrJBhyheGtRFLNK7hMqYuqWa78KxOsJLhOdP5SqYxX7tREv5XM0P
E5zWzY9XSJ9goPJ+aILHamu616na5h8sNCULt2UP30TpBFfuGmXnyaElm+gx3KB63VnXuT9En+K0
ptC4rGmk3aFx/zTbnjz5kzcZ5pi5/qcYKQGcYWDHTGgIfYDuY3Uv0e4xeyFve27sff2iipTq6Q3x
nJf2Munvm7FRVwnQSAILXNdtMnXm1O4794ulvUd46Ln99zHq2yafpQP11i6ic1JUXHaUObHafnZV
v12574/7CIQebtOvRJdzOr2Kw+Z/QZ0YLNWWE+dd3O3EMJuKX3xU2sjZQmc0QQr9sSeFin3Kb5vO
fPikxAfZWJbjVtRm7+42mLnxjsTRzieR29IBpkbZvLjCtOv9qtmX6gEZZYorn2xaFwLMS3ffmT92
dwxPCy4f1AQuyZqngYn6FnRVN6wmllwiIJO27FJ1JAzj7lZP70Hc9F+chwhAWtFVL3ZsV8Xtqj/o
4PTi8otiMnmK4xKitXGCDrWILOePkhQMyFgG45i0/TLo8rYfOAu4yQkppEOLq6yDwuFC23buiM2f
jaa2AXcsYgxhTiua/Yfk2LhfQKu7JSPt+KgLJB7Qxta4qu5b2zjDT78HociM7/TetbU71T1Eo+hh
tVw9TXteV24FiYa+soD7Ud154edEcqqCoE9Bm4YB/p7HuAjmqp7yLpQ+/ILXsDRsBynYZ8kaMTwp
KpDNtQQsgiSV+izl3nxboMvbQlWi6d66ssXP1PBxmR16fkTKiSBAhMCOdVF1qVq+CNIu7+iiGVUW
HK0PvmihUnhYBKtSzv0nnPNB7BzbdmAsJAv94IL3hVZnX1pE9+z+O4k1mXKJy0lV0w067yKl/tva
VpR86LjrCmB+5Lqa5edPGI2Vm0MRB1WWdJZnZ51dRr+DYCOMgdbGJd8EJZ/+2CbVKerD6KHzzfyX
36r1ZU/7NBWSJdS+eEMUQZ0hoYSdKgVDaNS4s0Zh2IzLHyTWbOwIyN3HMTqO7wuv05jVpbXe78zi
W+EMjf2HXHPzsJO3VZ2NZcffDGYTP3W7Ts+XUB9Ms0GvWjfjRWk6TLukFWZevxKMpVCRgmTJcmRQ
GIlpYkEoo48j2IFtlLt6ycWfyql8oSpW1NcdQUeYRf5qelKrIk9nVlsH7qm2JpsLQDta5/IgVxfW
vEvs8x6GcHyz0y1PB3FBMmudchl5QlHnB2lpRwa6YE6S9eyX21ZejDujeFLNyAYxxQwkbRM33pUl
CCub5m0PMs5KY2FkB/47HV3jPZEbikDEcafaye3lAFwFjNVRKoLNnpjFh636Qa9ubP06WKDEeQQU
6zKe0HF1UtiXwVy5IIM1R6MKnrchPYpyU40osn2yqaKTjsA8M2OC0FwMeT99FrbuwZWNSk7wTE9c
J2PY278TRK1fTaDcjo9QLsGZKmg3uv2X3M3Nzuv4Bpfa6Gy2ypj/UgpOaoQ2FMeL0CBQxgLVpL4F
t7JFS/9JaWs3PRKbK6qTZ4btR9uquc5M3YTeyWc3g6YZBt4XreeNIyCJWue6WNzX57YmcffBB/uy
TuxfkUpd6KzozIwFitkA4tkXPCyWlUuzzvee0pQ6DCXnQBy3/HotS/63dmGoz3GtSp8JpG4PDhzL
nx/CjS8v62W9vqoeNSe4UDB7aTLfZPYWtO5wCsqjEc9H56kkD7Xn61PIHRH9c6Mp+sASW26nDQ4z
umuSePnj8V6Df/QuiNwUUo6V2gC25OT1ArUKXdB9xvA0PzqT3dw3zuKfWms1j8lUOYQLcCU8jTQZ
vCORXMLi6LA0IAqMF+8RgS80mTV73usU+YfIZkl26V0pjf89mGXy3Ptyb3O4/t4UzhoMb5gAvf5e
IP9YwZYrG34sLq2LTiSwSriNrl1EUI7sNH7zsWuhjve+GcP2cvATP2EJbQlyCxHEnK3WnR7wAyF1
kSsOiZtOpJFc2zh1udRDEeaoPI1IfaN8Zt0jYDGOvAW7ueUTzYEy0e9hkpJSgaIRhZoRiir+kRCZ
7OcIz9GeN8kx/0UVixa4AttWUBv+cTJ4sQunrso74nDVVKzeVr/vS8izdmMzv+27YG+HVL3Jx0Wl
7Eytdf1zs4B905B7GKFr+avrl+gBonp7RYqy/4cnKsJnAMwNQoPIlfSSqu3Hh7X20b0MZvULXQfN
h54cYBjDTZjbiG73dILZ+YZORv/dVpSTLAZN9OKF1VqmQ0VE2Q3Tn+612OK7pRqT7yOU8RPNMN3X
kmi2qaXy1V0j2+Cldtf1eZwd/WlPXsLQkazmWfLhAPqnoPvRSIb6QwV6S9U0+1/9wZuKbIust1YE
/X0vD5u5CxteTvPu9ih7GyqRu6QPomEjfb0Pj7+OBnif1ps4XwX9p4rZfvamY67poLxcEdqZjP2t
uAHHRa1DeWq3YTofTjR8TVvnXVUZhNdF28P74izOvfAXCxrVZyUKhqnKkxGqL1jcRwSUumCPNq9I
T/+rhlXw++DDDA3JRFbnMFmQzISSpS+PS1clv/HfEfHR3PinSZ7taFLP6ODC99sLfW5dKD1r42Ob
w68vgyfUOR7iBzEBgLv+7qdE+UIwB7L7iZA3eYL7PSVJ9zp0sQu9yV2bjYl/atZ9uRdkPQy2/oVC
4avXBinCsN+PSBRT/nQDxgq3h2Vaxu/lTHBmVk8occx7PVmsV6R96kzF0zrmKOXC9/jWgVUE0eJl
A7vmY1CFERrxSc3/heHhUtrsdNHjQbHl1SzhIoB+Z4kSPh4Rj9TrE751nm4wA9Te8aCX0zGuoy6q
pt0Js5mcKAvjNvhU7mG9HhhAP+YYU0g1ivl5tAbxn0EvzmhFisPvsPftH5qF4pc1W/73weqdZ9js
8cVeuv5OCsssuV213klwVzw449oXCUD0Paw+U7Le3f7fiMwSoc24VWnsT2GhUQ7Bv7vJ066Cm9Jo
VQU4a/fLadFGpV3iNHeUfu/nGI00hBlp6x/hsMe/Fbf+nQtd+i/pURxFTw48iUTLr8GsmXNofBXb
9khq5fAuHMUUH0t5D1SGbb0Xx/Tmlsr+HeA8KRgDIG9XCV6XHO5Pa/aRih6tW+hl9t9j3pVLa9Ya
OmMFyKzbN8G9/XKr4+RlnCP3T53cTBdbIND7BbSSC7uDPXSHBal7UjsnyLXoIxFH/8CIPPJGo0p/
cVq/+8HlHEHdle6dbRH6iQhiL0c66Wr7vJm4u7cHlNkIh6wBesXptz+eb1WvW4gvp6sb6yka2u3b
0czulnqLdE/r5Na/rLX0ftZmlhuGi3m/MqxZK9YRv3wjO6D/uRHng2jY8euvuSo9/n5R1kAjcnV/
AQiobxiSJtQqe8gzt40df08DQf6CApwSAWZskVyd3rfAIhMMTBwjhNbsscA2sBreNzHij5mGvi7M
KL1HxJTTvUIeee8i4EhVNBzPG7lhVYY8z7HywAwIIeOKo65jjyyACseXZGp3GH0QxPdSLPVrC+mN
tNS2NuBmMYpfei8Hjd8KCZE6rPG/Si8iX5DGxWmogoSlIahppXCaapcoBv3gMWGMfJoshS0pxP/1
F14FBaLnx8f7OCR4+hMcXhjHwpsT605YlvuH8aqnYQu1qLoek1/eiJXDreSFocTxXz1Kbt07tjGQ
oiOxLP019tLYKRib/eFVFNYjG8fR/rNcEcNfWilM/3fVfqTPCv9h+6vt9t5m4YvLuWBvOYIs1lb7
HSVk0CFOaQenL9CZmCaXSzcdLFMD7dtpd0wztpztGNpg5IczrXuH3aPdr+waCiHfrZUTzw9gAwlK
ElvWhNN2svr42yz3Tr1bYYXeLoPBr49THckyelFxGbuPokccXQSBiK94Yo7/iMeu+6zae11dKnaB
8WXoGRpO6IK2zT5Vs9PHx9NohTKaTgt7RiPOSwRWV6exXKcVM14y7fWblOhyV+49dcQ/B6iHsAjq
elTftdff5B6dN+07roUA3fJy9mZUHTUuuoMm0XGHeygQysbIGNRRSlzDFlIK+6EbUTHSPAclw3Y7
2o27TGi8IZdktiG120TumbByngaYpvji9osq+X1C5si/HHIuYKo5pLOqq1tS2fGjX47VOiNFq5VO
4xUtr8cAX2pqs+x4ifeFKjJ2ZvsUxbUR37UVcTHHmtjJJ2QxswbTWDy7pRwUC8F76HR6uK447SJI
EebuOx/JQMJKuxmT+cItyT/vEGYWNaq/9qHyI1Xm/Nz1YsOiufH2yTdSIcMPzfZbY7i1v+8zJ+Wv
JbL7jf1gb4D+UrGI3v5JQLZL8szB5Nq+hlo58xOlwJV7xUo9umcSNGaU8v4MOcOT0E4Yo7aur5/C
CU4PUeRie4UPdROdu7Ec1L8wHNoFpgYF8huuhnL4MXragYc2rgtC4m2SeXWtJ6d+2npcsADndMy4
WY0RqTwfW7jBsrGkcXV4tqUYfHvUp7mIiTu6t1FulAd+j9irT5br1d5nperIeoTx3Pl658Va9qcS
iiv+jrMFg4E9VCN5t8eYNC8d0uEIHeTglRfclFGZki6/H9d+x6D3vCT1UsL2Rx77xWHxf1ql/LZi
cbFivW97VoOV+cMJNHesX0nrCZpn2jw4kI/YRlIxhFMABkSD2Tw/WxVBQlYqLNmKJFPwFkFw5gdM
ootjRy1KZZzJurtiZdewx9EMlZ6GZhSCYCc26ODT7mLt/PabsMQkYhSeFQqv5VRCeWKGukUHlXOi
z6NgCComPqHr5J1afHX2djo2vStne8yUresZrGhwJ8/7NdkWj0i0tJZrZTfFPMOvhXdLrmRnlcyv
+GyC7YFibUZ3TjprzEu+zkij/ruBIZlnDRN6DCD50vlo7NGTLwGKoea5dGJ4cQlIMf9D89mLOz/m
r8GtVCHdTj0wFHE3qdCsZzSMpvxNIreZ/81yDJbr4ALYFqh8q5JnVuzyrCNt+geSFqzkHMUAFxcR
jQcVIkNZlrkTIQjNEuN7/i9cp35TEKNvzEuDnsk6LSCCeFoHbNjpHsVAZLiRYbCrgaUcNFDIo7CE
O4U8pC6pO7ndVsbNnabj2T/FIN7iBzOjkgP8t7V59l2QyFqbE9eLC4Ew11Ft3e9Wj8ZV1bY1Q2y3
pKxzfYQD+naGns107HaDnu99f00mSNdFNX4uI9/aFWiJ2p03a4N+gGViKX8LD3wiiG8db3202n2I
zkEHJ/Rutp7GNowN/PmNHkZXsM34vu4NMqH1Jkvem4ySQCl/4jZuzFWMjhdwyuFqHUmmCxrMDcmk
mmLnl6L3SxmQY/s2yhF6wfVGv7kfy8lGJ+wJGwagiEGF5bOKmqb5H0dnthynskTRLyKCqRhee+5W
W5M1+oWQZB+mAgooCoqvv6vv24kTYVvqhqrMnXuv/KO8KudVpdf3WUXfxURlswMFUOPrw1R5nVLn
lphRMxwlH4lVb5FGr/90ya74FpGW1/6xS8Qoo1c/C8g3bwqWM0Q7r5ySko4q72VyaVXe/mc4SdKt
I02VHkSuDQFmvPnuesyWoJ6vIMqJwq50VOYxJktKshUuzVM8G4+GKKibZTtLsD68GWPgj98d5HWP
tKJgyBAdyo4dIg9T2g01e+NnBP9rLGon/IzXjl2gLDma2kOrBAsdNoqjuHCJqxPBO/dRmGbXJo48
NAnJSr3w4pC9lvuA85KDFl9jemcZAHRnrAsTA+zeb7tfva/q+hJzzzLMmRl2dBtsBHPKw7TO3iFq
UWZPMljYtEg+Jhjy98Cp8+6ERpk6/sl4VgXe62A4b3+KOOiK97aG5BXgRyVBqzfMHdcRNxO7q9qN
GesId1Cl8QgtbGgo9sKgL/i0kfOoL2OQIlTtZ7Y5qWurPQI3MJLqeNyOMFLLpzZhUN1uZLJ0mI4Z
CcqNdYYy/RqABo454rxTlAXwQJjZh3CowtnfA+yPAvOQiKldzySsVftNPoKBB79F4Dwphep59RLM
1MVOOTn9WjMvU/ZMcFuzcGBGtcg2ZIUxOHc+u7HveL6CmpHRmoucsGjmLMeBCvavWKNeX0KdAaNw
TDQxMYn7VP1e3SIdPgoHW0HIuVan6sJASDtIkgzIuoH0R5jR59R8TsWuSGbGnRQ8fbRd8qSujzTr
ihiEFI38kYDEiscI6EXzH67JvvgvmG87PTejBk+Owx0zm6VOK92e4FYvyHCSIQx2jp83Ajm2NPkb
GQdZnSdsqt1DhB+heJIeuavDWoVxe55tpSmEVghQ8hyUnaBljkkVEvFMVuEyQsZq92VazZ0Eak9T
+Jh5VI05SKWdiuy4Tq05FsL18m5XGWYFJ2KcDOWz29a2O3eqo3bfN4P3z7ZS1k/Y9MVo8Kjy7l0a
/FyXykcopVQnDvzRTWmS/eBSn2ZnIycc1bseV1ic7KJMxerbXepstSeb5/H0Jlp4Fu2m8AE7bXKo
JTBemOkg5CcmrwUoX5HQby3+EsW7vsmNOShGr/1nMyC2k450veUdy4VpCVtw/3gvARYbbiYnLLth
14bYz+6VbxOmXtZz86MLHAw3TKhmBy3Jq7MDlz8Hq0E8Z1qV9A4jRqOZfh6kX92MY4xIAwbq7uKf
PX8ZqmNGvTSduphyv6ICrGrnc0XqwNlalm76Hk4dAIct8mSml80Uh5X8S4mfY9wFP0vXIpjHZlcb
6LiH0oHY+swIaAq2Fd5tCi5mqO1jjgHLvuV4wGBWOFzXuy5xovCH+6V3jzMZM1CrWYmgbQqAAOUm
6EXWH8q09Pt7YpdOuU+0VeHfLHZjM25DtwnnQwW9q6Ikwb+88APm0fCFeMXS4BDyVbX1nBBFaEPy
jiyuFdLH552XDjyBKWGi4bhGA5YbW6NYQp21o7jVzLl6dWKzYLoXU1k1Bz3ouPhPZxxnOEbzRc4v
xK8Te+SMh2tOA7TkAMepD71bhoxgI2ZB+hLfU0H7bdc2m92dkoZaYhoML0jUGhu/wL2fqytmG1Ld
lbn5A4Z4KptT2U0uHhR2bUBr0GMd2JdQpya8jSoidUesmJbKiStbLdSQ5Lj+wBYZhmMvyKGddLrI
TvMkK2f5DWKCCd5B2RFhxgpDyujYUvUUO7aq+p49ODMO42Od5DS8fNWzODZiinBTYmTyA3Jl45Jh
kO9sTtBuznwprnzuq72fliJQh1Abk36TSeXE2rmJ1uxGyUvfvii2337iBgs/Vegt3GIKc1F5rSaB
GLjHZgqZQfiTV9x5fusQAOM5rwb8IxoNasfiIrledTH44zvV59i/+zNxbHYGc1XNV0n5kJ8oxOJh
ZyfC4/LM896Oyc5SVZGqNTEXqEMfZXTy4tZkLZJj79RTjns0q1YWU8kWZnii0mU89PVo9W8/aPQ8
Yy6dizZk+KBwb7KzB6/ReBpJiVUabNE6dQ9ezJvdIvOPK4+wGqpi+Y0H3ykeV9pn+6fGoeJ8CUhz
y3eds7Dx3HGwlitOU9dLv/hYO3u0Q4QfivDkUuU7t1F6wW7XJ7TUrgnt+gO/jKgTxZoJfd7UOMUj
zjCsKJ1gI7RGAOA57I3Tb2BghE7K9BGXNrc3F27UX1cQxuOwR26MuxZ/w2iiYBfCjWiqU2gCVb2y
W6HDWY7bQSx/0zUf7A+SgKt/GNxF/vNEgjX+r5jq2f/nLv1o6g1D0VD6vyRO6nncZ25r2mPvliPv
9zinJk64pPJZi523dBAltnE/KNIt0tWlPEr0frAMPpn2E9P2MjwuJm+Tpy6Hi3IH4rTXz3WrEnE/
9E7WPg+MWKuPvsPadSjmNVX3LtO4aBM4YcUOHvr78ksg/mdngX2ae4Rb1NsZlmiXW7cIWc3oMQIK
X1f0/+jZtdSs0E+C9vY3MOO+LsYmwXCzUFoWdg1cIQw8u8CEzV2Wu6t8F0KK9JlMG/l92uTab3ee
4kQ+pVkVeacehSvcxx0n0J3mueiPwJ8CnD7KBSKcFOyn2NmFzPnFlr073yADKz2IAMuwcCjZPgwe
8eWs4SnyQD6VfCjBNOnjkKT4Zhh7zytJHmHj8mJ4wKJoR4ggbs6MpXp/hUMdouxM+Vo6+4bhjdDc
ubjJ+h3bOwrsX51InOEbXkwjp+1MeBI6v+2dJbxTs9cuzm5ljvX/Tm0hjozftyKHSRp4FZXd4NYM
nH9zQDmi2C0ZZcsRG+Vc3oue6A1rrtegOORyzMVJh0hXBRgKeovLuKyEvMipd9PNnhoRxP7Ft+Za
mmKvUVgC5rz3zySx2/DQrk6jKT6aFQhAR4It+UUN1nqPhtScHfbE8YFL+Jys0y9d9VF7KPplEgon
SepGX5TqBVwxUsC0ZGMTtfSZeGSYV+O6cj5pIMTCE415admGIdb2cYf1MofeXRLkMNU1XYqypTdv
ax18OmhV4VNfc2Cdi4URx12LF5iQIHeWgVRSe95ubKOkQEus8ra6TExKK5hFK4cZYJYejRtcTF8c
Vv5g+mSKyA7HEeTV+DJgILmdb10QR2+NpXv/BzghUa9T1ErCXJm/xMTvWkaobwRqXEgmEV7aN9Ol
wXDoaZ+7TywDNsOHB62k/JmVa9QTxkeHQo6IIq8x7gvfPDkWkjFzNK9Yd9gtZfOUNNPNwuL1HuX/
kEwkJk0kZyfepF2f9dG16CTm+iHH1nFYdWWmowXzUu5DoBcCRsOA/+Ja5zEp4DRcluZ3F4YqfVD1
yvRx1hO/65xQvXk7lrpN88dc8PEqah/B2XtsKmSmi0Qbr/eCzz5Nt/WSp+Exj5Phc7zBAMh4phYr
iQm8+SuZNDTHC1ofAyd6Oagu1NMsEbzGiiTgnywJS7R5ejxFze8zd6jeVugEMxUb5tmawj7C0Ylv
LSNIiFdCOZ8Stql+YTSl21dmxsxHN900FvMvnAjzevuHkVC7OSV54rcaRbv00tYOD14x5HW8t2nn
IUJnOmBVCHZWMi2mdQMy7b2v7T33ZsdQytHkO7BbdvVoCobtRUhPUNVibPAPB9gIKnSt8j5Lw97Z
EgjVw9dix1Wd8G135TYvIwAICeUOTqMynwGCsntmEiLZIApIBi19mizDr7AIZPq6qC7F1RuqxA03
HF9FT//hw+rZII0tgixM0vMjJ6RMdyUZuOR1bUnaE7UsM461felVbFIaRKeJk3d97BAwE7nXrrvO
zWQS3ueeT+VxrsOe3c1R3/lWPeLBmQrxTGMVsLuaraxx+FKlbjCfl0ECoEaxRYTOG5vG6ExVGRyA
5Ln+k2zaUj8JiwL+qmEneB9uwhD0kAEqkXdkieG5Gtd0SbaJCpFFoBVildzPk66bS12OHRHRvAzZ
6nIsbDizTHEIIO9XWHRtgdO2u20sZTbuVw2tvWhlpf906aT4MArPu8xJ6pQPJOIUreDQUcrsWkIh
7dExigHxBnMiIb8d0CWMAEzuCjgFDS6MgpBHPcS0rcQKsmHdMwFGQ03w8NOHOWUUDnuYTiZ9QNlt
yhOnDRMp9D7HTz47RdX7YYfeRzXk08P3TxARRYwUsBe+To6lXN4QY8faBY4RcZmRUOzyI9N6VWdD
+DTcVdxTfbUt8xY9M2YJk/8sM5xKehu3Vb5+alAYgOHYEdXhV8D0nfFoBWE7mX3a4zHFGFhUnr8H
FoRrrnFNMj6uTKXQ/zGtpFjQnAnuZWxzzOaQKWR58kutm+LXDXsz7OWwWpxMI21Y+1AjCrjlebrV
ZSWFBKHAdjcZ3eFRwrsZTUl+QaSi97tXc0pcAce90NN/dMKkJbdMfW7Oqzaq5PJ7mD2QYAc2snvt
HV2/df+tY5/2Aav8hsJ3Dn641BMLg6aOT3RdmUHsyOtm9kmqwm2eAbwk0XyO1yBU8kLqRFf3BHSq
Q0fzXf9DRTcJAlGNCU8TQwUm4nvTizdHE+2r0vPPQkCM+zJf52d0iSQ+ul1X/i1y/KibdRFTEKO6
uqPTbFaOr+DgTOn6HvJS/M0MyCY2CIEX29BSBnd1uAzzf5T33mMetiUDzalIvZ2YiCsRgOr9h2VE
ozpIJyvqs5P47aGRtghIai7jk/Futg6Myyb+4yGpdpBGZpAyOIcwVs4ElqvfA8TB9r7gFq6/DblO
16MrTwuD6OSPwfzKORsnwcaNusi+DcZSYWxolTx56JDmbrZUf1rvR0U+kcTiOpitN3gjjU9obh1B
2Am2N5MHwk1b9JiX/IWMOb5rbPOHkSseNEacj/ETF4/7LWWBA5zQT3CZRVx0R9zONOYGNJjPM9rR
0W6n2icBX5AByxB7SkbrQWNXf8fMrv1n/BYGfoxN6gXjToDRAQyq/zE2CWs2ZIfv7CQm1deXKmkD
D/p52vj7dhyr6VriZOyfBCvRgncMuDp8z5tw8h+yBDHjzmHH6XBXYjqAEiOjxh/ekTBDcYaPJS9q
7Bfk9qhNU7w3YF6PaVYA0uWXdepzJbNMY0rNuyj4xqnXDu52qADDnfHkxNWhCFayW5Hnps79WEqD
2N1YOp4NI99kfStq0cy/MBIBhZj/T4uHs108hlhFIU5Ina6XtHEi/elwWyaachFRE1WlLfg32H/j
TVje4G0ZLCiM6hgpmD7nCeRdeapdtNaV2kGXZYsImzbxsueLW9KGiASuCcZ7nWzSeivCtcb+BY4N
hRSbbtaa9wDBNMR9liDfe/XohHeUUZF7l+PFm+4c4lAhPtG6q6f3UIjeubgpLn3kd7H4uODS0Qwn
Hw1ffDlpDw6OBQpiPuu6JnWq0q5+wHS6tFRcQVzvPTFQMFDXzJwqybxGMF6AyNR43qOUc6r0+Jvp
ajAoV80Sqn0i2yU6yCqFteMDQSREWBFwVTt8IvqLpnmZdwldOIHSara/F6eqUFD9OQC2lGOVvPf7
ee1uIY3okVXkxuxlk+fzfmQEWT3O2ZwGO5cbvbi30t7CCHP1pySvc59jTSSR52F/3kdS2Oe+wmN9
DRyAXHcLRyQzrXrwL5IsEyUyRQdS+RoTmXpCpCPNCbHJDY69T3Ia4zmK+eMQ1NlZcuQRTZpwyT9w
95TjJuEgS043+0u4ATehPJ6EhOBYOEURAae4nPUD5tk6+JnhS+QkR0PW/Tg4W+1AqMv0I6ZjUGlF
D6g4lJhLhm1Kjy3QxBRVLwtKxmqw857tvSwoyF3afU7GOQRKu60GVxtIFo6TUl933n+cpxJzUk+I
rmkveYmZNTwSJCumnYcatu7HxeYhsqbffCeL9dW4XZK++4TpSZC4jKcmue061E7KQ4qCQVqMoKvC
2KgKc2EJo+RLz3zQKcdVtHEEyb0rnO60Lq60T0A8SFPRW4/21RZYjCHTtFVoH7quDv7rg6D7RybU
FcdUJPl9kFFi7qtyoqpyW3oUWmVaQuzhIxuWSYWV+kNgYzWHnGLrHOclBGmdORIAxVoG/GxQFW6a
dRPp+pDhYXnGFl8R3iJFfAUh2JEex7PtHfg9gmeiXu2X5/l1ear4cpqDHAaBpgCh0W5iihTnwl++
HConXsvfSiz/j3RRjl0yl4WwO5AHOIJoWnlx0ZUihhVz8RPIyLzEnHA/jh8m9lr2Oh7udef2r/xG
Y/iZN/U4fYsCCQhRW9ftySvN0J0LOTAY7TuVZ3uGyPBR8nQkl+BZwvBMRbp6r6BNYEEvymZ68rG0
25ODNA3KxJN1fuXRar9ZhyyjwzqU2fOEFBjsVEh1vW8wRhmeAqKXyAWiSHbgULFW52wYwc0yjK7b
ftlai3zLw01VVNIa9nufdQz1d91KoFIIW9koCUi3wq/8neswJtwkKb5KEme9NNEJNHEOgCOpKAtJ
EyheJLtn01intkxi+ma3GDTyP04ZquXs9yBDHl03z+yNEsWCVazcSsZAG3qPAnPtMbRuKndkArdJ
yd1V+6kuHRxoYOHEfe6O+h96nSP+TpBNP4bRK6vfjIFxgsRMm++ZDwKOTdbZPzMr45bPe9c6J1TO
5C/Sk7ykDsQuUhlhofZhHMdPeMR1dYjGGTgL+U8P9jJ44AaAAMukt3IAYweohTA1PlryGg8BKVdk
wKwvgQ/Uq0OKT2jlbw2j/v6V7OhwzBC9LSVWDV4DSKFy7zO4OdW5SwUG4yzIV3HpU15/xvBe8pC7
pu22emG+ckExNJKKSoHpM52HzVFx0eyIeWoFjMDO9z7uTLPtQIB52KaS+PdMO6YOAw/Mfw4w1RuJ
oLP0qHhT3UNaZ012LMbEPTdK9uEVyZJ85VjfsC+0VsVLjeQD849uwd8CYU2OlgEj8r6QHglwhxWG
v/o27h9cFiTLLevA2r8zDw4zWcMS8QgVj8URzNcdlpY0DG43Xtl6EYoIZpBd3cY1e4xNOsYnKgEG
o2auXSxnjI/YbTWvwzOnAWbetSzGZQfLaMVryeA5SI9W9+t9Gwv1qLM5lMfoNhCPGNrEx2hRI8TW
lGxAedexsisMDi1fVH1iDJLTJNNrefveGUU8XBKF7OK9ecoRut8TLiywApA0af7MU+RV13okvnuk
ams0C1ij7K9lwnaXTV6ijnquoN0FBA8+CnzhDErpmd8iuB60fpRP7MiIuCec0wJUWH8ZSZTmSKW5
tru8EhyFyPJEwvM68nnFqJ3DuxyOobtfEbrsFygUZvrftu9aotRu1hQS4KDKXNaiEstNcjwSfXLn
8ifj5oXJm+KmiXuODPwhnODlkzfZhnGmV5RejpeoK7LFWnzMed68yTFdT93oTfmHdNcMrKIPIMkc
ysG2A0kLnLq7aY4AUoy+5wUbPzDpPYTdiWlSj0vkgA2XmZHjOGCFEo/3DRf2wDYlEqc1YWmurxV7
/aKnjxJ87QIlqFvqXQAwLN0z94faO8w++ByekItLHHM4GXZX3ie2jJdd3FjDQpnCTKX3zCoSU/9d
+r5ngpAlCogPsBkveMdExQqEvU9r1J39IQY1pdsu/eyZvKR7JDlU8FIqfzqpRhMTT7J8uhBEE8lP
YsE+fHDG2+IKdGLYLSm+caYp03Iu+SgRRpoEXjT2jPKvX0csnuYWFZb5Qz8/0MMv7YuEOfffOJH/
I5esJPgBX6wck2M71s2uL2c8xSSEbH4NsYIi51QzyA+/waRz9oHKwz0pGyuPc50u4mC7Qdrfpc/C
UAapaaIuPVzTApeQn/XHZGgESVuFrLupViy1aMHwX2skSSYaJzUXC36sBLhEjpW+OuDXoduM50U+
RYzE1a7Ufq0OS+FPAFFkzd2ZJ+k8/VpUpS6KZ52sWbw6x0bdlulNbe8+ZX3lJPsqENN17VcPH/jK
m30ncZaSmO766VwFRPF3uT/VBABsiS00yzxGoBt2fymMhjoerwshdDqo1Rmubd6ToWsNBdvL4HAz
Hn1DI7OJrajEn0aTuNrUCP5/uWLzx2QkgX8kOlY9ObMTwkG4DYvQnYdlwNHEDN7ZwPFgNjV7i/gT
R7fECs8KnTspQ2grPUnTnfX64nEAUMCfNyZ/H1kmN+/IVXjyDzr7FGwwBq73UI10vkU9ivGbotzB
5ZICC3ka+yGmXk3E6OARyFbbxBrnTzQ6eiHI6NHCTRVIN2L3+nuxhsDWDdeAISlihxsb5Mw9LHt6
ZY8tga9LF2sgIF6A1QqK8fwnQlktH2Tl5hORZQe4IUdmM+jHbhh8Qu/kjqpj4UbUsZNjiCOw2Ktl
jrCyamRYRmIESwpImrhdUx6HLlDTr55Kdzr19Zx/m4pDGGXVXV5ya+ZgP9kVnFPJ9K7fIQhR00DT
dvutZCPMCXC4Qa0vquklzUsRHZpgnqfDXM39T5FSaN+aYv3cVo4AUD1hzoO4EwWQdbDRzmSJ1/Bd
YvKX+7q2Qb1ZioqHOJRc/Bs6+fkjzVXc7mTbBtUO6INh1qX85NiuXUkgUJXXJrfyVYOcwCTZtvUf
jIa5vFOwcN88H47OHfii4Ik5v3wDsbMyzfPz8ZIkZiJhjhEH89tqZ8KU2bIG8h57WvKPiWoen0Ow
b/MFk13X36eRaM/TqPCUAoxIXwleA1U3klg1xqtK2fuwyYnYlzUjuMKYKtgzVJj2+Aot+bB+kkg6
LIFSN2xXhrkXkFH6LzKmsfMhpJ83h0oJJg+ZD4/7oFhYkG2BUKSXOsPIsiOnWM+n2gTRGUCiPoIw
1IQP5iLFuT1TnNyTrWzcfdlZh1S3YpcFYThM6T5222MZFGzO0Vjt6PxWW3P21LEbHQCTra9eVvnO
r6JjWHVDoA9kEiEF8AJn4LJnXX4yf3V5ZK0yaXwvoypznhlNMT1KFjHoixv1wXhe+lwOhxIjuLOp
nDT9s/QZKApJxQd8d/GJY0Xjkrsn0pF0v2nLQOSlrxPB0N1ZYvFB2LxKuD1GDBNuDbV5N06xl3VY
yG2FQBTYmLnhGrdts1MZZG2g47mePj0/pd3YZGOhXw07wdB+PT3sJu3E5bO8mYU3uk2d/qEe2CF1
1JJlhWcioY496sqNwYSZHuPO2tf0s+OIdrFd8dnROLLvarhOJmnbnxHiwcOs6bqv2QAyFgsqPn2E
mBBM+EaPVdReUfgBi8G5Mz2uCZfDf7YkIHfdulZPdRjLn4zf8fdY0eyQ8eeDRLQ05gU8qB4QHOXK
/De2QPdhnjMeUAI/eKDaGCk8V3W7K+M1UafI4tniWKtT7zLEaXxZRhu8iaRs7llfDFjHw9L2Vrg+
RK4w9iGVImIuvy3lE/wXAubjL0yTzMzzBQMnofTJ63Ze4bTx1zqzLePC9sGkOJYjPTldJtrwTsGv
I0TsQEUEi8JxU2miGVs/hO26icHhvDK75QuubJtxLhRm0QeqS5nsamECwMadU32MIppfwZijISqQ
b294JbL6ymo7Z/yM8phlea4phgOahXTvATCLX23AuIFJZVn9WDdvr8Ugh+rf6AfuwI4WZGkK/QTa
KUseGFpRDwOvNMZqJlxzuPYfM9E4oiwN39sJ6371qlmaUL9qvfa/Eqa/zVciQtE/4oea/9NQ+6qt
9FbvD9WUai8wqocGL8Rcfyvh1I/N6NYY9CIfspyt3RTjuqft/MsXLlkiOhqUE526w/CUFoJhY8y3
fbWmKn+mIHOdb5eoLIHFeLDxgccio5eh/ZI7z4/JBTEiDE/LiBRwhnZjwifmcLH73KxUIhy+TSeW
O+kWfvIUk5sPdjj6l/ridY3+a7zUVcdpTmV3x8JIySinFIwn2xnf2aZP+sUg3tnR3c1+hLq00cJZ
+99ShU36iP/WX/gnW/dfV5dpePFF4rsf5Fmn507LbL6MZWNiIhGeN8J7xZv7SG8isxdFPiHbGnzr
y34AD/u8YAfsGDlM4zmt0Nx/dwB62bURTOJYtyM8cOp7iEvEEyqcEZ/Y1CLxK4G8W25Mgt+TrWIs
XTjVKc5LkndVWh9GN8EUljKe2YZwovdAx1nJOZWhEzwOM1sGr5n1Ndarvp6WLVMwZMVmTpenwuYs
9aJ012Zrg1J81svgdfm2y71m3jQqa/BnC7h3eFT6gqQPRQFIxCEL/oUdksEvF+fVO8S9yj1mDCZi
KEK+fhYzl9QuKjp/ZbmIqvRfARyNUV+KMgOblg973/A9Y64ZSw9pZR07sSsrxszXokfY80UzhR+x
7qfgO6H6PI8sSEAGZEtN/ROENhi3FDodMQPeCOwQmU4vSA0ebf3aqGupWTm5IxaXwVnt6Kq2hcs8
awM1b/hsQ69gXt8NQpAkjvvvtG6BRAxrOJRMpDTmf3C+618nC+ggwEKHf9eGtMavfJ4sQ66kzpgB
dLQ0/Tj5tGq0wt2GjR6Ua5B4cQ2YQTp0ra2BTgeGM+ZZkqEcH9i1gmDD4DaPt6KeLSTTkT2PA+bz
AVJSzZ4R2qzuBh3EDHXCDpEhik04JrwS/h6jJxWNW3bXtj0Kjue/UrFHkPiDFrJYXUNmCQoxbXyu
pf88i6kcOu7Q/bAwIGdpBS0FR3GGTrdxTaYfSX1O3N5ckAXgyGR+mbGZ/IB8h9aQlma2tA4ufDBy
zzidhRXLyaM4XjboMKQ9e7hNTyP2VbyCEobKpscxFOxgQk6fRb3CFK1Rrli1EjZR9atcY9AZMUkF
bL3CdB/ryMD9Zi+KgUvNzbNc7XTkiQHIA/PAeerxzGQUbFV/CdLUJVYpHB9acD2F/wWpi6zhBIE8
lLZ2vrHX4/ISQ1o9TIvikMtAeSnUXzm84bQAEBtX7CJDC/XHba1umrFH2OEWF4EfukuDxX9TfuH+
HhvTtXsG0viv66nx+SaMWf4ilDSvgiCgAMnFqGbjN8HEBh6UE7ITkPcaMHCRIKbarJ9d3cvvNfIL
aKIMaViW14Sk2jKtM5S7OopQ0NFWN16QNM/FHONCkjOGW341E/1YmKonvrTIbgsoHj05uLJ0Dm4R
KfaD25vZtqkL9dg3ys8JeJYIDljddLENbAqIl42xq9x6tGcvUxv1j1ydEkCh4EQnz9iy2D7Cdf3W
uDOe+aXo1vepiTAB8mY2xTY2UfJQeoZCgU57IhjpO1ZuJs/HJApps4O3kxGyO2QkX5ItO50bjw6h
QgHH+6/ezOivXzAEqpjAJu7pnIEhcHlhiv9u/THI+tVdfsdxLcC5YbaijOPzpmbL0T5ty5qPsJsc
cm6WnLLLRo2H3o8XWLvwepPNzW55ZO1Mm5KxHQi3V6gh5bbifT7Dt0v6i5WMgzcFXAvyskWCv3Um
9/I5+/WMCR4E7JOpfeZKss2SH0mYFoZJRPD3EKsoefNsg3AuqWGf0Tj5T5ystwU25ciL6ehJxfu1
i2F9jFD31r2fZPKpzL3iS0038iCJO+fQcu0U20GNPF3QcLL7yGvIE1M9MCzkg+A2tllKMR3n6dJt
l/LWijRtS5Uk/ajL950JRkS/quwxU7A77BV3KdN2gjC3KLZNh7PxsIbsNEaDf87q5P/YBDT4TPIT
/5xFzfpuOAenbTrK+GNZnKFg6FSWr4SD5w/ZCD8hBhZODwmwJHfbBTPsPeNya21KWtnf6ehlCLjR
BDuIETZNf1BhWUeIwIZIrqoWlyoeu/fUompdMj68H2yEcESAydHir3URX2JsrOVBdtARMAHoad9O
WfwQCetM+1E0xdVvFo7kYMmqAlaHUA9mbJMfW/K6HAhkpM6GHUp+swceyYDRMKZAh2b6yzqCiD50
VQtDp0ksc7ATYgCyyjDK++sVsYejL1zEeCqnMXuqmwAshsHgX+wW2MXdtuv0DJVqKN1QbubA93lY
3Dm8kDhzvlLkp5QafKnv+SyZW4+shDwz+uI3IAWUT4eWbU70WOOi7roKvXuXpIHl/yD1/w4yhmn9
hhGPR80IqJ+wO0Fq8ikIQI13DQonA6SgYG69V7ij4kMyAusnCoRmMjzKAWvsho1KvL3t2gOdYMqc
J3e5KJNv1x8wfQfd0P83G5wHrAjpZs3iTw3Y82f1IKOEm8ZTQ3J/owPgRuOx6jC9IVEHOPlxdLT+
cYbtPX1IMgADYWQ2LCyQiXAusV8mK094qxVaAiYGo9kE61LqfsTCotEfLF2kOIFLZaTJRA3+MJNs
rpy+SJYT82ZCV50Z7KliMQK1YVwXLO9KyWSLIui/yiEakn1SeBLIch8V34qD6YvIBCu7Ot2lBR12
gWy3tJrE6oA++TdNVbRm26boY91d1iEIkjNCsCJvm2Kr5eMfxDCFV8NF1PxjPY+lq9Wj395WQg23
VgaMW0NLodIp/fM/js5rSVJci6JfRAQII3hN0pvytl+IajN4JxACvv6uvG8TE9PTVZkgHbP32tJB
MLZlKJv6mMxYyRxE12RXt0Z2HN+LOYj91YwdbcEEgKOzUkMRrzkzB11lDp5/NzE/7KQ9pAdO18zX
BcB5BDpekC3Ph9vWBtkQzNapf/FxWfQBzh5J1kdO6Y6ROWVGc9KrUu+lXfDniKNYusd8ZiCykZUV
/kQJVCuqMjwGmwbNdflk0nIgkaVMyt+SkWt01HIM3y0VmgW9YYCdxq1b/V+/eHjEauiRfDEWaF5S
ounqd3D6QnWIhr59Q7ao/I2m7AVb0ciarJxUzfJ9JOHwzcDuRkzgRsNydGYXrnVKqM5yiDBWdzu/
bex6O8rRfWDno0eOAuau4Qa/VtlfjKPy8XfKmtX+Z6FXF9wSQwVvB+P3wbhz8JQaJq6fXW5YOxeu
3ZlTW4Y1hnDQaW0VM8zKqx/NvnMctk2G35iaYkmx424cXH/WleaGlwuVtPw76REEIL+KVV3zZnUj
wCyDzzo5KXr/MoRIMAlVypNiM3p+R7QUVKdBPIbJvQzsCABYAXJmAUo4tywLJCDGLDFrtww4F9KQ
et51dpUoqN2idM0jR0tW//NZdKujx+CW4A/NVH8DRShtXvG3t8uLUwTLy4KElVHVPIW84G0AvZBn
NTdQ4ddCvK5M3zOu8WjK3mE7R/NnNhRTe7WdUYhbRhQ4x11ReMAU8AskF42Wj3ijGjvcTgbYk3Af
l/9fQBXqkUlCAfGoK0q17YjyplT12bBsmLUnw2Oo1bIc+6pVF653rhr8dmb6y0iMeCMf/RGigyVB
YKYbod7TpWjkzZR+5G9tzU/8Wemi9b5wlTryWcJ25dNGkszYFVIW4iGSsfQjh3hLad3BptuxK0rs
vdE6PVCN5zKujGDRzuOn202Nknf4QRPOIBTOEZrHZDEM74D2AJFMq3nq33FLAcJIQ5XoB1YCrb9r
NTP2b73yjlR8Z3B892gaqvwZ3hgbEi/Q1QeiyT7YjP1iHrPBQDhq1mlFIgrPVR7dyu/mC0vdXny0
Q7dOW8tXxEBu2Hvj6TaJ7RT/sSyY3ZPCczE+DQTgdR+tG/CYMEth7OGjyOah/2vY66InkjVyjNUZ
JDRRjdaemEyDXIempCFeARi9h3WG9VF3oSOl7apR+njPpFOo8N0F1oXzFSlG8h2KILNfYBtO4L/o
cs9AaZR80ChQhmvFuvbA7KNpUOEjXjhhLQHiszpMJX8D4/TZ5iB8FtYpn6ygeKNgRCgPmL9S9hTX
BUaWt1CqxnvDBOaCE2QOh4UPIaQVDwAsMAxiSbZhncMQeMvRQgQHyn37iDSiCt9Y/pHJ5aCrzLdd
sIgnU+fZcvSBH1yNSZ23JCoxIFq4BXalbvKz39jM3thZpOBV8ppiKRp59OPZnarr3N8dJYFmd/Zc
W+zSzyP+G1y92EXwGkwLdB5khaN1WtFEZrgYbdiEj+6QkhzproNZHlgjIdUk4Tt3f5UOW9tv3qnC
3yH0RPJBp+JzhesKDecvkuMRXkpGCmS5VVJNNaH1CxMLilyJK2IjPe7ms2DI1d+alu09zrBkvPWR
FaEItIHwSRxpEfZUxfoeBwJY6SxiHzwilrq5btS/IXJqfuhhZfIT8Wv+aDkw0SyFKNmk5GvzHz43
FTIvqwQ7pHmes+w0t2n2jAp7Tbcj+IMh1mBeoZewPrgx7VUs5viW8iruRXE/jnzcXHFv1WLrF15f
vyRLNzh7b63pU8cZ7Sr4FLMu5H/Z8tEPaz/cl1HDoMAPMzYRzTSD80jqPtp6LJV46vLctNuJ+9j6
8BnpBl/jaL2nOG4wU7TWwZNcFV7DJ7whGEKENxJe1onRjdtyrSsMRoKSNeqs4qH15hWT8VjmrCdV
z0YtXOR8HQUx1ZRpoMwJ4Yhq3a3YF8L21la2el961d1xbqtjPxVMi62bApHuPUHOL72D5m1Xh3Dh
jftoBeXVZnTgzQGdi6byUIx+9J1lofwXIiGmIFij6W9ZBzVhD4PuQBIAdH9VY1ATvkn2ToMcp5k/
6GvRdCz55Fy9BqkUCV8moxjpsWodEyaYOK+JK8lOTucDF0IhgY10zUlfOORYMH4kwoXl9c44WB4j
RKegTnuWurt6ydM8DlAWFofK7nOiPuv+TxVVdkufbXUIJ63IuMeUYq3d+Yj8r33EWn/LZN02DBU7
YUCs4vZG51xWj9PS+2yQIKXYHxBxoNJBq6YFnGQt1uu8FsB6HTfq9LEOhq7fLzZDd8Q5vahiUl8d
61ji3aZBdwsYXSJA4RkTzWgzEZS4nLYJa7BnnzoSoijs42FAvKpznsPFapZP7/9pM0U/51htBbFv
NyT284lKyMtuQrTdF51pPRyEE/hAEQYNoD0V2bDFptXhyoGgtneDxuwtSUjIhizdZd7XQ6TyU52j
eYeE4kRMPHlpmPIFRs6HhP1S/eBQIawX3w8mfzcmUtxzPvKpaI/Cz7ynRE9e9+3nxEgTHrIM+sA2
V34khIhBY6vYd+LKDoGyAZYnriAX1mhol4SAcSCpqLygDyi3oywNumdvcaqTF1S5BebWHda9w3Cs
ewqmdfgXoXtlhbEsoVNfhjZdtlrcWdhMl9btZDGsvzCtZb1htRgcnibw/ATfYLh4qkTY5XuHguOe
ZNIW3lePaB7z+ZxbP45r429j0+PVO9R42s3jCfhEdWT9sL6sIu2j+SCwI3kU2Fj0BV+HcdnMu6tl
XZA0oQ+p64RSMw0s9rAw9bB9qrLYc5xYTygYOyduR6zWEel+ZVDvwsCTU9xkrBRQVyuXzlQ3+tcy
hOXFnxFqxRGz9+gQaDfooSfB9gkoJSUVbrzUgeIGxw4gTzTTzoy2P+AiMA24YlYiK9iBlX1mkEVo
X5tgLq3PDA3iRelKznEAL2fZkyRIEGpvoRugoqQSBmy0jp8rpqB6jxQPRPKoQRShH26fOeDsVyJC
kvVZ9ZICj91m21ArzXjOqu7OYPb92gKEUI1fBNch6nDQEaGIbZL3BCXcL5aJouA7nBlgII4S7rGt
w/rR6b32p23u9JC1h5ncR9HiXgtr4PIfVzHDVSpa+1J3zqJ/13Yedc82BsY9BXNHT7/4QfPmdLWf
niWL7upsMyg7eLmrkFTMjbCfO9aHaD6cQPx4zv1JyUNhyP1r/RYOihti81yAH5pdQDRJQmWiHYbf
jpN227VLoXwTFEl4EDsEN3td5inxtjVyCLmd+RbK3Z2l6nHEE+W5p4NaGm76URUvarEn++BpAjg3
cDAYsrBXA6QxCRujDjNzbSUHlskBi8MhTaR/SKZO35chg7u+eJma/5J0EfzrKYmuUCEzBAqC9OrD
oOS0viMmp9rwnTn5q3SXjjflWMkTBw6ELITLI1gxF3Trxh2p8k//zwj5ss3CBYkGXiXizyhTsp/t
HkPJDlI5J2fdZY31Yw04e4VQZfhYZrn/gdmjtb9Zrjbhi2k4J5FSchXaBCmvnR87vr2O3+482RZb
o7v0YZtlfZigBsG6vDF0ACjk66xTpxwwr3xDo+OBxmIpan0Pq+ddQF0tCoBg4WCXikoNhVz7Lvx0
m38BTtXHrAPFqjkbR6Zm61HyXJH6DemNr6j6xtJZEroxdHIi7qEdbnoA6Qnjtpumy+hkhMptMrdO
eaH5ypuflLlQ8OV1wyBoHJqSiC5GrmjV6Yn4WjTfLxUeSC2Ps6cmhzusR+uK+Q9szIiR5Resgyjk
DLCT6aRUODfHSqLX3XuSA/ecUeH5R9v1k1tFJ7k+ed2K6GOQ65wSGJKJ9EQXjBp7Y7OoTM79PYv7
CU3Buh7s3O/sR+0CIa+BpSEFcGq4VqrqNVVqw2+L/7GMhP/cuKU6302y6669LwiAZbhPASCrf2Jh
lradUEmhFiZXfIsD0DljCw5YwrVhmg5v5WSG6c9o1UMzIvxScnlpw6yydsrM9wddiIDWgUrqLRUl
ydAbw4P0w0bOEt93hYO7g4aYuE+OyXV0ijqatVtdy+C8Em3hX1FXMhUMecXHT4aYujpElWvNcTZE
IzSYRQ1b0CnVuBsYWnCbhncbbFwFXjD/LEkywCfm8Z3HNY7kat4tQN7uow/Wi/Uz+dKM+7fdYmGC
v/dsN1Ttqn9glhgM+5amAhVGVtG4I2gs559xaTSDRdWZP4XpkuXJn+Ye8/Y4RQTncN5ibfONPz0z
SXEc9Hd3fRVXTvYAA1PWTOAYqLHMJ1QrFv5immcCO4fqkE0sFGNDhsjZrseAvAszcoqWedG1W/B9
8vFuyaVdIp/R2wSzU1tPDZlky8Z3B6JWxh7+4t422MEhgBEIvzW+lb6SASKcMwpfya+h06neKzAC
b3MPYD+GoC7JT5mnjPXbPMlU7uvcsc4kKaFZEQVUnh2rUKqpbgydPi6I9sSFUyBtIqCjKJx6gSKc
2mq7gtEJ9i5Tt992VCwJ64hoeGAcdBdnQqPdprixVz6NGV4fxg8qEJNp8GAMLOpmzwCGFTuU8Tv5
TJAjGcsR1rjbd7MiicbtzJahbvuUFvix4z4Z6BRQuCtyEe4JwYsDcC4OR2uy2eqN/h/Z1bp9H3F+
i0dWvraI+yB1kH4CLLyhOywvCtriGq8FxjJS0urCnAnaK/45oIHSfQr67OJKladwD9x+fm+K3kLe
PEbWpSBVKbjmtrtG5zz32wpgljf/i0Sn80+Osum5jnLZntnV4pXdSBZkz0XkzHdSsW2YJIYTGlKX
UEuCzOeO5sKwMmUQ5VDmOHrEQUuO9bhL2qz9woS4Vo98m01zxkNHUNuSg0M7sUPEVMBj7i5/C0oe
7gwdDHWMr0+QVCAYYW+5aNjPW11iiOluiCSioE4qn/SREl17h/8+3Dgab1UIONdGZJu35wqYNAgf
pmFH2RNBAUuQYdZWo4UiAZ2F6cuKMlAe2RIG83s1SkwoA+SGo/JUmcZI2e8ZlAThtC9jin4niExt
vYYz1kqON5Z9T4wPvGerZS7wlPIJEZeeJYx4PAysB2kViFQ7Nl4/bU3k8KYzSqMtkN58sJY6v7G3
F96h4AQ5G3s2GdIQYJwPkedrklM4gAsX76sfNo8YZ+1DQKoNyMq2UcN+yRD0v7KuTN8IUm26Y1OG
1sHUI2kkdh+qcxkyb3yeWXcWP9jkNZy7MFjzv6qwCESFC8qDz4LU7T8nJBtnafU2mZkzrvWpt9L6
alZcuZtZlS6cY4mxPg5xPXfnRUPHZgsW+dVeamuGtLMQ38C/MZB1HH7PrUXGA1OJiW0auSp++jiB
wJvPkHwAsmfQPv8DfqjRMrHXe+H7z/j9QpnLXemCIkBPMFb6s6qSFj+1ZGcoyChmAsm+pdlxHSrv
MHLr4Mwh2MnZqKUCRIrVQl/rhl3Vk61wQTG7wD9MImre7kxfwB1kAbJS/oLxJdXSDMm6S4wBnesz
kpFXD5rpUzaRYRd3WVZ+jnVYuPuQ2PmcdPXVf1waZ0x2+JR6H7fiHcK9ssp5RkTDgoOZrosconCi
X5iQAN4AEhn7h5ahuNygq+l+waTLmDwld9JhQSnHYmzCQWMFVUFgX0GLt/EXMAnPkbHREgq76J5b
qjL7SKMgPv1BO6yHi9AcyR9t1qfZRp2FBg0tNm7q1b6gOiJ4bFZdGL1ksg7VbhWFYiw8iv+YiBra
O568v5TU5oxQFAWyzVkMGmVS9n938TMJlMQquuc+6PRzCM/Ijy3LIP9BnYZvdCH4607H7sko0mX1
1xlyFOwxlV24B9niJW86HLKzA+Ky+od/yYU/h/1VoOTLhx4goWEyT2C3O9vTQcOfmD88mln7b+K4
fX4M0TsxFMTADDLfad6mxEc/s3p5iv837ckC3bIum8YLQIwQsjx2ot0KjR+rQuMtrwMgECqtKFui
b7IAJYQdARgQskmTPRCysPBKLy7io8ySIgdbOeckMeZoSS9JmBf/DTJAYxaAPxsZyoSFg0nhnrWJ
eZ2iSE4qfZ3VOl3NwrI4bgmlTWJ7rBciEzGaPQrumuHNb8Kk3Qz92OSHZrI8kBDRnD6wUuMXF0oT
rtc4rbhEI0zAjUpWPAMGBSvnFGKX31TYOuUv9pi7b5QmA/EoK2gfRz1Y/aH1cOkfiCm4V4YWi/ZT
X/flcVYo/OOlkiumvtRRF8Cy82/UPXVFgASV1sOSay/ZZkMbwi7W6N+3wBB97KgBsANE9kQ4HG0V
LilxBF5CNp9Tl8l/jIs4MmCF6GhLx2z9oIume8xaG5Rj4nm6/iiXZGXN5GNdf6WvB51qSVrGGIUE
2jFRSHEkQk8v+2Btg+5sqsxvr5R6M/+hsPz/YOyNEKsGIQ9JFIYEHAY1+tsUO31/Ik8Q19wCayxh
lM4H9hGOufsGdj1kQxzgq4JLkwp4GwVCwRUXhjoy3ejGrzTspAwuLmXy8t2ss7JOM1GctyGosSIx
afQ+AkQsQZwPHlFbMAxWQhiM1Q5IAIOsQxRIFiYgADtSwYH3J/MOJiph9xWIdt4GRTzZEQR6Bo9O
FVrcow08iLD2wECPRR1Nu5hKWkMn0qWF2WHWd9uQHe481S+PoISEhzo2Gu59F3bqnSjcZNrDOCAn
BgU+XO52skO1IVwWJikXrr4SZ3kHWqHOpTdZZgtIk1usW9YIWm0js6jPyZDpRA2DIG3HBAv3QSiF
foelO5I7SRvwrVXLMrlDTMyxDmnNRshPbNUmoZ2JiFgexheQVmRT0JNa2NZs0Z3VYAJ1tWmG77TF
UZqDYzf9A69ptl6WcvJ+FVZJ105Kx7Bey2KxfwaCibo4WTv5PpiyoSvHy08yKSdpFuOfrhcW/LQD
OxiOwTvNcUqOQuFaPQkjdvQwl/YY3obKcEGDzXDeM9NHD0yqy5w7L6uYkzfGXBvREg4FN2XaqxU0
2q00ef44OyZM475VZO1ZhW6yMxdP+VjTthIF6cgovM2MWbFqu6P7XwF94+DIpUSvD0NyzxTECs4Q
MWcOC5FkT1xmttmwyA6cnVlzNJhZC2xOoIThcep76ws7v/gTVj3xmjiV+wNxQNW/Tljt72YkPA0R
UsIgnk62KBqos6nz5JNfCWHIExZSTPh6NMNiYUoRD86IDj1xBta6iTuS3Noyvb1OhLmJmJcaCtTY
rcj5NpKHd9mm6+LruPOg9mwdY5X7lkGeG9dd7nrPbNFLvZuJcrqv4CeV7NYV1DdqVavubhQNpP5t
JhINX3lgGpIPmV7SRbnJ+BGULaWYXRArheU7QjXqTLwUuyZElL6FfoBTfMDl+88TU/heUtaSzjxn
3W/okqhFxGwWfetMK/pPl43fTqpK+4wMLRYnMNzHTyI9ADQFaBkf7S5DtU5WM4od0FqfNVlQUYz1
AnJEzmnvs6maxrNfh7O9LYXLgqQkx/lp8Rh2H4dinMeTGfLwBaQBcwOPqUXEj65JHM75zMlbAqez
IaCCLr+JEjIUcYRm4THsfYmUR+C6PBEVjhgZCJkg6o8IyQ+XHsL6jcY4gctllLrNvknTZ3eSaKqZ
230h9EHw4/vYKndMnjKW7GnlNcOn3ybReqJb0xN80TYCrR4mq31UfNLMv0kDtO/UJL96IYljeVy0
pE3JMJyd8Lil9b4jMbN9YNUVXiDx+jx0AaYdkAst3OmV3JrqUoNmcw6J+j+ffQ5D8KQtMPyRjKxd
tCaeOuQeWI9fqPTFo5kpCrcOkRg6FgpyF9XXAmwjRgCSEVYym05WatNBHCgP+AQnjJC+5QguL8+p
yCFw1+dJuJLpb2mG5xp+GxPj0cfD9eHb5AL81CAqgksEZxaYWCRT7XRPYeahqd7ytzWLxXVdOowu
mHm6LEO5EA0MpLAi+niFM8CDnU/M9h3ENa8gFUy7N7MJnyksvXY3rnNz6YbKnra+4+Fdb1cKki/a
oiw9sDWYGIWXYjhHLtS8LcWGG+2qMRjem0XTHnSZbaAOLbl/bCUz551QIviLSVhzOGquj03XNOKz
mER4AT1ZfIUtIRcbIlo0eXkq6H9aZdNR9y1xC0ThopjZ+CzI6HCc0X9CzJmQlifbIdyNamhaTI9t
eXIR2ejj0razd2A8Q3IQJSSL27lEaX0gsaH9XsnwtL5seyFr3YKKV9HPJNOR9NL5KcLki8DC6sv2
x7KQ6cYR2ANq2KBFSkgIn8XoI1O1+wuW7VqeRgIFbgOAlXkjkmX8D6pFEWxXz8UuuwY4uo/kUJhg
x/Ssrc+TWe/WBQBMyFZJgYtY72FkR+vmD3+kk/q/s67H6h1aY7ViryP+OZsavBK4VKvslDWO9Yy7
XWFKC5FcXMlnSOwL9XmCFHoRvfEPLSFa6YmQ3mpb6wS5Rgz5KKmPUQSQ5GLcBQwNPAKEbB4D7ZiO
ps4ubG6X5yTnIT1i51y4m4OMxE/lc4Ui6YOjs6eyRx63StP7r9jiiO2sU525O+xH2AgQqhoDGsMj
iQmyGp1LPjA/h4ju6izfybEKSM+AU7TM9xYCfwmYErV+RZM2/smyqyH/U5YlFkWrVoLwFXD8aPk2
1I8rlT1/Ds7eng1rqZxtgaHD3RETRf5e0Ho0tDXt3AoIAnsgyVH8j7cYq5DsA4gYd1T70T+NjHRE
ftyzCGo92oWNT9vPHEdV6WfqNow0HwPWMMkreXH4LIE0Rhg3eUkQwlyWaujcf1Qha7GfuKD+tWTh
fHcjIdqnKOyhWRkWNCvCBsHWhCewic7YK9SZVII0OXf94LyOUVDzWrKtcPYVfipzJjti/o9UZvtP
wxSour8wVbjDfBOwBB3Dbt0qG0I3WkJreADXZqx3MWGFSpacKQPzxtKlUU5zJFtMx0r9VgOYsW9J
yiz7b1cSF3BYkCTymYKx8r54ADFfxAOkp+SY8eWL3yoYbee05Kj5mG91s1UdpXTtEvOq8P6jie4R
8M98RedkDkiS3VqON6KP9JjC/bX8ggI85N0jLCEZlH2CgIWh2ELKmxydhYfynOB2xdIhEI9yIglo
9Ilve50kyRW5dRwkjHL1VszQYkGnwDlhE+daPteYdrmE7CSzglsHmBneaETRs0sj4Os7sBtB8OI4
PXtn7C5TvrcnfuIH1NGIs8zgq1NgWYF7WqVfMZPzAqxaE6Qul17G8vt92svqgec0IeFsYkoP9LgE
QCPHOtjl0LE8PlKWyfPZzhDhMSP2Q/le43EAFFcp6bIgbvWXnXfip0c7E70NuBMB47MgPEdm0KTt
BoV84Zy3SDhbDKNW2ATNdeo8gjj7tUarD8EmOg4sqci1d0b3osEGzwdKTJrtzgpDpov4WuqtH86e
v0diIKtPt2D1ccoMJflblIEw2egxzYIbUROIoOFKBznqgqIOsldGsj7Ne8mgIDiMPRRvRrv1HUwR
+fBZQadLdjfbNbXoWTeyJ9X0FYGVVz+scKryPZO05HfTAinFs4gcbV+PZGTGtWNYSNEikeM3y27+
stZp/sqkCaxj53fSuzFTw8uHlLLcKiAlfxvdecgZg8KF5zo4jrWp8XYbtIUBg6YVrUK5WSYbz3yh
9Wx2NcE3EblWXtccR4scy52vQjJdbSAs1qkNJqXP3EzOdAxduq8XnDTT3VtY0+qOKUz2PGJZv1lx
GhBK5tnE7YR24v+ieOBEGRoqsYNYGFhsEgQNSGsr4owOdeQRM4/BE9SpGH3zhPY6rN4lY7t7hLAW
F36BxeVkRC6yLZMIwqbrwuiNqm6pviOM6guEgS6frJdgaJC55BrICi5f9BofAHsDUII4d1DcG+QB
wU7pYsgvCZnOiHAtLysvS2e85nsNyO374YdSyU/ni146P83A7vSIGz2N9q07uA9jSP+C5TtLrXgq
gVqcuW9W6JOUgPydTtBYLwWsKsYza9ev46tp7bZE/a0hDpw1fLJgr31GYGc2E3r5yUQ5fd1JpqBm
zDoxd0wSewumIfMY2Th1mp1wUUsLAnAnUYGO6WRfLGUHYTyTPthdg2oiWTFiBMcAOffSxhB+xtkJ
xgLyXBY7pQof7lsXVEtFXkOW1AC9Ngh75aUQSUqGOEQbZO+kh9MTI4YC8HrvXtpplcVhDuvC25F+
w8sTDEBeICfyILwyZw5hCy0RZzv4EsvEc4pmDa1r5HGLtWOa/MHCMkXPneLmvZbzGvD5BPzZ6LEI
9DK8kYWniucAfc5dnaOdhKqBnBzcyywzTw3cK1B8kPnw1hdLHkC0wpS8l3MkaBcg13fI+vIkObRB
Bqx/48x8Tlgociiq67aeXSUICJde80mjOz/bgds4gGhzfAgMyIKzzSLJoom3PITxshSvpG+vZHWZ
CnDHDutiHW4FxyqOmrxrDzroe/nuRTldJcvIdY8NG5dDD/NnRPbNpobtk2GLn0sh3zleUYPjHA54
n5TUxCFC2vo1TFL8zcDJoSviqIRDGjEuQmZh258Zg1ciKVEMEk1ud/6vOS9JraYUIRmeLpOgyaQj
iAe2CdflEyogkrxcp3Ef+yXwSVSDNk692A6Sc2zTJxB8sJ0reA+ijHJ7tyBruoeeBL59WAG0vrFo
Zo/SoKkuDwEjDWRg6f8jkYH24QrRSthnbxZRAX0+IERA1VQyLAhHEkpHNXu/UKFAK2FjhsdwCZnL
Q1rt/eoS1crfuwwpiHXpq2DeUjoKTlay6FCWB8XM0k1rhF6cPx1cdtwRDJ+5npMYqkb6Lx/tnsDF
dgItHa3uX52TwpdWSf6bHgisBRrEv9BjyXZw8Iif3JpR2YYA8sL6zTmMlD8ZeAh3FIlEf1aWI5GU
VdAHr23rwaPzXN03x3xGFYsIDlD5Q0a7/atmVlVspZLFm915j7Oeo+pRFbO4SqnLOV6U75IRs0gw
jtFi2e6xD2YP1AfrQGbiYB9yjgi0mq/06WOwZ7e6kmawasqcqloKKtF6oL6C8reaBvtlTf8IpQgB
IAT7pnyWnZjymxZr+cdZW8/Z1TXWBs1vZtH2xPTv6+9yQUN4qFe3m2PUqURvp5qe8Oww+hviRjpF
t7HKoEXy0NT2p5pK89k7vez3dWicaKcKx3IvbRolXzwTU3+AY+qnn1MFkDuW1sCAXMoluNULPcU2
RO9HTPTcpcQ89YlYuGET8RaFhnC6LhrX6UP1BgSniXz72pJwUm8BlZAMyuDLnbet42UfzWLjvHJL
MBlYjdgvRts5Qm8X2/Mw1De8JS0VbdOg2lmcxb7Yi09YdYfzFDhGmGobtVtRU/u92Tj/7JcJC1Z+
ISCta34xNh/hQqsMq9TCkzgn1Qudb/oFfo/hGlYsZlpaJqkX+6lt4UVMa9S+9XYgZgCRXRvAkYtV
1lrjdW2k7uKFvid/nfxecYjN0o+2ERIzjIQTYz6wZnhSZmTGqk8qj0Nd23jjBkvzM941JphSGLCC
guIBn5whPTTtgPu1q+ougpkOm6ljjdGnBbOzosO/03eG4WSTBxqhr7FCB3k4NjyaimpwndY+ZASa
mPWG6zhjIdtb2O3Vk+jy3tnTeXXtx9LYK8ldrtuN0b7MkwEfeZDhUR4CPM4vdedpPljIckAnEBlr
3JYss6PlrFZkjPuZuJz61odNEFyLfOR8vDip15KsglI7nMDZcc55cA86Xx9Yy2v9mz3U7H8lbEiL
D5XVaJmJQIGVEDsDobbbQnVrc7UZ1qMmq5ngggkLkxFcVC9xx0+M0KuD0/DHX7MKvxOINVYVCHU7
7VvnQjOnPqx2neVPfYVWc0PD3/Mf1cZkQOxS8gLQvE/qOjpzNX8XaSsIYLMWj5gGu2riqPOGC1k0
3vpqw5lzz91UAYeynGWSJ00jPG9ySlDiQ8mjYMbQBAvlrteDYToY1gd/6H8M3oBSOojMKCJRUnFJ
N1CAUrBBdFLQQ8+KlaqOE+2Klf4YpPbWgfAJCSGwTbMdWzTE20hYunqxCzL/1KYPCM+9qYWLC7nX
CLDpxvoh0C+FcIfmRiG1DB++oftltlmm6da3ZlyDLkJc2CVBO/4ZfXfNHnDNi2vjaPWGzNuuj24v
oIMFmEFsBgYtcTaLSyVYNYJZUOs0NpugvB+vxazhIFcmmdGa9NOdCNYCivpuCtSx2IDK8HfJ+2V2
gEWDikgWSs7NmAESQ4pqRxDQ+WI8eXD7CFV3Doo3OC7ROrBuIzGzilFsEYYKqhk3UkQZSICsBNrH
qt2Y7ja3gja96YFJE7U7ox0sCV2JTuXo6fDLYWz72aL8RfOCCOeWVUW+PljTZNe/QIyo/KnBcAlp
B0zMihxcVZF81fRp/RbWgvlpB4uSvfWpTI7o4ZMvtMHdCVoZqnt0cTYvPe3Udap7VIzjvVAj1pGJ
0xsLh15eAOriK7ARXzqx6WdnPmp0BWLX184YPGU8vBjCKggfD5Ym02E7c+39DhVy+oMIfJ3hgGS4
uFFOGBRbp+mq6MwTTToFhL97PoPpvtmMVGrrB/QCkESG5Tzzfdux8RksX3t0Bag2YM+OF9V16aqP
vl6d+u/qh4t15m+Q9Wvu9PMTya+zfbWE7X9SGXp1RXrzXIDbhM6AtiTuiiF0Pufam5fywHdRpiyi
sQ/6TBaJOP3VZa5O9pUri4+cVSoxayUvH7a9O0D9lYVllLH+jprxPSnSVGGxFwoTJSi8ytn7VGjV
jfVzkvzi5V1dYLgs9NEu9Flqb+kw7779sTbEJeNvUrIGAyCK4mcsAXbez0o6oMIX4s46KX0ptiKs
GOzpKhnQUOo89/pXwz/+j6Pzao4UB6PoL6KKIEC8dm6Htt3O80LZHo/IIJKAX7+Hfd2p2ZruBukL
955bnHOfU5gzlMmzeKmXfrpJogwEg+ZuId0mq7EoNwHMeCDB/vqo5VnwRRsmuvcSY+kNT5hBRT9K
nFluE9AIkqguoPwqIMTf+LB8cQplRkZ9Atm+eS/YnDQkTvGrY+afHYRmGsTgwUUl/u4TF39BykBU
IKyrzhxIGnN7RBZxMzEKCcueEZUUbyAiAyLbitHyXtHoi/poEB4553wlAFFOkWF0DXz8PIPpx+JU
AD9P9pnvNPg+EcfdmqRREVFKuCz2noPzj9LFis92M+Ex6pYs/+Ylb/8YbO7QZAPb+2B/RC7dDBUx
OiaBS2gzW7TmowpjhwjbsVNviy6HRzBTTK5r3A7I2wiWxuFRi7H6piqLzG9uedwvjU8s5k4NbTrd
YC4pr1U0yH8J+BFDJrtrJGJYCRkrS/oq3yINn5a3cBLuuZvxSm4tj63ltmci27DC4So6slCNkQJX
A5SUtPLFcy3bOcdtBZGqdYq1Ymqc0mNxsUaqoznPJsaFxIyeZT8iqymbsSwPaT8F7c5QmREFCZGd
RGGExuT9Tg1r4yRSNRKZNmV2CZ4SMSO1mdOSUDK4h4GYcmuf+75/7+bWgOZj8bIHrhc28WPkurDk
29BncV9PgQ63qcXpdCBFZZLHeApXNjhw7ax/j/OVNlS0UrXodmyMmJ0y3VfupGDXJAAhDL+kIYz4
Dzrmpq5XvlQIc3jPKeTExmBUgRqLPdrtrmaIkANs0Nov7v2IlfjfkoIK37ZGWPm2nJnlQEQgC6eE
6qaeHdfDWcUzP7+x2aOChgFIN84cooNPmjo1Et7QWL9dptNbUdZRflMvqklOVqCq+yonOBvTnx5H
dzOli0d2t2CqsxsxlH1OOOTUTRpA5HujcshuB7utstVCG9X3huQI+2f2XZKn8OnGIHcst/3gsYHL
rTAp6C3zYx+8UZCpN8/BXHPUpYvS8gzYu5w+R7wByFcnPyqOA5OzK4RA+XdExocOfywd8Wnifpju
ifkhyhN9LMBmWPw1IWA9JvyNTNyGTaNT/eCykPdE5SJg8HB5PIfGJX8YzYSwH6TF0EufncVe2G8C
YBkuleP35MbYbek8+suUekef2yhCCm6JvG0Ow5gXRiNCJzVhAB6GgJAKvvKlPd9GVH4hSDInFOMG
InRu0aywwmddqG35F1eUFPwjyH8+occZQ+KOkeZuyrRj/ICf0YDDsbsZu3TqdIDsqzmAIiXolnDc
lbhdqDynu6ghmfsgjC1vIEvE32MIUnM3FI7XfFBHjhmZ9pwVXy6QjDcwJgOxIKr6DdvRHCsxeW9Y
MsLfhBuZqAuHjgCPOMlcBJ1fIrQFZudqWHgYU6b6H/31OJ8mOwPX1xAA8oYmm0MfQx23sY5tNiGh
dpnSJCbw41swwcsfVCnLF7ZM7w9YYz6MK1nrMMHDUncIkRCtUTqY7lLCXJbTMlAybPGTYF2KKAU/
iIh2Fr75KJpOJHEMq1OQ5vyBuXEWPKKeqmxkLlRc+t5P3WC5g1ZozTvcgiF+ciJUYP85K3erreiS
eLdDwIAtuqryWzeB6c4NgCbYBqGXFbcxPCsLIDOxKFff5m9lmxhVJsNgtPYcnyAjnHsArjm2wrEN
r0vTk7KBTD8lwXrA18bbQCJyyhX66jW29RcjvOOdQvhk9tOU9DG3N2oCQlPwpdW71ivL7LKq2195
S8iT6bJi3oLByVxWsXN+ch2dg6zOY+K5fvCyIP7sY1ecBmJRWJBmYroLoqwT54xQTphs1PzQ7LEc
ka6SRqzt6zeryEoasZSumSxbDPF7bywJ2xHD6PZw1xLT/Jlatw13nnb65cjiNp9vJHMtdu8Ql6u/
6IgjvoiM97v+LANAgkd8BZ45rOFA85ufW2O/zfKV/QncgjQR1lo6jq5exntO5SoCPGPY+4EsSTAG
bd6QVrvJ0Kps7NoiO1cpyqmbICo7DYgXzXl8WK9zYDAFSVqu6Fd1q+e4LxXrsoQt6NxVW4+gdXe7
ENA5PhdU8skBjpZ9rRXozY29/soMNss+PWLvySNGHDUnaqF6g5LIlPadbcvyROwkWRW0SIs+Ae5B
KJBR2n9mc4iZIeKkPY2oXPm8yM8eAdIE8TfssRTvjAo0JU/ckgfIemm+Z39BckWc+Bbsy9GH1CU5
cl+NOyO6G4TDvnQKvBZSY2/Ne9v1tPeYzOPCbYOTHzEQ+umXPnFnnIhLqu9Hm+s5chsTHRLhMJli
IVstKH0LQd4tmo/2Sj/RYuLFR/QrS+3pWzIGDFkFUzrc8d6XIbpcu3lBmEHwN3oO+pfWyk0MkHAe
kv1Q+/5Dxp5wgZ+JYTRt9fJd874ruqsBrjFjed/BtcmiDxAKTNsYagLOV6IKwhOeG3bggGRg7mna
PyRXXuRmR49Tpzp3dGHjvoW0XA0Hliepu+d3dTC7J0ayWyoGb9lr5jtRt2trNi3BEVVHz/lopyAp
naubZ3R5uvUt69jX3twefbfjW3BTdgk8igp9SGbN9usgfFPQbFkoERqbmdPOTtM4/J3gu8SkQJHa
gdBMA86r4GCjsTJTxyvGZLW4Ilyc50vWYK/iWQZjWw9jw2VKUsI9y9CBgejA6XYEkOB/seRwEcLS
V/dHXYGcPyOZRGGV5hAVtj5OjZfVCJZwP1sam0Q1dveZRYFLtuPMbsea3J7ZsOqpGvvCRexHyIHC
KYSeob8xFhfGDhMMRyd5a5W6Cci/BVbfSfXAVB0GkMGnY/ahFMv0OmY9mSmUDQl4OkUq5YfM7eI+
UnAMSGTGOYNhGyl474ktw1KO89jS8lsgKIGIp9Hw7jrm5YwYqmR4WlRHwgmTB3lD8gbpi00eq1sn
t2T0pu1hOBVkgOSbQI5II0gCm1GTMZZftQGmXYRdHWF2uuaO7WsSXoEfQfBlSi8vpWMTVFXjTftd
SLnsdwgojdjaq03hFJTJBNPIj+jCLaSrBl2VJ05NMkNxHXzSBiiAKikP1C+DeWhIRdoXNOjhXgHi
8O46GbV63xJkIjbjAI7gkGcuFddInlp2nsCi/Wo1obDDjghok1zAf+1CftwpCUKw3hBbSFQ5sXxK
l7MeDUDCNKNg500WBKuDyWrVsWdzw0o31FzRlwY9Sejxa3TNeMrzrvvTZVPvo2gi73lN+QbnwL3d
Dl3a3OGd1XI8BaTxdTe57RYOOh6u0w9HN7gPSgNzCEmWLvlpjDux2dR4FrcI3QE4trQxXzps8hHF
waznEWEmeJfP2C7qIzix0n4TiMHzK/yOuL1MgLAWzn1qCzPBXAzWoNQ0xmbnsnpmtrhAWkCvhmd4
oxm0Zc9BGaI+CMnVlizuEyrijNodn1KuuuCCZ4IcIDYAK6NlIVxo3tZux5Yhz8du9a2UOZl2ac5A
0Yn84GlOyR04hYnkzNoEBbNzkux6om5Q6XL8sxkvZlaz8V4UsqKN4qkUcXZwE0Iu4bMM4IaveWk7
0QpgsbrpGiHRR2ah/absNzkRlrM60GAUQu+WuY7++FaRJzvtWEv32pDclu8KFMkXLGfTc2rFmdng
d2XQM9HFy20Hufi+YiB5LVsKZXaTnbnxpIdK08e4f1WWSulmDCHtB0Izs3OIaHo+NpBqxadFt56R
0YL6J9uOVqbA+y1pAZeyG7vlcxEGIe6Wl7sApGu7pkE9C4fsu0+Hcs2/ikygLx7jLe5DBqBo2KWf
FzHrUiSlc78p4wY9ix2m8NhEwoj4MoTIS24lFDk2gmWMPnLHXeeLAxndliTNgnjy+sIBGAtEncpn
/4iRHrDWtuVYEuSLhwqyDGAqaKA7+rd6cDcuC0fI7ejY0uJHeqjQOC05l9Hhk7UFQC0nuhFJInVA
Yt1ZenLn+6FSfvOXYeDE9CZ27ADzeu2mzrECf4RKr8DQjkEe8vMi+z3y+1x91Y6M3L2YkknduqBW
BpItnSmJl4+J6+pvghpuoozq7OKJcBf8CLsGhchEsdsVziVLo9U7RfP71pb49K7sHT3x0Xi9BcTD
FaOT3tX20vr7aQLnskcunA+/gh5CxCxVE9gY7cjl61/Y2/olWsY6hmNLpeMlD5J4dAdFU5q1mO2K
eWwvuDnHfM85WFQPAKIEWkIQd+ou9ZFuPLYODfZ3PHVwn/ZOJ6aY5TGyzgSvPEua4MennHBX6W9c
fHjcbHg8BqZYN5ENc/ljxpqHBL7sGjtl71azKzKG1V6zczFtR3uKfNg3/B/BDX9F07AE6kVgb2Cp
yIolDY81q+XxuxPSaXHmJo11MHUbOEepe2rmBSxgAokoJGNj16EIiwi/krGxMU2XlFhb1yJDhT13
EtZ3qMAjRbhauggWLqhaRnXunNa34XbpwMzfNbHB4XEUAStSiLw4kz/zjLoZ4aWbqN0o6mZGXGmi
8m7KtVuTm57QQY8xDJBvx/hwbAyjqB7hA5dA/ADzg9sBz57DKitKbKi7VTNiP+1SUJbh2AB1Acws
G/e4ZEs7XWDQhoKJG4QcBD/2FL1OjDyKfVdGc3gc8Nh0hwZtdjZtS78vSbyHdGM/kx1EsibDKbc9
217TkSucirzgzMPS4wEwqeORwTOoSSskOXyiN8NMsbgpIEHEQGjyI+obaLjwGA5QBXWVn0ogD6LG
gMFhSHraGDq8tUQHZfZmZjfefOZ93wcvgUYoS95SGxBLZEJSL7d1ZhKvw0pOR8v+mElY1OzCDGsJ
/5FtxXc1zHm1xW3Xmc2kYlt85jJps+SW9yb0sEXn6PJrvAQg8zfEhXBKMxK2yfBTdhtDLQtAxG1k
pgMomK0gr4F12ATgCV4R3gI65oYP03Jxf0zMPrw79hW5/RtUKOuR4k4W+GLE0kISJpEzDYVaTJp5
YCObB9sYipPXqMFDYjizUrgpAyatJyNkurodbY9TnagQMq8wz6DB65n5b32kHH8K6rjxL/oGxn5E
GLlyIA1FQ0kREFo6rjxjrGtPCAZdlTA89MLRQRDg/2avfh+CHheP0oOgM8DUBeiEE7ROhutA+aWj
G6bZHaC4La7PFPxOhd23SC8hxCCTXYAT1kYeaiBrWu/x/boliMXKDm25BZuPT3om+8CgXpfZMh7y
KguLz5g6YLyVPHn90VQt2RSlilLDGr3qotM4Ob05NrZDAp/VCXBFjC0wuhpnnklXWimjZ8b9/YgM
OEHH2XalCx7MSEmiuoL2tS+HYDoX9FaoQfmSyl2JXo1FMmoFBmZZkV5Rymrm/P6Yk2ykaRu2Mz6I
ZldV1Pw7y0Q9pRHzC7q1pCKdDuW0u+m8uU9ODGz8+RSy+bN3rLTsF5cHKDrZhCp/c8ozZCyzQNzV
Xk+Irdsu77qw3WFvl3llsIV3uLcEZhFmSn6MigC3AXPRZkrGMxFR8W9Xe8QpN34su1/kIb7/RWvj
NPwkKOC2ATIW/0S4sjZPqOeIvRkmD7pCnXVleGCuBwM51521rYlWY93njdbIMo8Tqds1ePoMRpNF
iu9cmvoWbUgGUC9f6KIcqnYKosKfMHkoFzObBEmKYVzn6W3XtXV0C3RhrHEzF+jYFCH27p7VFKVa
qBSRJWGW8mCFVp2h3qwnf+FQhNyIlFcmH1Zfp8upBNnY8Ww7VXzLKYBMqh9l/5OwdXyxC3ti5Yvj
DKW8U1MPVwL5B7Mp6gSG4jRsG5nL2t9M2OWASswB74AF8pR4pSiI/jhAAvzH2aMQ2VPdBAhQaFCS
G9JlwvEBqXiWnrvI7+3bcCpmf08yRPLajUJK1L/0gPfwy/VbJhFXfgWVYipX+eC0drHPXuDQ5I71
R0m/+O1xlFf8Gk73OljLjKWKzL9ya1B6fQOLweJPDi8rhCZe8zfHwNZXLMmle15IbvspVNDUoJwg
jKPna5aUxEBlXNZ8mbntoG/+9iMaMGikUbQ8kZuVPNQQn+ZjXJa+3rLhXcNrajus9yFpzoTMtGF1
QmWciJ3T1JFmBorI8al32TUd+pZYqoelZ7L/zLaKFA6+n6TmuCUeacPCwD/SIkHLS7r8DYSC98+v
0+yEpBrMPcat9EXoQembLPBAX5CzAxc9kJZ9mdWI85do0fI62mKsD2UwO5KEpUgQpQfqVm9EkHbP
uppyhtMcRocMcXN1lGmtHqRgtX0aPaZdxO4UEbbUkajIvdXpAHiUSGJ744UMoB+SqjQBqPFBYG7o
eslARmXWNnBSLAhkAIjwzIxlOoeWg9N7MKGgTagU5h4yoPUFLi9xO1YQ4jh1EA8RUos1hhiKKLCO
VRuTipGjFMiZPouWqJ42ZQ9NsKj1WMsJKCFcm8zbIEpTqDJxOq2nNaa2gw54jb9ihZFtF8aWf0V3
BLR+qIx60qWd/RVWZt9VjMkZxP0P6bIiH9l+vizrgYj3HlFiOfcw2PuMURo43urOB1OBPqzv7FUn
PcURGUjgzPIVWtjfwhoIkZt1C7dNkJfmx3GogUOSDKBshHV6HokiWOdMuP+QAo6CbC5rKfudHTR6
vkXbrpo7xGlYIqYs+aTqmwNCvBr1MuD18G+Mn5B4hbMhf6+svvnOCI//m0HZdG7WJOcXq0VyuWXL
WN1oPlK6S7CSM65xyNt4qZ0uelOco1d/ypsC/ReHr40Gv7VfSpC6zZk0nvHA3o9vWcYhQYRe45tt
iPi8o7gBHDsBf46/GVt5yDmglBVH288892Rrmf4str38lSyXSFwcluwYQbDFlWcVtjxR6s2sKSM+
PQnVtsKqyqsT0eTaJtyViD+I9lJ+d9cDEhRsx3lSmJvUPuROkTMzI4FpuTHDGMLfQmh/j9SqV2d+
QQ9os4P2eVfZfs6io4no6CYrj4F090Xn3PZ4GNPN4E34qrh5q8vcpmbEnmAcqESuU+28BbrO3bK0
+m2Q+fCBzxGcTmTJPN+HijpyO/TO2iGmqvmjGQbBPEkZsn1W1tj9bRcb433UG8KQEItkgbwt3CoY
v3HeMZ4FPhx8KzPzUg6u0NOG5Z79S+zp/MumtRru9BIjx9wEVax+HCQ8OZy6pfNOMiXpe1MD3OE0
RQ3vHpCRy+p+0NKvDh1tnbf1Qu23z6KMWYQTaxcdkAcOZHwQ5bq+tG3/YhQUlj1r1BUliIiCgCTq
dhLU4L/Q7WZV4uE4Qui2Nb3AMKGSxP0MWAf7dx1pYNNLhXsaqI2XlMT2IlrC7GyNYH282HLOcogK
4lzylrI46GO/ukVWRkYowIn6J7MWptEphf2zrEX+gZNMfcdw8My+mrm7UXNEdKb9GOJsT0X7EDdU
iVuVjFDT675Vn6C1sR+BbQpYzdWxZhikWOIhevQB+6BrHHZ+6JGFRVBVUW5zgcufgPtwDSUUlrgi
/mHhGKQEMU/Ec8vH0gm8vwADRkDnovW+igQ9yQm7BR2xVyP2IexrDvcBcUbVg4dtJOf+Tu384tgY
9S4mbf2Vggr/ABOVxF2+K3y5nKGuTyAKywlkol1GjbdLJwe/S2PyTlDN6wE0JvrC/qTHegJsBk3D
OToRCkH+VSXhRT0okl2Crdje4O6Qw5NpaXk2ssWqelN3fnaqBrqE21knGkB4ywRgs9AA+fvEGrLw
wNk9n2kpBGJgolwD62IENozwZMc0PXsMpt74zlg0sR/Khj3CP2w1+LT3Q9gAGz2MiKlTdc/yjxDp
I4sGr+v3WYinlP7DHf2M7zlXz9Zk+ykwpige2rtq8L1XDvEw3PtJknXbOSzUZ4djovu7zPirxZ5Z
bu9sA4N3m8Bu4ZVfOimC26HHPoC9BClBSQgUGuNdPotB3yPEm7vDYOYaQSGSGGva+VRiMU+7a+GC
1DGjuys7XhwRPqxcvcnnwo1gNIRu+x7Aea2PuHCb+jLjDLWwTcbwnrcguKrkkeSv1GXyvTC0QXUz
Ix5mcQrVAX85iThQx4Jim1tiMbeGgzE9LRzQ6LyIDVR4kBEZndGP9DSTIhzXoIEg4tDA8lZsF9+e
XpMlagVu365sD8iKnHLvoEi8+gqT2S4syQ9inGIVrxkJAe593AQUrwwkkJsy2W/FK1O54TfiBaZW
lv5IJOAUcC3j/QlstoEE1255atbjP6x1eQwafwxPjcNoma0WCJsTyx1X/SXeCzEkuEIRHOomQegd
YvBNTiTozB6Lc9Ha1a2fDP3wlwveTe+BQvB9ZRj2VohOLZ7dtV6/ooRQ8TOUqXWjOC8COEEx81gf
Vsd4cjALqC/uOCXdk/AVokuq2OE9nJM5PSqF6X+juwlTGR05knV6eZvBSuLQvASUjJBpgkKW20xS
824rFErO1aepZ7dQEqWePSQSgyo3AAipfIHsTFEE9RF4g5S+BEzUzI9UPS65ABIq1D1wR/+3A9Ax
3zHGkN3L6NiEvjET1wiIQis8lzmQpCeTUvp+NDgmgpOnGA4hoaoM1vNkGTez8q3hPUl8Wd/UBkHt
lslqYxNvpdvowaunzt4zqLS5G4inrP+5DivBA/I1H8ZpUiWMQD04ns/o28fiPCaGkRnzmAjpk0La
KZ48BKifA34w774ltbg/ODEFBgwFF7vPnPNzHUaS21daRDsZvcXcl5Cg3baITn6YkOD7JiVA3CEG
nBxg8UQZIEu14iZ5aUo5f1FXzOOTjghwJqLIOP4RBZyLZchqhCw3aM2r5l6pqstuSWsIs0tTs/zZ
RQAMWVnj9agY7gDt9jBsYgMEwO960FUZgEs4TOixGh0RFYBbrburUb707dNU+nH2MuRjir6fn4VD
a85YxnPNRLH1mAZO2LYvdBqG6FHlqJINlLX0BFFoEffBe4NBZQJiMeBZ50+kF733Mpq7v1lEG33C
CDX4p1H6TvrOledYj0zMTXwVKtPdiTKGZEEzhR6ecc/hSin9TlSPE9rsZL/ufJyT7eN52wcpyi16
atbZ7JpsMkhigd08Ln2KU8qcjphZSBdWi+hIHJhNGypslzAjedMoDDf7wE+78gcgAVyLKQnTDy2M
Ok8CGwsDJZdcLEQj46sbMOlANKfNdHbGDE+YUCb4iclb77Ytg2nSh3KLSzSMRvfCKJwokjzjWd2t
N1iwTl2D98gFLcTAG04UC8AaLA0yIeCbVee0p2W0h5VWpTFU2RFyT1Y2c94AFZCgSNtKLjdxiJWJ
mdcEM1KP0tYAAg15PB1zIbXNewQqbSGnP1aVFk9zEiUJxqnER7GJFBtyM0y896nhfsQS2apXO4H5
wnTeWPcWJgecSh0v1BZBHtU8ojUxrhG86Rt66/5fahrUSBYSfDbKTerzVyBkMFC3UpDlFIB/MV5j
QfZRE8fskPH67fx4wAqJ/BtpcmUW+Z4HeVbvNHL7D3T9LPfSYDLkzOIz/ERT4xIYRJbKOfCJr9uP
DMbf+mXd8XRuOV9aHtJ7mIYMNou8lsM7WNHia1ncbkWqmdjaJuHgPYEKMlfjxv0nmZXVP7cT+XdM
3uyN65oBiGODMH8zcZljc0Na9MVwFOVVO+u22bdwGKx9VBbZRzRUIPAc9M+fKT61ZwttfIK8GfnJ
zmBZvJQJgVmbqK3RXwFxa3+6nGqFPbubP2Gl9d4i23P/5Wn6f1rTMITbRZYt6uwh0DbkSycnGhD1
Mds7VTm7wHE5Fyekp/mOLXJ5K1FmQj4i5lhvUDDCVDbgSisOPY1/cRaa9CLskSwysphzjVQUFkel
DDAJuSLjvF2yGRuFThCvbWRn0xHQ7VkFjj5R/2tF0wVb0jTbX+qsOt27pgpTCpgKamdWueFtj+jQ
xkkl2ITLuuGzasJtUtqKMCpuAq/oMRZxXg2ERSFclTYaFfSKWTweOQzKXzNq8W0ZztsVCF5aN0MT
6J+QFV+Ehq+sSH6NGMjvlQX5aj8sQl96z5HP3DkqOJHER3zDjG4WGEbF97QZOFfp3qw0bM8tI1Dw
fqMqnlvdEUrpcl+T6FuztN07rFz+iW6wXgyK4NOiG/cBpvJK1wHL1LEzyxMEJ1ztWxNlbnlMY4UJ
bU4KedsWS/RaQcEYtgMcB9SNdY1tJHUpUlCBYO+N2Ag+Wohm9NmU0r2OY5886djhLlSCAC2gA2q6
ON1YAeZASu5tEuBkt5j6lm97pDrfJh5Z15tgogtnw+rgqBXjNL0Ze4aTSTPK3pOddYs626uYCSdR
efYRO43bofX7J9Zq+iVTc32fVcRjbdDMMDjzu7B7KqA+MqZR4fTPyTO0I2zCgqOX90V96G3yyQ+W
RQL9Ft05AZZST8sf7FP6WbajQkRir97gfnSq8kDdRKI57309bm2Lcmpf+elitiaV4K0Q09kbZnz5
Y5bbyTe2p5AZkan9dIeHMbtGNLYhVWNcfg2eFf5EWT9mO54EMrIaWrJrBO2Hf4aDj2fPEkHfRqtN
Ybuo0mLStjT5axvN6FRKy/h3qnEq9xBROelN2GUcoKplkERsEOfqJgJO9tFOU4j5OOD3p2qIeTS4
0BAIcTbAZh+a1HkkC5FzCiCX86XYE/FQ1YM4dnNffPiDW3wAbqk++95DWOnYs7hj4ZC9xFUAC7qv
GNefxzIrj8UE7W83sdf+RIZDhxSHGim/WRBBUTtklL2hW0PedFGbJycoDyzHO+yt41lUtM8yRvAN
3mlmz9XyMoJnahrKAYJtEFk5oQ3NmN6RPMl8CX/Icm8NGDO//SjpNp+9wCJ0GQOIxA6kvacZt9C0
t3Bi/SmSZHwwEpMe5bXrU7SNpVhWIRZTMJByxatlo/TaYB210UQqFZkd054u29uIgBBydsyBN90Q
rfh1ti1Mc+rQeZO8vyzUgyoHPW5odjeqVUO/ZTg0NuzFUQLsEU7AeybXOH/3Cf6yN0tuiDXP206C
lRsTkiF0F9OCKbBh4lByVF5kuKhbhDHNtIN/n6nPrEu8fylSp2CDhqtjvF70mDDKpP5KQTXc2qlZ
4f/GgU5M16EkwSpz9Q7315kfGNa20D9QbN0n0+SWZyebIJkA7ShBFbkasmdG41KfqjZbhZcwKOA+
6dZWewv08ngLqpJlomhReDKscPzLqEvrd0CMffTXfzq8VmWwzpFo+hPMpYP6fVgF7N7or5LXvIVJ
GGWNfs6nMvyO2s5wi3IG4lOFBbKfbVdAVWIUeicGAWaTBg1UjwSaVhxJPYQbxz2pzaZ13XIi+gCA
HPJQbIRwdHRxJLG4xiGkVZyc/KaGNCIN1fs+gT/mc6j75p9HgpHaO7RCPVvszlpNCU13xsrpfABY
Z4c7BdxE25R5NftcCww6MNIxrBh42H684UZjNQLsi+3DkMroilSNqxvbmrpnJ8way7ZHejvbMdV7
QThuBl2/jt8Q6mPrjJXxjk3P4pIfBz+5Qy7hmpk5ydVfXdG7uU352RZlldxSQIgHfn+NKrzJkm8s
yPVrKUvGz00sVHmjIGwwmLdsJgQpq6Tu0I6yfo5JyKF8zpV/L3A5gd+ZAvOpVM8tzY5DtLvEcVW4
HwNy7De2WzboephY7wybLrkZMxySCPW79sGj8cWb71v6mzedPIwgiOt/E64f8mSRWCBUFUP2JSMc
1N5AJ3mo7AQOFM68/ikibohRY1ZXZwTszcj8KSR2bC06GXaEk/teAJlnH8KuePUyE0MDrlJW50Il
6/i/y9ELDpiEyStg/8ptpBPUtp438ZQSMFNdJoDbPwpOEWE3i071Nulz9dYhJ514cav+Iutyslhi
8LJu3HzAvVJ4bU/CQRT/8oAzzoE0XDFcz+xnTsbyWS1VW+38vpv/OFgvnlg49P6W8boG9Q0P6xIv
/frEkFn3HoazOZNUK+zt0kX2yqOKgWc4aswVYJJp+XCQOt/jBsRYYQ+ANPj6bMZuoT826PQJmzZQ
RRMYj3wZdPvz5MDuslmsUrTkll/visjy7h0KMLJa0lLekv6NVYmf0613XuuxOpwnj2KsJ2DS3lqm
ddlhU51gBXKWyOzb3AraPSJtvn2OofCtECkz2wRxD3MP3Xgnnn8+WlM6+j1wJe1bOY3MMXoEz09z
uVqlKG7lrgKvn62DHmyxmpIW31AhaMsGTAOnFtcNgS3pOL4Salg903iP31OS5diKOmJyLEYNzbZi
ZlluEiLF7a1aSufo9oQdUq+u5t3Wq/I3JOvtWwd5L+NyXJ0MqTWzsY6AecNjyAj08sY0/MehIsMd
3pNM7k3Rm68EKtb70rB/3QQeU9w9cXFpcNISY9lRUbM+dHKg9UIdnqH9MkX65gncC6A4Caa/STqr
uqIrTNDqYJDHpxVX02fSUGttk4pJ5Q5Wo3Pm5KKh7xChFDsLuYA5YSVQF8xcbLU8Jh9QGVOuHZLJ
Sj/b4jUMIjz4qeIOYNUNJF3V5rss2PgccEZ1e4foALaEGrEN4862tXZs8cfkynxZUW41tbWbcELa
l37KnGkXVQU6s1mypj33JIy+4OftTgADbdaDC3JH1rWsWFlhu9mwz4YlBr3AI+HtIPF4n4PVw41s
SaDsz4nEzH5YHxefr5e3aM82G+YGDSi0SnSDLZlcVhjog4XtmQaKOPAZliCp41OtKa8KKWBDSEG4
ASIlcl/ZrHY2CMSoNkfpGD1sKT65OrAp62tIVpk6aCeY/nTptBJfWhfDMCtXgYIBuQexXf1QfzFr
FWALXGwoGwu58WsG0AZKjEOG3kZXiC93Is9h8dh2ijikhagNpi6tna++ATK95Qh3HxZ4Q8hkfEN2
1IhmiyDWXsws86MVK9sluVnOzpSl3aEqg+JdznPibxooWwgwqBeKU981ESnSOPniI1ldtCFMD0GV
trQ2/7IhwwPp9qi5zqUVdtAKKWWYPQoj4pNiVIK1fSL/Gt5Qcb/Mo7C4XtRYvQQh8Sc7bBNxdMk4
n/8MiUnYFdVaOjtdxYb2lTzfbwYDsEaGqWsYKrHL855gwzTtDr9l9pjmrWeQNfCHOwzLC+8FVhIy
tyVFzs7zreRjESWqb5V66rEYK6/fk+4kjmNok6k0+flwT703pUeXljLdCC4im7f/P9LOqzdubU3T
f+XgXDcxTIuLbEzPRQWVgmVLchDtG0JOzDnz189DDwatookitnpf+ADbG2cVV/zCG1rUdGol1n4g
8BS9aC1aL/uqULLqEzrt9mOqtnQW+0mv1JNoQYaCW65I7ughhOh3o0BFjUcvoxdop9kvyOVavk9U
D84G1pPadFRMK1BgdMHu4FoPFWoq5Cko7RHcBbhedgcezIpIBmUvt4tthPqqtrFeTGuyK7gxhgYQ
0w9md2qr7a69VpgAIbGwy65sIt5fBgVI/xCBIyfAhNbyAF2IB1fktO0gYTW/bEo0FSUJXSKmBCvO
O3UqrHtkKUT6BcQQrbuibswjBRUQIVT0SOQSlBY+UW8r3pUU5eBYJVXWf0oRNJQ7ADl0W8Dm4KoM
jFmnLBnJaJbrx3rUT0V4XasilezidET0nnJr+3MCWRUd6wqIxUEDr+HG3O4/M66jjyMStOE+E9Z0
tEk50cfPffHFaKPsTq1xMjmYuUEX3RD5t1QawGjQkCoeEDYLPkyGbUI0aJPxN1Xa4ZcKneUr4WRx
a1NvjQ4FEn+oVplNekxQG/0SsMBPNKlACsUtpf0wyBGuL53MBFOezpU2p2jrgSZOiu0UZJ74PScM
TSNi3a4vkHzH2rn9SfBFDZVDWUTJI6CZwAKjauedTimC6/mgBWPLJaLqonM+OnDRsqsm6Cy507Wx
j6HbVKr0ul1q04du95M2jM27MNZz+ssArepv+AAwTTKmx0yBuw5V48ZHp7+ldZOPJcgjysr02bNJ
p+K115SUDnDI/pxtNBojPDXYBQ70ukeVk1JqvhObvHpgYW9mmQ4D1/cS+ZAmdozhQQc2A5dCcIOV
D54udZo3aAtY+K9FVtL6X3RLU1N737LmMEDLSCD8j0YWMpYfI0yhEcnvC9neYV3nmFdmO0biZGFo
mP2A06pL9CL0ou7RYCxy64iwAyKJt4aDMivxv6+1iM4HiWbB4qXoOTT3gd3KOru2HTyXrDv4+jQg
jmFgh0zIYBQo7hzrGHaEeUSKcEBGJcC3bqdS31fn7IEMH07fQKjmKNNDgk5/egLyTesOCU8uydRs
ePB5oWp5G+EfqOwHLctxnQDshOEqRKtZC6xHqD3CfXxCMAdn4H0QQFlHckHn+oH9EzxHDgpju6gC
l0pkEWYaHFpLGOTnxHoHE8vS9wJoPX73FVCRpOZ+2sG/Vr5VFNx+W6ZZfaGWW9X7CKkBAqoUo5Z9
E3rimaY2Dj5trmtg8ASm54cwh0BzUH07MfZdZ1W/Z8gwHgC9Gc2yJ5WAhw+UHa/z2EByFAFyk3Rs
GH/bFkRrjLDTgY4QsH4iHygN8REelnoNpFAXlCCK6r5oFTHuUPt2vsukH69Qeqc6j6VGA/Kobaii
SdMAFde3Tfh1AKL/zccoLzwOmZFRdyJZw3GMvpi45nfQe7dJGqZrCFNE+QgEE5QVQ4mEuz+J1uRP
xb430wLhb/I6CQhoamAcDhbR6h4FUK86oniEQXwucBUJu8xxqawDX4EKm1q3Fi18IJV1DADSaVLl
SbVM6jPCiMrfAUXYcZ9OQrR3dlTpH4n5QG75DoHxblJxDj32JpiXnRAIK5mqakQ3eJ/AJykyGip7
yI+gj0LdxsPdMBVZ3jbzFjlE0GaUk9oPU4iClAZ41/Mi6e8xMIuQ/NAm+7NFRkszFRyFjndep0ME
A/uJl0gZ46bej+DDBtpYxHA6RZ+igADO9YD/GUkwAG/UCDKMQ9qgsq3rusqa28irfesQdnrf7W3h
UYxAfoX/Gl0dsYuy3PsOkqh+dkCFEqRCsvgltNL4iUBYxzaxRnZ2oTeIxQ/o1u7CBvHSA9Q289lR
qf5eZVSpHwGMUV/i2+LrFoz9IxJLw3eRGcW9bmFoexXSw/GOWNWYzrHGhI0X05iljYyKvvXB1CEe
70XJAuPPYFXJHlcNqmpouTrqDqUtNAvszhtplkbRzyzJ8GbN6kx5j6hTgvabVKvbLM7QV5aWXZ7S
EAPHGwfK/Z3aVLErAy5kPEIREjygdwAGEXQz+CWtsUy586YwfQbjocHzQ4zrexDG448eBWPya9Am
9U6MfhjuKAyT+5AOIzrLdPDy19REP1uB3n/VpyZ/8AQLRX0xoxCRKejWYyFmIJc79upLlIqMNn0b
PsXaXGENU2PsEFm32W8mnnPQ7waqNmR7kAgIXiEESL+PXtQc0VYtDjs4CwpCDvCepvDZGTVpHQKw
hM5VQYO62BEQ0ClAVFlA0tN4rBE47wOEIjDYgvkLfQ7nNtn/IPkbsUkuh+aOdYQ2FGleOGddVON2
LVcRYpaFLuxZU0F+FY4505KnFDUacq8MOBx+FB9IsQYydiUU7TWVyarct5YmHpDxGV7gL1YvERnL
D3q5fkvCNw1uArf4if5n4yLbXX0c0ChHZSjQkNfRDIsvRgSSifgPmG+gL4n0jyX6pMV1qcoAYY3K
6fDgagsaQbchuH7sqSx4BPrx3//6X//nf/8Y/tP/lT/kyUib/V9Zmz7kYdbU//Vv89//oqsw/9ub
n//1b2kIVTWF6YCqlBQ8waDy9z9ensLM5z/W/iNQw6CuahrNhZE29x1S+IUXdA+XB3HOBxH8LAlt
iPibziIeAcb5IBKZTFVHB+K51SHofjdB6Lp63nvXWLWrzj3w9Ai/UQIf60GL9N5Bwt7PDpd/g1z5
DQIIs4MBGVRrU5z/hkw4ANmnSXkOo8kD0585JD6AT/XuZw9ogJQXT1Jv3vYkxJeH1tS1sS3bpmam
Go4Qi7E1XY2QxIx9Nxq6uS3hwwFHXAowqac411LE8ndJe/c9jbfqpGZNgLUuO2TjZ6zOwKtfYZ3P
QFfX+CPU0nsejbyGoIgQiw4gx5iqRypWw68enh+g56iiqHJ5Aubve7XJ/qy/kMKyORGapTvz/Lza
ZAmybWbCw/ysk9xSLqBW/1gXWoQkGBI+p8uD2SuDgXd3NGkb0pLqPA2vBhMhBbYKwpILxKZSn3gk
dGU3aA6MrQ4317sZXhf/EtKGlFpktb4x/DyLy2/lxQSJCRVf6PbiQEk0ubG6K32XjnB05RRp9GHK
svJr7GTI6yQUMzY29trhgqOh0wwQEj23+YS/+l5DGR2/z6XvgsmC8japjn1E2TPC7xjXIPzbeIgH
cP32CKgIkyGqBViKlu8vz/raEkvNEsSyEmtRuZh1Wj9AyKbCd4HReNc9AerBGGtB6Tur928ZynFo
igkdMODiNNEeZHy8Hlxt6OMvlY4M2hGYE5pVTQeQ958PZluMAqlQSiG1xexq4wAJPlCeIa1C+jYc
0poCkgCQaC0U+u0bRrNhBDmSjcs/56M1mtNPNaDZ56CsNOVg4eAyXvVKjQdHzZ6WV5eHW9urDumH
4GKEC6IvZlKvsffJKRU+i1kHr5d6fIgLMF5jADfT98Z842ysbRIcW1Q2Kcwf9sr554UqVJJOLZRn
s8VAu3Cg9u2SDlylY5LDbGyTlXNhqw6WBiasd1vXF9cdONdRVQpbeZbEQXu+c7rVqjLH7rS4rsfO
+UQ8Jq+MWKHfYOdDJzbO5crH2prGRWSrEgi/s1jLQs81z6bE4zbaGF2TNjZ3VJ1xYcAANtjYpdo8
c4tbh8FsIVWVe880FisJdBsVyqZVeGHzKnsvfZxJgyKrQuo8sjymiJqE+4mYHxgn2FwYHJgJJMdM
ltgLlXVhphuzv7K1bFIsw9QMTTMBcp0vNZDhdAA7wtYqtP4EGd7IdvSYIOoNTXtL4xhm9uXNvLbe
rLUGdoyr4a/5TmMKQ3UgUheN69++BAN1gDbroF3K3XctJyX8gL1PcvQ8w76mDrYx/NpyM/t0R1kE
TdUWMY6PxpaGpl/ios1Jl9DupwcQUeZLxsX/8/KXrg5lSAI3Q7VNSy4WG2hlW6O/HbltSBS9p18E
u9Fv2h5gKbD5u8ujrbynNhefZWk83rAE9POVRPYW8inMDzeZgKE85bRo1Qeq00X/uZpC6exxQezS
Hx7E2FOFTbX5eHn8tZ3EO86DOoeoABXOxy9qz/NwAwVy5qN4tgsoW/42qV98kkYtOgD54Gk2Nu/q
BM8oONPRLOigi7UEqMcCx0rkmkhsYSs3IG1IxNYl0wcvGrRvlz9wbTQbDBXJhS0IEBejec1QkfeX
sVvWg5fCvSr9SX5I6dTp38MeC/C3DOfoqipxl6JRcT6fSYsfWq/KyM1NA8llalwKsl+ATq9LmQNN
+p+NtriFPZ1KlYY6oWtQB5kex3KqvLswd8RPuwnG4z8fzFGFqdqqzmwuP02gvWV2Shq6sMi9BoJ4
Ah2Z4qEwHvXG8cTGt62dDIegSyMlpC3wJ+x/FXmlsP1xVxtDFx2SLgVOO6K2lVkaYDPDt6KT39sO
4DLUEuufiFX3zRtOhmMabBlpEKOIReRXQCPM/ULGLrQl+VJL+Ita1MdH7NGMR+p51MHfML+mZRmO
1HSh6Yud2mB0HOqlHbu9VqnTwYkVcCEAL2GdpGpJC/INw9kmr5mpmwSXizekK4KuKYYhca3AgLtf
oxmDOCRmovvG7qsPlwebJ2vxgoKftYkXALCroCHPj8XoNTVkhygBjtbb5Z2KvrVx18Pl2bhbVq6z
GY4mDDYqD7Wun48DpMunKG2krpcOVnKFFpOAlhz21XglStzybnOZmPHGwVgdlCx/JkUjf7EMvHoj
AMrWNrHbDuBxd9FgBjQX26EHNJnHhnWlTRV00MszunKvOZxEC90PR6fJttiePv0NoZdq7CoCmUr8
O/qonbkIJXrHByRmIn1jv6x+JW+VBnuYaHZZy8D/cfCnOocmgWHeV6x3r0eoG5h5lRpKZ7D1m61k
b357lptG023JgNSHLH3xNkHhrmledbE7UYB+MpGoEHv0qixKQCW37L2DoKl2UlHOT//5q4y+rq4R
2Do8jc5icicIuraHqK6boxpbXuHEjWtHXKfGPX43mD8Gg26E7c4vPPiplZJ29pd/vrqaCRzOQnpB
pdJ8vo8TVNRxJLZSV0/j/KfdOcq91eFXDnSoHE7/fCzdMEgY5ghElYuLwEFpgdp+lbmlX4p3oZZl
n0mNPA8kXfNyeai1a0AnXHXIGbDV+hNov7rTFbMhFKGY68IlomsOdw2n5VoSWl0eZ+1wQNdAzoPg
2ODKOZ8++PV6bzYycwGriO/tXM626jZDLxql6LeMJeedQibEgIu9kmKvUbS6k7p2LZLryJzyh8wi
/dyxw5KrN3wXt6eqabpu/JUv+23at21mJm4Z03y5QQK0PjUoL1onDU7Ep8uDrR0/xPsEsbDDNrTn
C+HVYk2TFjgYwaRu3EXWtaWogBIhxn2I+4wSdzsMvyrTGG4uD7q6cpRKpUFeRzFzcYFXciZTJGz8
CmbSuwTbu5+jqLoR2I8i1MPlwdauNDJz2xTkaVJTl0s3mEMCxitzoyRL5KnKDNwuQw3q6x7lOB8t
vQyU7BvWkCQd3JtDeMPLez6tTpLhI2RO7Be1yhGadnJIdMZo3xVgxjfusbXZNAgmbBqS1ATMxViU
/ywdu7DUdUTfIydt59ExF/jNKBp8uY0XaW02Dd2iY4q6IWd7MVhoyhDUtpW5Rotqx5XRlZiBREFV
HTXU32y8NdJo4+xtDbnYLXbkjeii9pmb1orVvqMj1GECgwjz3kbx6Amoi3r851vGYKtQ2Legii6j
0qhsuhpcU+7SmIMvEDjDe0+ZcdBdnlk3oxZlH98wIIkSlxgJv2YuqrtiqqcC1mWOn0OQotiGeomF
CMW+Tav6judpesuUvhpvsYo9/OEEs4Dc7dHtafhCFpHSo/mL2Dt7SbTC3qhtzods+cpTtqfaqHOz
Idhzfh5GdLBrH2UAV6q4cx8qawBWVOd2ubE9184CEQL9CV1F8syY99Kr66wYWodWnM5EVm35FVlF
5Ro9ivyxGZ37y0u29kXwGHUCCGBnvHfnI02NzUubdblrJDBs8F/KgpcyCTZDwLXdT5WC8AhEF+/c
YvdnfhbhQOzkbiQr/xFVxpkOV7fXWjc8ZWVlbFwmW8MtFmoGmkJmjXIX9l+cXnVY2+yQw4H3M4BY
LQ6WrN+QctIPVP9kDRprtwhNiJudCVJy5oLvU000WEDGWV5alR9FhTL1xnOwum406QRNJLDlcvGB
AUqvOPX1udt6Qj5E6Crh1VIWYuOJW0lsCc0JLg1D4yZZ5nnYZcdePYoMrP5oIWGhB2p7QvC8PBVk
Lu9mMzGUXz1MG+4xRjHecL5fjz5PwqtjoMp6DldsQqPJUB/9HHWcqzTVcmcXSwdPOQfThY0h1+Z1
nlBEhtBMAr15PmRWWYmaRlrmgjGIetBtYBCvsg7o9j8/d4IhWD3qE6gnn48DD56CPqmCm2o0y38A
hemLB4fyj7Ix0NpJELQRgBtpukkZ63ygSA5jDjuYk1CGqXIK0uoW9PdVkmQSBaTcy97w6LD551CW
NIgW6/l4IHg9hSwwdxGvgj2CWDvaOn4yXVdl01r7QDjVxlFY3aMm0FNuZC5nOf/9q12Cil2MQ5aS
u/jdVrc2/if7zNaN3xNtwRM5fv1YALW9AUy59aSvRZ3i1ciLI181SLoDwCjcqQZCrCBPjlROnYIz
y4LTJKv82Sk8ZeNzVwe1LFvQ0qC2vbxncuRU/ADhbdejQY10ZIV/RtHbYMwIZQ4q13i7t3tz60la
PRhS1clThMqjMP+sV7NcxBC7MrSq3damd3KCjCHt41SDwb58MFY/79U4i9V0JpWKRGQRtPTl0QJc
90MHFgMRFscxDwWzpLyP/aZ5d3nUtQfXQt6Okhbhp1zuodAc20Kd5vxhSpXhFA0wEa9KYygMvNUj
cGFvGM4AWjhX7klZFoeSrKFu0QGLXVPEuvIdbYo2vldbUVjA6+kWR18vj7e2eCinqvRfTO6cZY7Z
mANvL6rnrp1UFOo0tMsxWkXfZDpdHmjttqE/QDGLb4P4t9glllYKxFZI+mSch9+bXPen69ziPFyB
H639YyWM9voNQ86ZH8Veut7m4iVEY8JQR/Brbl7D//ngCPArvyFcN/Wtj9gSxnQiNKqN+OJPE2cZ
CfKFYDEcQzW5V8+PAz30UqKUoDxHKHyKl3oK9PyKaCrVfkHWgL8I6jXRT23nWOqHpEePGz/TqjFQ
hYbsHLQ7iTFLdarKOgjfjQR7ny/PytqGJi9V55Yn/7vsedaN5beAONlhgOA/ZrhcQMlH6hn0q+N8
vDzW2pGlL8RzxipQL1nsZrJfLLMNBUJfno/VQQ2Cov+oNyY0OBRtwj0Sc99QNU2tjXHXdrWcM+K5
kfw3wCJoKAqXBoe2q9rE+YLefaNAHwYNOmyMtLat5xBIp7qgmzSsz1c7GyrIOsWYuvA/cu+gh974
WwsT9a6JveybgBC3cY7WPo2asElNA5b+XwVvmeRYMowhm1rBN+8RvbAqOVU5Wqb7y2u3tk/mw2NY
NJ7+xozwgokJlbbMbeLEQHNQq8L22lbHtr6qgxHm3uXhVidSoE9BcdaAkL0Ir9BECfPOSnI3a5Bu
CXVDRRPP8kEENqEEKQyX0HvLVAJ/nZvvlLKsZUASAyxTdSVztcjmBoJwQzfEbJP81xs+TerWHNCx
J5e1tTgthixpSH4tpUFIQW9hje6RVwkR0mqGwDogXZfWG/M5XzPLa2ieTDowtmX/Vc5PwSnHY28Q
rgJxnxkJWbvzrKlGMdYe431n2+o74HbedRrFxQN11eL75a9eO/ukIRRjSVbJVBcLih4EtzsdA8ws
IS7uvAZFP1SRGx9tpwK4lVoDqD3A4bG+XB54bSc51vzhDlg6U1tewCMiWxHJP7a/igrOGVfXndXh
knqgGVx/rkGwTRtBwuq3EnA5c42KXt/iFlCLwuhko6RuA5Y0ApHcSOdWUUAgv2D2GVT7oGq8nJ4f
coFbQe762NwEM5aNG2Exz2VSiB5lrsydMH776osolXe4mc3oHBSNvw42StaIFYGk2+iGrV0QNBXo
+UsDKsTyRVcxt7RGpabiHvVQDvMgroc72+Lie4IOjCTrxo5eA7CA6EIEEuATx1ZfLGxRC0ez44i6
e9VrX8QQ3KDfSdVdbQf/XYCd5jcMIYLbCBGpL1ha+e94mNKP0P7F4+Ud9veU835SPWPS6fzzwJxf
+lo45Fi16ZmrYIqC4ZAi7+wmRZ+6rLBdhzlLQX8H661+uDzu3zubcSlN/nluYKQZ5+N2oC/CTtqB
a8iuOOmw6KIjB1c0+yRsp3mpi/jm8pAruNR5TAt0xZzq/xWQIrisdFrpRGTaTYzXh5ySa52iaP8Z
4miFu0GBOs/tEDp1cjV68U/ShNrxkfUdCm0jtPr7SuOnkACoM4qRvtIiAZCyaVTRIgoTlWQ2U5gN
v4o+nMJbtDRhzXuDNTQnBTkxMgQFpoDAmkmeNuZjDlnO71V+BPq36FJTJabufr4GIaWBTODn7EKU
n651pcK7LDNaCH5xbR1lGCb3I+ax0Y5NPLqhhUU3gl0phBXozqi1XP45f0cDBqG7IIARZF5/oYYL
8PVVXg1w8gbbQrzJxHXoiloequNvGAic2p+2KWXBxdnLR7ydE80P3DJQEFbu8xiJ2kQmMBL+RwMt
n41KRxukjEoGMpzyOqRIER0lYhbFxkKunSVQO/bcBAYiqs5//yprtStVjWN7CN0a/y5kCHTO+8mc
FNmjaCmS7D182tK+uvxx8+ZYbh6eJEq3wPelvQSAlbRqlczXQxeebh7codUxfHe0xEc1P0PlEVRF
MOwwrOpO2VjCmbg8+soFOrdsqE5bKgmKtUxNdHgJmlGWodtgjfJFwoR41yG5LK4GnzwGwk9gmO/9
PIIkGFGtNXfa0PUWfkWerf3KCrUpD5d/0d9PCD+IiAizFermZIbni9CYauR5ThG5US+yLwlq6vRa
mm46Winn6PJYa0dFt2hFUxsB2LSM1IO60GoNnzEXCUlvuJ/EoGc3cKIHJO/fMpI1V+mtGb+xiAa4
o70Y80G+yjet8VCAnG1+J41SbHVV1qaPWJn6HdAC/lzcRVGC5qFUYsA9evJeHYL8K+43P2DXyLfc
M0gH0sKfDwKVkPOFSjyF/lsrgE1IHOzQgcagaSfpC9QbyLO1O95wLIsjAprH1BcZY4okbZlJjiVC
I3J8guydhC+QyMMIBnVQhO/RKO+8nd6rZXvqlMb/AL/YszYuobUH/vWv0M8/VzU6VQcyEbkNCrTo
oiX2eMKwxT40fWXeikTodyArUOy7vHHWhp0vB6kDLDD/AmxENHEFjpQRvKw+wynT980bKLvqJ3BW
Vb2bWuEp71SjnpSNe2ltI5lCgDkCAw1MbBFYhG0f5ALXGTcEH4/xlEf8ossep2sksBHfu/yZq6NR
R/9TggCOu4hYnWC0RNQPkYs3THIsxwH+boikPxLK4cfLQ61tJ253MFszPp/+0vlC5h3K70hYRi4S
Zh4Ab30osBwgGMZ5o/YFvtUYejygcRRj7OlXyIKpWmDaT5d/xdoHixkLB5bY1MHtn/+KCrvDqTMz
jHE8AW1LHUKteMzTsJfITeSG3MhG5qdr+coI4gFA1WQ/cvnK6JYXwP7jCS0o9PzqhPqlb3XlHv9b
6zOY7mhjuPWv++/h5ov31Uvql+aoTWhbMMcGElJDCeD3sZgm4BUkt+HWK7Z2SP6UlGbU+BzznA+X
1o2tV1ruu1Zr5sk7/Gw9BHxlrmKvVUWO8k16ZT8LtlZW8YaNO5coAHTwfvxVOuMZHAdoUcD1hdU/
dV0elOgXF8nBxvftDbE+LTwAzbRfebMWO7cZe7C3FWMFpdYjNaOJuxIhDniuUXAI5CD/cQN7pluo
YLch/Im/YgMYhmNmxYqPuoOZDYcgxQ8LEZLW37jg13YLwTvldAoTvCeLC16if+wglxS5dVOGHyJE
N+eiixKnJeI2eqtvfNbaWaD0ArIQBC6ArcXRc9IuxeSbcH2g/zSi6GeKF2XMjaONEuaXaTA2347V
D/wDaEQvTyMyP9+fRkwxFPu4yM2Qk7xKugAnISXOm9+UZLzmDQHUDEedu2o8mEsiGzxMP5dA/F1k
Far0aI1qPqJXoiTNLh+yZiOwWZ1MIFQ6SCpqgku0plWLBo8VGbg9LYr70K6Lew3E5gEUzkyTV0Ni
xcs359qIlB9BNnGh6RRZzydTg50zRi35DWK82QcxNb8RJIsfsxLHU63vgo3p3Bhu+TJVlqW0eWgG
LsIe/SGbkExF7z4+kh+HvyeqCb/e8nkzF04A0f6rQdkOyIsrBpIqQSytnwDh7sWInv8+ay0o3UgP
v+Gqpj1I1ZhgEeTW4lIpLQ9ndRoLLiJyCJ4USjl+quPGc05E+sbN5Y9bS3Y4AoKAkd4StZnztdNz
p+57KhYuCrrqUafmd10As7+zAtXBMNmo8xszVWfzIF15uTz02jpS/IRILCVIrmWik+O1oVYYxLlj
Y3xN0NNG/sGv4zt0FfT7BlGf58vjrb1J1DqZWG4Yaq2LbRrHaS0yZYCegaLRL0qrTXZI8zg7IpWN
4ybVkWvUf/XpeHnYtauGkhf/gNiEEbhYzlri3WzKFiBlO+g3Q08hal9ZkJhQk1fSjbOxOhhpBsVc
U6fFvIjaGnwVal8NElBqXe3CgOaECNm1x0qa7XD1hi8Di0omAGQMCPH53klUmOqRSBIXj+98VzdO
+oioNw2jWgRvCSicGfIHZAZ0/5LhiNZdOnWVFrsDRpXTtbTj6cVCEP4hhPC/a8YYTwHcd7HVufyN
q5vUhBNCBsz9vayfopIpI1JiEtKorL6auW2/J5CdTlNo9Po1NmK23Ngvq9v01YiLfHGyQ2H3tkW+
mKsjDE5E7Ryl9B8BCph7Y5zwyLPSMThd/s61e8Cx5qACkgbR6GJU5PE6ux1HWBNU8B4TEVkfDSNT
lCMo4BDX1BFjHDux1BP6TLiVXx58dZJn6gsdLCQGTP18I8lSIPIHQs6N6mp8N3u42o9IF3nvPAW1
jZuiIsTayv9Xp9mGjoIyEPePnH/Tq4BYS5MqsBo1cbOMzHE3obH5E9ny8Gs3Yf46Blp/lfVanG/s
p5V5BofFkZHgkxxyjfNhO8xcKDWEsWuVw1PqId7a2TFOGKgqoZKPqkDwHGuz1QeWVYmzvzzP8//5
Iudg8LklCcGU6tbish/1ESnvrI7dRC8ReyLRam6xOUu2evorcwvCeS67E9XNhL/zj7QqJN0Yho9U
rPSoKAHaKQCyEC/su+ZL7wDRyGLRf738dSt3HwGPDgCECx7S2GJFbRTdIcXAh2OTD/kuwPh4vFfC
IsLaJ2+K4J+XqhiOCwm+H3XmJXkTI0ExkFdwM1RoXDhaJJ4DQGFbvLuVs6Fxj1tzNZvrZ8kN67Sp
HjoU6VwvHyhYa7hVyasGfWqJpAseJWWge1eXJ3Jt+ebGCXgAoEJslfPlU2YHqwqnDzfsTT18ApyE
YpLCSOPR7wsz/2aXvtrtlBIBuo3EY22HAh/ngFAwo3eyuIYA5wLK7yDfesWIFm40BEV5wI6ju37D
J74aZ7FD7S6ebGj/uDBiaoOJeul/hOBQHttiws4vCLUD0mvh98uDrn6cyRadaT4zieN8XsEzTyiy
GqBrnLzpPsRxqXePFnYhh7eMQ2mMFIDgSl9MIi63Es62nQCCHA310Nfq5D/l4FudjY2y+kG0FsE5
gIb6C5wIXxfjjjZLXUy+xCnOxOAfhdNKsXFvrW5I6sGIjc+s+GVfI0mEh6RlkLkWTqWfEekJtKOB
QEuy06JaoqImjFrDqYYC9cZ1vXb6aB7+/5GXjQ7uMDwPCTNcQDLqB01ChN9x9WgYO2ap/b1u0JK8
vHhr36qD1EUOA1Q3x+B8kygqsjbc0RBFWoyzPGR97ptqSB/VYPSPaZIjGI4sY7wx6trdSVnRoWxC
/0IzFqOGpTkVfZ1lrhdHNAZjwHTfReMXpHR29OPyF67N6euxFtsT+fScIC5kNUOj+eIoDZJ3dZmL
6wGT7scOT/en/9mAi8OOqgrdyo6WdAp+jo9TrDA74t9ZfNRq3fxaZrhGv2HfzKUTIEDExmJZTAxg
huhFyBGkNG6ekKcWzb0dOcD2psQW6WGSkbXF7187jdBEzLnbTTlqeUqwX8NiGiiVi+B6XQLrNiyk
6RCI35jO1R363+Msz4TIohIsDmE/gpkvqJ2Pe2ip8JTtWNifsjjvwxsPQ/WtgG11i74adnF7NmqF
Mq+sE7ej+q6hUJh6eH+UCGufAm8ww427bW04nr8/UBH4FctmStBE3TiFQLgKADhXMV6kN0SG/m3X
p+Gny/tzbUJBC5DaUNZXyRLPjzzPVOFjJU34q5vDj9nf7zYzkPffJbZ/QhHuGi27dmMR1w4h1wtc
GP6ZJYfOx7RSRHJFwAMI+gh9ZoG29A1OovKuR0IVkU5IHRtljTWQAghv/IDxidCdvwSVxtjKG0sB
XDqgGPAi0favuu5G6XKMD3ArmSUYMYdGc3FAmVuxi+ZK9Fm7BVBeXVeL9q5jEJ4i8nH+4ZPTVCI1
UKFQfPqrO9VM2jsfPJC9J+NA1/QNSwt1ywSorkOhXlw9IlIkfiM0izzsv24w3i4wsMPI+8lKUdlE
f8h+HmjBbNywazcBICOePdhx1KwWN6wZQ6sfVTq2QgTQt5qxqw81ap3D4fLXrc0lgQwRsE0vDErv
+VwmOKnj5QBr2lR0RHEGr2ivhngqNdT/S28DWLI+GJiSuQc9h8Png3V532aBM0au1aDGoniJcquC
pv8MYro9Xv6utcMBmxcQC4kEOjSLoRpjxMdEMVg1TbUjdFH4YwjK8aFGs3Y4OaIrN1Zs7QpAmcqE
CkTND7jI+ceVaa6mEgtst20qA0OwfOi/g9xCyrBFw6E5KLTAqxOah9pWJLw2rRwHoDIwIWi5LypG
du2VPIgUVkJQf81+DAvtOFEB7A9onMiNsFtbHU3QOQU1T7Fxee3wInrZiLuKi4VUtS8Qov1Eeb65
ymVpnBQMSw9cAi2u6tbYfzTb1ur2YWDZDzVGvHdoc9MMtEfIn7sYPdUvqJ9ZN5eXfg1+oRFnAl2F
MwsUYXFix9rOk9bjF+JRjxmaZ8nrVKmmXzHCS3jEaDHGWMJ47JyxQriy1Zp2X5D36VeB02/8lrVj
TPr8/xjsUOYXS9P0varlJqiuJK/TfIdQsB/ida/WwRveutcDLXZfGOlDHRfoLTSpWn+biinBch4g
m3bT5ri7bZyu+fZZViEkWxe0P0/eX+AsFe56E9nI5Mzay/l+0msFf48KKM6+HRAtm0uY9xihhe9V
BFD2l9d3bXCbF4gnb05vl2AWcHtc1o5vP8tUR+q9jlSjeGhyz1Q+FpE+RqcSVfHovqqzuPkUSIxj
Tpd/wMoJILxn/1N7AqK1hIO0RR9UNb/rWeiNHx+cJGmta7MBWYNNSWD888/l+ge+w0tHWWSZTydd
LDVKaA5+l231sRy0vNlpZelMVwJXvfAgs9rG18Dvq3dKhSPOG96/mUlCjxQ1V7rcixdCHzDpjUvT
edZwsrNnVViuVkRyS+dx1ByE102cwp5EFpZbMqFrVw2YAh1ZLWR1EJJeHOTZgaWMkGN4tjp6Afuu
BaBzUvzJeSjSorau0GX1syccOvH1sZ1eeSZ6Nh8Nta+9o+I5VXUwmq4f3vkmNYH9VIytcT8O+AW6
lzfE+g+ly0rhk8Yu7KXzu99AjhsfZ917dgZMrE5U6KJ4r4pufMhMnu9OGRGe1jpq4pgvD1N746mz
vUKA1Cfq9EUnvJNf8lz5O9OJ5YndYJ+0RH0DgoDsYobi8fwKe1ntrzD/7b1CtZ+BbWKzie8pAh5j
/sPw+nb652ETEFTKQEQx3MHL2lqcKIqvpqn3bHRFWB6EOaHLXZS9dqd0mV9Gu7LuA3OPVKUTbgCm
522xuJ3m00lDjBeRRHixbSZfGWYUnPMsyy6xDm3jJbfwf8j4zQyfiQ91JfLfCeHHN7BqydOQKFq0
8UquBAMUhwRzDRKFdtXiOk4Q/MaE3XOecZBBBz1TRtCORW5+br0J60kdGbxvo9fHW2zhlbCHqJh+
HIwcDs0yWNX9rMVGV/Oe6bojKIRAVJntIyCW6ZU/xeEppTyebXzryn2s/4Gn8xTYdB4WodZkxmHd
FZ73HHtDFd4WHTrWUZzrzh5FifiIc3BboeGMT/nOmILu6+Wzt3YZ/8Gq/9He0Za9OaRC/y9n57Uj
Nw6t6ycSoBxuVamz3e3QZd8ItmdGOYsKfPrzyRtnb5daKKENzMCAfcGiSC4urvWHQou0HhpYrujT
HhfbDBFJ3a2N5KY3u2aLZP4b1bPYXSA4+MogAQiISw28oWf31LhjUiputdZXa9e5lUFaal/DZFRf
+rqcPiXdJHfFFNc414x6cuMqRaVgSmLh0IreuXpQ3EDdKGavpT1kPDPolDfa20vZdIpO6SuUfRH+
i7+GjewfU74N8uWxbif7vu3zp1KiqbM3igwjZ6TlvY9Z1GfGKc7mz3V9YVa2IhexCmeBCjTVmcW9
EcBksIcJgdEsoGXAo9BKzH9lFuNHQ1UKkppj0ky9PubKVuQVjtKl49GCesNEzGmqul0ceq+idoy7
stBVFKdQmnT3nl2nWMEMedCeKH6EgS+GOAu+Xh9/Jd1jutRRqXyDF1/K4WqZkldoKzuvCJnm36Ya
8vEOfVM8Sa6Ps/Zt6VpYkBSgOaEccXnfgGTWa8OpvNcszvEmKSZNfXCiXgtOrRe1d95Q9v3z9SFX
IppBTKF6w7jUvudz+EezbdR6r4xcxXvFr6S9T6BdR6cu1lMfymdp7zAoQWakDFFp218feHWuv3sn
CCQSXeY1/2NgS/R24w2D99pGMwWhCmqsR/TAPM2qvV96LWzer13GTCm9E86AvtlLjZEeEvvUxkXw
mkUJ9KJYD79hVU1zmqKtuq/EbBt9fY4rQYybiif43Pfi0lisZyNKjLGCzntNCaZHSLPZfarHn9Nm
3GKlru1QMkkiF0cS3cDFMqKBX3dkcO7rBC9uLxxe4piNTVL/i1XDChofrVmG9U2U7HEfx8pFcV/N
uu1OamfWEZx4w34xlBiPyqJU3i/dSdQD8A/sfG7KLq9ce9REjEMf+6Q0aw9DTXqIAMIqG5fY3oy7
99cykDvw+IzUF+dK1OW2HKMoToLYo/iDcQyGRaXErQMxT5+CDraP1/fH2qpxo9vg68gySSguB0u0
Kvd0PfZeXTbjwaJJMxt8ZHKL47Z21v4cR78cBxGmERUa6b0WiTO8ZF7tpMfSwOTRpzLsBTtX7/J/
rk9tZevP3Rb3N6UPhshiatrk9sWEncmrous/zCD1XqUhX5u0tp+vD7RWvGSkGaEMU5JUe5EW5sU4
NbHBawL2TXrKu0Z9lEMcOr6lNMWpUPB7zSwPM+tSid1Xa8C7Tm+r7N/rP2PlEwPoI/ucVV3IUpcV
AZ5yIo1G9g0i0QcjsbUvw9BFO8bLn7SqGDamvfJ9eSRTKKVSAxllyWUrowrtkcBTXvMwIQGXbvic
BpH2XOe6J96/Tee8Ewi2arrQ6heZoJfWaObqZvCqyMLu/MALpvqoxnPF9N0fEdUPV6PQRsJJHeJy
n+qx01lDgqK16bY4XOmawDepyS2lvbEoT7Vf0F6V+sazYiW5IGTMx92YQWDLL4mhZhA2nQxpCNlG
8SkqQveg6WPv3FpDK429NvV69FhFYZzd5GO9tXHW8jvGhz8NK4yH1XL/Sq22m3oMkPVvHK0/6mwk
zx/wTcHaFj+dZ80K9VvKEiDB1ULgtTXOtNShyfoT1ut5sLHYKxsZkR7SLI4ugK6lWhxeAqleOACZ
sXbElVcbnQNNVZTF7RR/usSS2ufri/5bMWGRef+2r+D0QjJAWfRy1bGYqeD44q5Qukrt3FIXsc45
j6D6Zhq0yCkoy6OP8tFxQyPYR1WVmOc+63t558oiV4/qSHHoJiy7yMNpVWrxk0AxqfMHumHNERrX
EKM9Z4ZBu4PzGAyvIzfoI5R1RfvgtnGHV1xpqin2SNmA9VNQmc6hAtIB/zUJuubn9dmu7TZKWShb
IGcM93URF8OUut1goiJf2mSwKfT82hs/5NpUfB77wnnONSe/HTPbeejD3DhcH3wtaPC8mfU9yWTf
4CxrnEn62EswSfG09msQI22lO0XR+ikAl42x5rC7XFVi8sw2psLF4+VyVWMBVrS2puC1aAyeiLoa
Bs0u6HVR+WE+PDroupY8YVytPfThoA6+IE1MNjbzSnZLh5eoRfSCPuIsorKht6KZuvlRZ0aY2Ukt
M8JPQRGpLwTybNgLjN8fp84a8//e/6W50+cGDB+AcuLl7NHGxwHT6YLXQKvKg91iUu0TmYeDirj6
6fpYazcgFFawSBTuZ7LD4gasawsLL5wpyeEjafhxlQcPqoJB0Q7P9PGjVsZdenTdDgAtSsiUhGKY
z86x6Zux2molznfBctlnZTtaTojfvQFFFclkaVGv82633fhBjKb5Ua88++ROWu6Dqis+IRAHnE61
kw9Rbhlf7cyqj22jSI5eRzYe45fhbdwra9uAxUCymALvLOV7uRoC/ZJG9G7wWum56x5tTMXUmzId
8Pfu0Y7UfNVRyt1Ef/Qv9h9MNGtm2oD7XYI3QsertQrxlNc4c7HIddpRfFAjF5RBSPl+JxXQVge4
rK27cfrWorg7Q3LRDYa4scSqRBESjt1keK9Gasm9Ky1cpEU2I5u1W2Myho1lXx3ONebaOfweJnv5
gVVZ4iTeRWx3r8m/2CMFUL9KFH03Orps77j54n6DmbIWXwigZM40cQFuLY52Wcqh8hLBmvY6DpRx
gN2JqqRR+lTRisO1tjZzDFdTkX1pTGSSzKhzP10/eGvhlNmqFhBDXK+WAMDS0Ka2GW3vNbYKedOT
JHWHXDj/iCTqy42H19q9MV8XJAjUB9B7vPzCcUol3R6ZrlUM8garXLwvuQTHf3IVGAuSOaHybMsu
YLErUJ5/EWIgPeMvNevwQ75evCAmpYz6VnBzDA3VnSgr2hc7tM3kYE4uPpd2OnB2uik4T4Z7DCOM
5o5WCbbz9t1fHFAbmA9UUGf55MVBbjUACk3eKK+o8ltf0Qh16pM1dD96BVr2xhdfWV1enShhAwqE
IPxGFziVkei6EEZX3sS3qZsPuu9kmX3E6mf4CzD73GWYGaRIEZMEXy6v6NVRuFiEnXvs7Z9nCJo/
BXn22OM+u9eVcquPvnJ6fjdSQVvMpOSl4wiaYQmex1DZhZEamIkjIaoch6Zrsgc7nKSAmjDZP9Vc
QtfVZBTdj6qIxF984bkYM9csHHoXixKQO4RK2uLpBxh5bq0Dfis/DwA+z2arGhsR6nc/a3ExYeD1
f4Mttk7XWwa4PbQDIjPzfsVgktUTepTi1EzIW5NqC2wgSSUG68HiDf6pK3sTfPKIgSpuhnhfUn1G
5ueHq5RS32GDPW0pZK5tOPo38zUFaAPI/+UeMFITWH/EL5xUc5R3KXLJ5ik3ujjfUQTf1L5Yidn0
bzxONYSauaJzOVwZ1xZAO4/hUK7Tj5kOffo45g7O4BlAn+gBK4qN5Hd9EWC/zYk+xcZlTyGIojAE
hRKeC90DWeXjyGq/VOk06X7WxUN506u94t2ixts+FLlnJ37nOakT+QK3o1uV3IWyVp0CRlIAeP/j
CnPQNnDOa6tALWa+OCnaUSi8/CzYNYl8AiMHp8wWyS4Fy70r86C6URqBSfn74xmGjcAa5uY2MpuX
g4WR4eQtjKOz5gZw8WGmd91RZn3enWQdFf9dH22+I5ZHYG4gUAWliQSR+nK0urcmJxrD5JzXRZTt
rRa84kvuTnLzupivgzcjsYmBkljI2y4f8qDSkYfIc/QOasWJdyml7h+FPeDRqstZ1BnEU4d6F6BZ
is3JeBsYSXUAz1ruBsuqb0pMgI/X57622y1A19ycVIt4bl/OPesqgcOJmpzd70nc9HfwzeonLYji
wDcTs92K52s5OXclILb/GW8pttOabWjYhR2fTTPR+tspmUR+FKjQNjvVju5rqizBx8FIw51td5pz
wwsIt/c8qsstUubahrbBnlL8BunG+l/OfL5LyKCy5KwXeT35Kkaze1n0xj+wUbfUZ9a+MpcmDgjg
o8kFF/tZdoMnMSGCvFtYieq3o5PjwymA9flqXzvmjtRM3chNVjIjCqgEdoOi0RxaLuc3ah0ypqgB
nHPetsWjF4xpd9JgTj4KbJHSY1wP4XQSVY6pODyUYpOItnaXcoCpPtIVxpJykYlWeQyQ0yQ3Ulrc
Jvwx76sDhEbT3HWGgh2zGvGzDyNFxy8WJDzfUQrzLyC4CKwye+qgFEGXmikKwveByuk+G6XSfx2q
6aUvMo97CgL3+fpJWttPlGDIN7FhI3Qt9hPS7DFIQkiwUT3K5M5uVfMQm6lxzItSqDfXB1urjgGO
4R0zU8IpKC8+7jBWAvoVJUGvUex91eTajwYGlXHS8pJbozBUeRd1WaTQm3Zi76cge3H3OA53/E3L
JDbyiLUdzv5GxIpUjcLC4nqIDVE4JQLBeBgpzl0oyZJEjenBoULTsd3Th8k/Xv8E8/5dxlLKNZwm
Ml+GXnwBa0RxLzG4M/Og68O9Hui9eeehBV0eKsVCbVZx+2xvKmEcbuRn6yPTHPyfkZdSp2qQqo0G
0vksXVcYBzq7Vv+CWbgHhH1UnMfcywFqeSREW1rXqyPPSpbAHvGRWKqEmWZaKVwu4XmCyPQM4jC4
Q2KyNH/0/JPfg/tx75CQq/99/6f+jfGcExS8SBeLq4FcpBDZRaBzte7YIyPux4Txmyjzoq99NYzd
zlSSdIuHvDZbJCYpsDMqafl8b//RCq1T1xJjSMm17KTxKWhN91ObyfquVofMOKZ5mmFMj/711gtn
DfNAsOCWn0M2MKf5qP8xcMnA3L4xlpaqNkz3LoY8t5oKQXkXqp3zIisM5zM3bpx7ILbWrnWcvVKz
GRDcFXI6emqlf+mAVv+FyMXcyaEVzr4HhDJ/sD9+lyErUr2GjYe8J0y6YrKH7/qUdf+4kO2/XV/z
tQNNeRA7D3CcM831cix7bAB822Z4DrNBM3dl74zYdTawh5xeE/ssqbYqo6vLjabyXDWAd24vlpui
F7wlNUMCLw3Ll1G6NODiavwPl6fe9CVVhb2KLt7uL+ZpUpGdtYQJ34u9PVKO65Iuis6JjOWZfo5Q
Pw5ebciXAFhTszdbbbPjvnZVkN3OMjNzdXJJ0TYnszFCq0cwLfXab02CZCkVerfaOUbuio1cevWz
WiTuMLtpxC0HK/W8iBuog1Boo1b388qRz7wa9HBXjkaTobaXSspCcam/30GIq5/mH5UgSgWUPi+3
kCETdMAll2+UqcGPPo3cB3dIe+NI4+h7je1ds7GWa9+VYi834oxTZTkvBwyUTA/KxEBnA4aTvtMD
t1Xv0taqukPPizregCCtZFg0NLH14JFI92DZoapdo6IMwYaNeKa3D60xlJizOOHk7vJcttOTEKne
3jhZEGt+rKTTXwgHoVuJUCoIR7BZbwz9pJSlRDrlLCJN31d6NSv/Wu4/EyjHT+8+JryN2EIzqhs2
zPwt/gg92gS7OzWRnxmR8Rn3UppadadQC+r3mjsC/xw8tAXff9FSWcDOfCZm229AB7aoaypqZsxz
qdf2ntdE3h5vNOc/dHCs+ybMslOggXPd2EZzoFlkFrMSLJrKswYGtdvLuTqhJnrFAswBsBZRykqN
++o5F/ifbLypV47mbB8GhMPmPQRR9HIgDE50O0Qp8JU3cKDvssyJPB6FrhPs3RDngee2NOx2R78e
dP/715NzOVObKDlo7iLYmpFe5+qUAbHAwf3Bhtdw7JOqu4f8p+87TZk2otDaNwU+MrNuZieJJUMb
nladJbIDaNAH2nCrWSkgWafKhg2cylopBYEEABa0mAyetYs03DK7QvEy4b6CRxxuk1KJdjBjhtvJ
mZQdZrfpZx3D0PgUNuWhyQblH0o9OOCFdme3N/Ddms+ldLr6WApjS4dvLV7Ac8QCbFZveNN8qHMp
xCha9xW0kKfe1RmPoxvd6QbxOUl7W/FrxRQvACmM+mTSnQpv37/mZA1U4yBa8edizZ2+t2JHgpZ1
6tw9FVE77Scge8dptK1dLYO/IAbjBED451EAB2qJZ+dNEhl5y3gt7PKfamXoqEgN9pAO+7jCFNvH
SDIf7kepy/j5+lTXthuYBa71+eYBNnh5soIJ6pKq5cpr4IDI2hlKLfpD3jntr78YhzsO4tqMAlnC
cQPDKXMnAnttyHi8SasGt2aTAt0WAmTlZsNuAut65KkRX18WCMtIk2hsAEfsWnzHsPHJ70HttkcI
gfGX61NaH4pCJGkm78tlz6rIO6UEWsKUkAC96XP1Zxo0w5eq5S79i5HANQCDIp2lDHO5SLrI7USv
4+A1j6NunxZl7zdVrz6wh4ONq3ptUlTcqETMS/VGyABHyB47CI6eFtvSn/I2n/ZOXBXIUVTesHFX
roV1shDQqrxMZ5H6y3kV2Yhtmx4qr3YU4jcbq4OkulH1stilZlbeerQd5Z1nyHJj6ebYtry48COi
2qKSPmPceDmwkVGPtQAEn3maND84H9WnzFF/VkL3HrQkCk50AzGwGuOqfujSrjleX8+Vebsq+Qii
H1QC3vTblQA+bBf2PE9yr/iEL9E47abeq+51q8++27UXf8KCptM2ruuVlwqPNS6WuYvNVbqYdVqT
eYRuiku84xbf5nsa6GVrBb6tpOYLWUOyEVxWB2TLziGcF/Fy33YBRIvKwpY+CmX5tZZR8HFsw09a
LlKNiyQLNyb4NpiBg6JIOSPdGXFJ7qwzC4hlD49lcovkJdBM7iuSMOPHO5cP6ggrBx6E+uysyLXY
PYmaF4oVVefWbrJPXqG5nd+PToUi72R092ppuLHf5ta7tTIW4y6yIFQ6MLYPMfCC382lEDjWszsM
5SlXiuGQOLEqcIoP3nsXzoNSv9HQOATOunxKZyMbMzKN6tyzmnuefuY+bSrSWDvSX7xKlO+NdYzH
83KWcYPi9QYgrMGBpFKKPIUNh72HJ1EZqt91dqV8iAEcbXnhvjmK83BzXZDS2Kz5u0hh05jnnDOk
9dmirbBP8e3bY6Na3KSN1ZzKyrR3JmYSG+fi7aAcf17vxGcwnyCFLjcQIqZVblpjeZ7LJ9ifefdp
ELeRbw9Uu5E9pvIYbZqnv4nsBoPyirZ59hFtrcWuxe2tiXLdKc+aN6jOPqJC9ZJNiTrt627zFbQ6
GKBdlhKmB832yxmmlTWh9pFV55p85yvuQ9WzU9Hhl52iju/NmOeJ/THWIlvrY7cZ9KmoztlkW+Oh
S0Mz8wEbplvNtjfhbB5oBjCQqM191rlp9cfTTpdVQltqQDmlqtznIRXFER/xdBc4oX6XjK7YSNHX
tgksdDQc7VlhcJlgjNwGDZBFHIB4HN12bI5bwymmwa8yXnVO2SrPddwdrge3N7k3k/xz0MU2QS+y
oKiDP2felPKBnaGInRPjNnlwp6b4Kuos/Bl5yFX1uRVsBNa1XYPkENhGQIboqS4+sIFe24heA052
RtGC58rcfj/2imPvaW2Pr9cn+uaymCdKuo3636yUsdQUC9wMN5cED14cSevndFQmZ1+XRbFVBF/9
oLN9HUhGWFjLw64rhqPgp4o/zER70su9zg89+W+jBj+xMVGnnSitiLZaVWQboftNlvN7hv9/ZPpp
l/u1lr0eBqLB95T9+rWaDSpsCeBVF2F1k4ne+yyNaqz8wi2yYAZLK5+vf+K1A6M5fGCQosj/LmU5
TTF4VRUbOE4O1r2uV+aT3rjtQc9EzoWpF9+vD7dyXsDZQPYgptJAXJaZKo+gzdlH6ag0O6oRYy59
4VKUJHiknx21cR+GJNhSU1+ZJLw6XgC/vfXeyEimqJkUnnCLM3B95z5Wy+AEua64g/SoR4Ctbflu
w0fgS1zEoKtBXSBwvAh4dTU07Zw5nouqSw9j1Oj1TdO1Wffuq/hynPm4/hHvsPim24kX9XkSTdDv
Zp75qRe97vhpR/Hj+uKtbFYe26wbiwGyeJkrijwmIYhLjNyMqtbgdHviVhNN+2tGUuNUn0BN9lty
Pt1v0qZ1XxJkZb3T9R+xupbIAJN6EN+BXV7OuBG1FlP8ZS2LYKK0lMpT2AXuDQkJuqAduPnr460E
PHBorgYijzHfJDtCU2A790ZxrlK9PigdUc5vabveSOkVxUZ2vDo5MMUoGqoQ2JaZnG7VXWAF+ITK
KRa7KSrlCz119bZpI+0pnbJw4ziuTo4X1oxH44QsIWKaE47pIJlcmfbNwyhMpfUrnA4KTMdGzzhe
/5Rrhx/tScqDNH5oKs+z/2Oz2pXuNFkbl2dOx+gnSY7wZ+Coz5orxEcudXkIjNb57/qga1NE9Q80
DFoeFG8W2WNoq0VqRxMnxNTcR6/SoHkNifW9cPItxZC11YNTAXeeHhMuMov5aaWR1MMUYXHWJcX4
kBtJrNyVo9CmR3LkMfiuCoXe4saeWf2qsFbBd1GM5P/Lr2qVDeVq2DvnpFLVzyDJMO7t1DH9qdW6
+7kO0sdSjRxlY9SVKxNTJZM4/ru2siz3Op0JZNJo8zPWAvEXL5lqvxN65e7dIdayXVBYXuRHk6uX
N5GSp9FGQrk6adhgyATMwk5LrCq9njLQFES7sqzMfNw4cF/E0c31la7RDiKS2BVnvVFtlF7WVhiT
Cj4ygYDYswjrCBd0URUhSMgOzkE0uXLHHVndJDXyECF4mb+Y5kysAM5FuOMde7m2MNqMIqrw6YPN
k31TUq3eN/CTP0q162+tDkTpLsWRfQN2vba27OFZ/YE+BV2Zy1FdRQ0MkKpIhelBvAsmdIFIg8JX
TW3H4zgI5SAMs/uFgU/66fphXVtW0mgMFnSbP9TFXi4kDuL0xrNz3XfOY1to3S5M8Abyq6qa9nqT
V3vPqra00VbuNaLLjAZgVJq2yyulVxHwiEPmS7J3g2XR8DJgLLMvJhiV+7it7MFPC8G1FnmB9RI1
vfPz+rznfXNR7JrVZQEFANVkQ9Pxu/ziMu01Naj5BYUu3eQu7vHipX/ivlsz/Pc48zuFrgWOxot0
U08is6kdpIbq0HGbncgmIW4b2aTlIW7KIr25Pq2V2Ms2wgtkNitFwX+xfanB6JTj7eSM7AU7qYS/
pT/YgRlIuGZlhqDf+6PSxYCLYC8HafNeRr1bEGn3recooy8Ur32tGh6BTd+WN8UYFz/TepAfr891
JTQwNEAa2qgzHWgxV/zK9TR10FUyws7FTVMINz0WUhdfa2/w/kmT3NrYNCuHhRFnUDVKekDmFyOi
Uj52Zmum56Zuog+qETmAtMYy+xFTmfivUHrsykq7jza+8dpp+XPYxTcWfV0oGm4kZy9sfpRV6dwX
Zpemvl329Y8qaO4BEn2wulbcFWpc1oe/+MyUo4FVIGRGonR5UtpiAhzVscKyr8Iz2MP7Og+nH51q
Tiezc4b359c8F4Dt8ETjv+UORrI7VZIhzXDS6X62TTmRooTaGb9HvKivz2wl6gLro6CPnj/SXEts
gyZEUHizeQDGDHdBXeV3RhOMwm+VUJxw+O3wRo0C964K34+HnsPCH0MvltSrXawKW1SuNdxBMQqq
PefgKab1iiX0uPFF13Yt9yTIcGAcRLzFFQoend5/aibnMhd9u0uk3vV3ep317bFRHG+fKnod+H2t
WfLm+gdei0YUumZDbxB2OOpdbp1ChF6XKaC+QbdO96MFHc2FGPDLFK3YyBNWhyIH5BX4G/K1GCpA
FVxokZKcgSA3t24t29u+hPmZoSb+8hezoo3KlKBlcYNdzkopJyvFSRYFQTtPTq6sY39MhfkUO1wk
fzGUjb8p+DmK+EvygiPZuNrsjdDIuu/9Pp3Mox2Zoj9GmVOOG3Fm7Twg+vK/oy02CqYSI/KPSCPq
WLa2vqiAdj1qwWDu4gyPgNoZ88BHQtg5VVZbbKRAb7HdHAnAgQiJoG7Afll8Vgn4Ug17RsfST4MU
FA0ZKp66PqCnAE3MAWM96g+U4axPedza6k6C8r/LUiXb8hVc20sIkxHyYGbxhlnkBnotJi2pk/yc
D+1w7LHBuacx3xxsK1W2fD5WxwLIzBttdp5bPpbstINtpWFG39RYPsS5SLRdFbeAquuO1vP17bT2
jcHhmLMWJXqfNDAut25mtZUyFWVypm/aTeB8tXQ4TKoUhz5rhHkybE0MOxwp7elO67TyybMjLBtA
fdXP13/KSlDifUjsxQAD14QlQDD08E5vM8Tl4jJzHop4MLydowy+FfwK8nRe81zf2t8rCQPNb5e7
zOUeo358OXs6YbacKgBeNZjTnxbQPO3oNHnsfBuSpkYYIHaL9HB9nqtj8mjilcpB5Ra/HLPTS1RX
JdaRriiSu0COpaB5Mow30EzVp7BXlXdLcYPwmZ+mFsPNKjmLSIikgxqNdoDg76Rgjawr7m2rJNlH
qKvuzk7CYWvAlVQazAwLSYqAdMaSKmAMXak6PQMmWmLvRKeP5SHVBk3d+JRrWwZlah7APLq50Bab
t9VCeww1l0+JidKznrRVfZuX5hDeD7Q4w1NdudQWAzQmxveOzImhNTXj1ygTgWq4XMQ4Bi2ha1B8
isHjYY15oR0h32RUGUDeNESPBBxts7O8wvnn+vZ5M+d533Ct8URD3BFBh8uRER9SkRr2xDnUaI/v
HC1BuwOXkQhKd2yPxk4rZHecem0rVLyJSww8V40ApQBRpLpyOXBSuG5cjvmAIH7XPJZlfxcKdIj9
qcyH95bE5qRyVuSlyaHRbFxs2DGemgAlLuecmu30mgtzfInDINp5/eRsZHxvZ8VQtISJOAAcOCWX
s6qbwRp7LXHOgtbncCgV8AD4xlrjfV6Y6f762r05+vO0qIKRNYO7ATd1OViV4BguEzP75sJSP+Ds
Kf8zB3t6jVq1/DLvs6189u1mYXI6RTWq/VAdlxLusjKytunS4tsQWfnBbNom8iV0gvvMq+R3RMjG
W6Q2vb+YJu94YGmzh/MbfEEQdHYxQlD/VnuNvS8KVVF9uCcgHz07v6napNP+akRMfWeEDEKnizd1
xUlMaIZn3/JKDv4Ix/cxd0T4GE1JcaxKd9gY701exEKSN7uz4sYsobvYoJNhV4Myuvm3ET7QYRKx
cuhUa/xCt0UcmyjEcDNPx4SHgxe808KIC4NXPAxb8MjE9TdPzrxIIt1lYp8qrfFlIXfdlnnRkgxE
ikPORY9hdlCeM5750PxRJEZORBF2a2g/tLGejmVTdd8o9UENkCoEZSP6Vo2tckxhCXyh7tA+JKJ9
Bg7Vfb5+XH5LAv1RkuF3APf7rUc4AxyJt5e/oyg7kCKqrL9bemYrlW8o2djfhwaE8XshPISm/BJO
QXxAC0OFJ5EmodH6TtAmwweZmdK8CYVbil9dhybHPu8896sT2M1PJwXYBb9lhINwq8QlQAawrV7/
1Aw2TrSKZb0KpVNbXzPz/smobBH/2pjaHFcup4aZGsgYyHRzqFvGnc7uhioOtPj7OAB3fgLp0H1P
ptjCB8sLwNZPjhoeUlSirZvYqE3jUNujmhmHIi4yeT+plaZ9dGIlynwZOUO0n4oknGB6xrI6YRya
Bk8akOryNgkpetwaIxo7t1Wu59pzmvKPjt0b1obA0yK6cdcDnODAz9zvWbFyLlr8sWskgL7Acerp
B1Dj8kUXXix8T8NaodO98GgXWy6RkFeXH9ElQ+a9RcmHQ6guEUZVPBRKBhPvu5XFlXVS2omHmA8w
vrbvZD464aHukbreOcBitMdGQBzz0DiaDlZQaoU/V2vyY5OE7nc1ihRtH3hTnvjAv3p3V8eY6x0T
JWqKl7xN1dQfShl+sATcjwfL7QwHuI03FKfIrbXitTWDILxvUDWS9Qc5dlXdPXb5lJ9Mgx7Li0wQ
lbxJS5FbtLATpcr9xmzG/kQ3prlTkyJv/SYbtfij1MLhsbAb3YXAKJKfdhvFMKPNRn42CzR49q3S
cyYzJ6uPyTSN/U2XK2lwKpNeb3djFpbYx2V1khxF5Y3ibnRlQwVuMKbAfiqxsv6VUhbrfUcPmvrg
GEoR/5jMCUH5Ns2cZJflqRX6I1qcZnK0syGIP8EDyb55E5/svqBR7uxqK8+Sx6pGr1tQLDBpzfud
VVvKvVEHzneH9Cg6GLWXfagbKTokFoLEPllIqIWH1psy83Z0Y63adzq4yYPsm6E6uGzszu+y0XtB
XlWvfHWwWu8EUi8N/MmCqr4bw9Zo9mllTN0RTo+IbxuFOg3KBlJ5abnMgpsS5YHcB341Rp+9eqjc
Q6HZkbtvBejWh0JVqwzJbTv3+gPKHipOjcioOve9WWoOzQPU5XZ1HSTQg6bR/WpQJrXvnUn36s+8
nkzxZJVWYYIBkOmdLtAR+FRFnNmHpmjGJ9VqhPAzK4o9tGplE97WvT56XIBNbR1Mo9TykyI8J3lU
Uz21nyqMrkH3Iq0vb9rYTTy/cyNQ7LksIOibo3IfCxpyu15NhuJ7iDKa2I1c8z9du3WmXW2X1UfC
5/zVEjMcDybq6dO9gbZE9uSUg/wnlF2EVnZXOlXqJ8ioIP6A4Wjg6H7Vx4O7486yp1OIeUz+JAdV
0TLfSAmu1V7JkRB4NElMgs9Y3Wjitq5DT3s01UYpboO8bMZyZ4i6yD+Hea6ExxHtw+iH1tv437aq
k3Xlvu2yQD8MgV6hReXksZp8DZRIRLo/aK1T6rt8iHPrkwr00L7PSyBWt05dhiVNI14PO46e6D6r
rqIX4VGXhlGFuyFWnN4fctsM7obBHnEraeIwbWB395mbdD52Isg8NoGeRnvdngIq6xgrnaspCtUv
UdioL5LmYOg3xIXkNiY0a0ck//V/AzzD8F1FKWAPW3zqD3rfqMZnGSnT8EMzKgM4Sq+K5MtQ9daT
qRhR/WAJ7iafCIVwsuuGanNXB4M37kJL75p979mAcwa9zNWXpM6TfwVQV+tJVXkXTVT2bH9Uklzu
yiSxThKZZ81XG8f+acvCeK2Rw9DY3pHW7O1JYlscVMaQQQJ12tYvUTkKd3odSnTAnbZsUdxykZYw
82oEcCRjDdlcKX65WjTluzZV8o8twEXXj+zSHW8Kmi2T37dhMPqWU5T5XY0lVXtUoy66lUZmaPum
6ybF96Zu6lDCUxKhHkiqynyPQq37occOuPZbE3fevRlYZXQyzEQ30wN2Ogq68jBG09se5lILFgET
R+sbwiT5r6A3OdeZyNpojyhtb36Aj9eJu6xBj/YBRfqkz4+JKs3/x9mZLceNXVn7VRx1Dzfm4Y+2
L5AzSSkpliiJukGQFIV5Phif/v+gKncrkVSiqXDYEWWV8gAHZ9h77bXWNq/Cygs+G0k01Otk1IwA
s35Vz1ZW6RsfkaFH3VoaB6u1XXwf29x3S5s8eqXim3309dgTXxIH5tKKMpEa0SFQnt4uL1ppTW1f
LbZEAZh0FQ1H1Ie8Vdu93GUqSVuFlmSV9kE6Xtdd4jVH9NcYJiQodL9UFI++c73p/r2fDcO2V3C3
ehY0XlZXRj1C9cLpP6l3RjFmt7ITO8YqN6vI2Gi93hTbgZJTuyrMUu+3EsVNGNwxnTDdIYb5uE+o
kgTrzNOtzxkcj+G6E5Pa2E4MvTk0wpnaoOZh7najENlNFcP52hRm2JuHTOlYz6i0VdOljphXd3qY
hcUOLlNrbjw5g5NeF5ak3LQtfkPKusaySnkaUmyq3svITJHSG32UqDf+BKTCBvCZT1TgfbPyyGaK
z03UFXm4Q6euS9Y6KYIxXV2OhmblDAp/Uz8k6CxgXqBRc7N7iude4wz0s418o273uS+SjyUu083R
0zz2uM01orjcNma/zYXQCjfNGvuNNjnTU4DwEbeAlmDVMlf70etAMeXAVB49LQlDl0P/iyKcOENi
smRGeRYqMRS5Owg4ak0yav00VEK8EAW+KNRHTsXsSz0I/9oKwuqroPl7uysUK15qcDLLWHg5ethj
6IQx85THz2GDGKusmMA2eHISPTBcySq690qbKjdCwibNL+goYOUFHRR6oRQLn3eWY091XdBFwIof
OaExJ9hlRkdlqJKiJyGKvlzFgxk+pEBSa7NPkqWcYZq6k8Dahij8oyYHUQi19QzSqyvfNqhPRY9+
IKS7CE2UeMfdkedrBT2DvTZ8gNxdZrSGc0xT5N+bUhZlu6n8kaAs1iKUBWjKyoMHKf+jDhu4BeYV
Tvvd6wI719dI9ZvwUycFsrxFZ5LKh9Cp6m9lZpoJ56ad5tcjJMd2T6yXaQtc17OFg1gfixFSMzYj
ye4Md2qj3qyxlDIeR6LlarrNFf82VoPqupPaikVbNnm1ubw7zz4fY07y9Uk5ORnPzbKwqsnsQQXw
fZxurcZFH9GFV40EdOLmjt8sueAa89SIyQEamXB/VLAsndk7+h12o2MQyo99RCe0bVEoWXPbS3U3
XhskMt3GqJQRVQ9fz1hnamJ/hZ3RqiuKM6ilBqw/+sSNUHQmfwYlJnzmDiXpWL1Xi6xR9sngm87d
WBKih240dVfO3ELTguIlHArPIDxvUSf0bo7RR3hfcJP5Gw8fjvS9YydpulKhLsYbtVGVBzwmO8U1
9bKEO1lQRSPJKaL6Kk+DMfioV4VR3fqZmjcZavO+ydewvGV/JZmVJNkr7Dq96JDqkErdPPRUGh4j
2pQ2lhobUbsSZqtYW9yAx5HWW3pt4Z3DYQFAvklbo+3zdZOLjCKaFxVtfaePXGGfHc9PsycrqIz6
jdgVZ9UkFCS9k5HFgF3NjixciKOwq7rhgXqBvwnHjI5FQWi/t0btiRaP0kKda34lmKjfSJDRcgGk
qpS0Tk9IUQW90gVCfpBycoWtOcT+dpBi9VZOjMTfyfbYrlU70SI3DjDtcGszj/WFhT/fbDwDzrwc
0UAglNvmrqadL0t+4mTqg2/62oqG6/HHrMsDFwRfJ+RAyrYARp4BLz9GZGND14DaBDJw+tZxoTRG
GdXqg6UTVYQC8X4SVOG2yz3PlTpz3OHOoayyUHySQim6VhrdX9llsmSo/8qbM/NsegwrAJrUGZ6W
GkHKBk+0B0+E4UFGebXR22r4APFKvm5E0+0vHzHK2Z6HSw/GwwU1uatyW5y+eDVYTWd0pv4wRE79
zRKJ+d4h7zGvkdNYshs2ke2shYjHZEf7L4kUt5KqTaO2xbj2OvhpW7gW3gKgMUNPKZbwUHjKomMA
r9XnwgKfFjwNUjf9ARpQsFLxWtrYednI7thm3dc0x4tgO1aaJ39emI1pen++w6aBqWAit+HWPLcz
reMBfhsn40MQ2N4nOCZVusZcs9iXgdCcTZAHw7iOvSh4iJ28+kz1NNogvJWVN942P56D8SErgUyD
CZ5+Fd0J88joeuOhqVv7NqpUa+U5gSkIAkuLoNPO42Z3+d1fmXM6/oD8g+hMktrZ4U81UpZGXGsf
ijD8HnV6fi3rOd2nUmRXa+A68YlOROrbeEPTh8YgBEWxjpPwZKJx+p6tAiQhp4350PadvNflgL4c
3Tj2dwDcumsbsb8kxnnleMPEappUzB6gtcxm1iHGTtoiMx6yqh6rTTZU4zX9XqzRxZbbew8/S8Qr
LTLaboUeKF/JlTYslNfnEeH00rwqADaFAZbbbI83WinkpOalZdwAdgLyxxUxer7qSbLWcoz0MA21
bD30xlLHozPcbhoa3igMLfir9JqYjp+fkMJGA2CjfaH9EPZe3L2LMlbEXZDoBmyQ2FCbDf5hcfUe
qbe2GszG1jYtGXy3ivApf59jeRcc0qiT9q3pNeN3ms+rTejKVB3CbV1bSv/c651oIjrlBMrdiLzC
XhWIuW6QBtXFmy8JEEhKVfjpUz2CoH76LmWVY1CVJ0xjwRUeGY2I3KDXE9gSThy/V2AULYTT52uH
ESG3UUeyqUHMjfRNX/cUAUb90HaIjkZdEl96SQxbEaTplUP7qn2tycOu4GrbJVykC4fCtDRPDye+
HgejRZA27ZfZHUVHQqGTG5sPThs0O9XOxdoPnB432n7cXj4MXrkPOXzZknjQQpSk4HE6uQFo6uD1
hflgdhWObg3+TQfhKE3g5qWpi3VrNwkoVqO8o6F85uwF222jUteCdhcWuf/mw4nH4ZqCwi7bUzX9
9HEwRdLbZFDMh3JQ2w+B6ZWboBiSrRUUijuiLN1Zif5Gu1IOJwZlwpFhYfGO+dzpoL0tob4shPlA
iGjtzFzuniLLghRSo995W+H177Hw8ADAxzhvnjwBEWt1FcXmg5Kr0acON0U3w/X/UOd5tvBtz4+f
6b0w1phufPjjszO3dKBlSXz5h8RsaW/FDey2vlqthjg/hIYvrfwRJ0fV8MOF9fv6wLhwQZxH1zZ/
x0ADE9Jbw3yQutpZ92Gb7elNQReozMFMu8k3bVc9eoaSLpy3cycRJhdTHQYlASemxPL09EMabRMa
elAmX/Uep5KP8IsdxdVsX6H028iJmxtUe7ZDqnX6tkz10lqztmKF5jhFl17rgSJY8F0Bily3WrTR
6Liy1CzzlQ1HTZEIf+LQImieV/7CXORxnvba16AQXz0vibdGGwUrLUnUdezTghAupr7S67FwS79P
VnXvO7sI6G59eeefHzK0qoKFSaMODA/MeQAqQrlugqC1HzDrCiAetf1tXbbS49AZ0hL6dB5ywIDE
LYLMWqe6P6fUQTAvUpMM7CGmAnHtKVp18AIjgnQvS59GRcT4a1ZLu3rataenKHUi+O5gP9TmCQJO
F0M0+lYymm34tVI1ihcU4R8a+lTUJFV6g/9i03+7PKOvDYj/3NQmYYKd5v2dgCW6wNfl6GtbG8Nn
CLz1xqlUeYegYfjSCPnp8nA/guP5CxJfIE2ZurlRsj59QbS3VtFYlv+1DO3C/DNPY7VYgafV8nUS
yKErFUCjGGx9q/vAu640Wiu6gyWUXUHMu2nNOoZJ2YVNsjU6OtF/KZC6LkzJKx8eC3CHc5wYBPHl
LAIanH7QQq+2H7xKL9a5QeAV9SIBDYu7Zz1tbLcKIi6YyzPzytLGsBV9GbkFkq+5PFqqk3KkvTaj
4vECXSlWb0anN77IUlQv2ZWen3WsrR+2kkSbBCfTs/wUaEmJESUBvmlfZSuMVmWdt7u0qhM3I3y/
NgO5uRuUplj5MaKSt74loyGkgHhGX7Ez2UFBk4K6a4LkK5ZilubCUspWXU1HEDdO9SXr3VcWG6PB
poOaiUQZP+TZe9Jvqxm6Ov5K20xZXWWi7OlcqGPEeytFNHbc6CI3hrWf4Pa1SeLOth6RavfHghqs
5xqqJ3+XMUK0roeiLYcNPpR29DEWNev0jdNCLgW32qIJEkDzGX4X0haTbiUieAoHLp1VTrvRNVHy
4G0wpl7iT5x9/SlSwdaTFJYMFjLH6ayMcVrR5skJnlLVi29aM052dppSJ2d63DaXtPvKDG+0uq0W
rtizs2aCiQAQiE+xp0KRcTpwkPUgZQB7jxH3wyMQ3XjdtkX/oUjK/hFpyFL7j9fHg8RFHA46dQYW
ZZaW632sPnp1mu3VhHZdbZ8lmwzDvNL1cWVeQKdeG5AMBu94ijNclbMXtLykC0Ov1x8hYtiPY9ub
t1lCdUym7+Faa/XFVs5n+AjHE22b2MM/sjZr/ikVOagaQ5We7bRqzHXelYKMRw0ogXtOmF1rVZC0
T4kyWIZ0CBA853cwooX4M9OG0t+G2tiW1T5V+qFe+NbE43zNk5N+0gCjleAStZTzuKaW/agSuDE/
wwoIMA9WnTogkoLLG1qrrs9sw7uxwW52vmQn41GvqAZRFqxJ7qTICJz3ha+ma0xoMmvdK0bavRdF
gzVMZulyva8yq8sOveRjNJQgtMaAEVKUsR/rUA/3Fa07220nt6n0RXgN9EeASi3Z2I0InjVihYA2
PYLovGuVMLuLE2zggxUK0GyINmahVWXpZlSO76nfSsMXJxDWg2aQGL9T9FB/IDaPkudRb/1mEzlZ
EqwgLCRPgRBW6BaZRdu9go6hO8cvcdnv2n4Ibku1AqoQhcZfXRkyyQjue1RBu0Pum0Z4Z0VRc4dX
pdfvpcxL/9ThMw2uNPGY1kNkUQaU4r64HlShfhydWihfh3Sk5VYex2l0bCkBXJt4QobuSEUxmVqC
mOl9rfeyfLD7Gq6bO9bwpte1qUU3DpJX+0r3ba1xLV+qaJySVDEdlMPCEQcqJUH5UqcgR6u6VCoq
MqOa30XokXWK9GGc3NBPSJP5fI53b1gN/V1qJR9M1zBjHfugLpDWYY40YIdVs3TjpWnvrMLOyquP
ZjkEcrdp9LKIs43p4ckb0AvID+xtD6X9yyhFsv4cB23UbcMUlHfrlJL2XQ+9MU8RMtkOgLnZQYnq
Fi7gs2NxgrMmwjfxLbrVOaynOL4cpoU8PHNEiF2QdM021IW/nbJqt4J/h/kuLbflsIsXUoCzkS1E
YpBoqaMCuXANnJ6LuYk1QDq0+jezk9MKgwl0RWsYdMoH6kv5fQU7h/YToJ+5sxO0jadwcPn6OYMO
CDwwZcFpCt7gJJQ7fYAh7UMjTTP/u8Cjz/+g2cL+InXKSCCWVkc051F0PZZetYmCJr3ndhoW4vqz
kAueLdgBpUgyL6rNs4CEcpuSkbjET4T3yi6kp42/LrIh01z8S95LNJSzKaY7xRJpcn5ggybiDUPA
Tcg9Bd2z3CuxS9EXlWw+DVi4b8txKA+Fahe7BPdRHBJLOmBcnml9dihSxsZ1ApsGqp/wb+e9HJvE
x2/Y6p0nHNusEQ5Rm7jSdEcv+KTPo8mJ9Q7TllsIPw8TSPH0i8qSVIzcss4TSFHo6n3dfjRyP32B
dGO80RgN+ycMCqZ4kuhFnXpBnY6lDro3hGrnPcl0hdpH9Siu6rCU8cXFnqVsF62UfwTgP98sPwaE
loT4j81CGHM6IJbYSRI6uUPR2gg+WK3THj0bEXIrd+Iw0PjNd70CzCCtCv2glcWjKgppf/lDnqXE
Px4CTRdxFCsXbsDpQ1StUlDYTpyntGzUau2Zo+2GRHj3gWiHq26w9U1gRvFz1/veixqM3TExMjl1
jVS2t5efZX5+/PUoQNXUh8CM5yLpJGvkfhSt81Q4dmMenLbNKrdtaErqOh0uNmtNKUfKj3n0QWkG
/8Pl0c+XNJ8fH5X/jD6bCIy4dKPB7vOp7LJwbdb24K+0YLlb7/leZRybsAoJOhjEXGw1aGrfOaJm
whM1/lN30OSYozB2XI3dtRk640KZ57Xx4K6gf6YlEJTc2ZmUt7Y5OM5gP/WdoeHm2tPufBi6FR1y
9K+irMKF++e1LYt4g8iYTQs9fprnn5KydmLy9qnvPCV+ZdyqfeU/ZIHdH0Y9SpbEZK+9G5V0oIZJ
bET0eDpWXBERVnQ+fqJRvdXv8sZMrnMttEdXSiSHtr2Jod2/eZnAFVDIboBtMDOaTaeuZJ0tRbn3
JHlK469qqlf+Vo65yheO2Fd2w9S2gI9GpZJC7SzpK+j9MdChwHuq5SJf5ZnnwIoopI1Jw969Wg3J
qsy96mMUVfXu8iu+8gWnLAP5PlIDcOnZF1QFBpx6WTlPCm3cnd0ojxFdq3R93Mg99LuFqGF+Z7Lr
saMkgcdEEcevuardDFUhJYovPSW6pNcTIDskbq2awbNXSAlRhEhdX3O8L5df8pWlwyGPAQTIGKv0
DHemmwoIs8H0epWP0UTe7kkV+4NEI4ONETdLrXxeGw+tCsIYUjjGnGKXn7YFxcAqUeRBepr4EVcS
qpx1m6Oi2kh2GN3ozMJSuf21zzj5YBEHTRIZdfYZKTtFjoeFyZOP56a/RlXrrSTVjLJVFkTewmp9
5fRkLDIltv6P+tfp6yVGF9RF0HpPmV40KoVkHXqZ0o/ywuny2moh7iDfp3rPcpnteKetSi0eLe/J
Sv3mMKrdsImTOLyibu3dWOWYHKph9BYuydcGxdx8Sv7Q4cHZOH25PvdyJ64b/1kiU1jpSdVt6CNN
Q49AKfdN0ejvCjWMFnbh+aD4pQFmqhRQcdOY6w06r5VDTzb95yYMkMemRtlSIUKUtrV7v7zJ1Mop
XFTg+vryxjj/kow7RUDgWsiA5o15QKyr3g8s9kQstMot+RCEJEBG3y+Pc748OUDxaGI64dtQpz2d
VLqimWmdN8Fz31nOjTakgxt1lnmnq5KzeftQk4oCvge5AQ98OlTqh3FE48GQobr0ZpDU6CO9JeE2
Y2Xx5mPlRwNG1C/cuROt5nQov6yDGlkHb+Vo2btUqqVDPyhshTa4sYM6315+s1cWCd4cXA6coZOZ
zexU0b3CSpsQ/U4t18Y6tHrxxZG05JA6UQhnTlNxoM2XjNnnaRaTSAUFn3BKF8B883eE31JlepaH
z7LcdTtNjby1RpdUNxxi7T0Is0Bn2KufIHn0GyeWzYWj5rWFQ2gxQWGTemvuxe+F5WCVmhQ+g861
B67JaKVbWXJnjW14uDy954c2WQFINtbo7AVW6+nXNHK7NUazTJ/rPtHKjZyGeXxrY5mv3oNQiQ9+
geh6yXjqtUHBwthoJJOENrNvmhZxDIU9z5+VDpGvTB/jD+BC2s3QZ8Eek41+4XR7ZTxwAhJnGniS
ys0Djcwxxwr6U/6sVZbhQmUO8RbtarHuhk7/HgETL9z45x9wugUpSOGxB6g5xzMhBkWZ3/TJszyo
49bOfeu+DTUaAyntqL55sSCyw7KYagQsXdDi0y9IGJEHXVfEz5JHpeDjEFek/57jpdIhRy7w8fJ6
OXuzKY9TJu7qBH6fTSUuk37RaaF4nmyevgq8j1yFAJXLV9La3xiLzAyGxAR1AIadvhnsscKUx7B5
1uTcgCWArdWGOxGBRy2FSyWIs3OGJBxsdsqNeDPyxNPBWh3Ncump/bPT1/WN5oXmCgNK49i30aF1
ok2oZvHC3ju7h2DLQQaGn6ayDZw5IzMvbC9L/Eh9lmOZ8IWeeKW8UcEKF/K+8282ifpoNk6lHpRO
m7bHT4GZE7d1S56mPgtqFKhr6TFyFfReK1aJ7CxFgdM8naT8fK+Ja4f+FP9lasCngym1gealcZJv
idFokB8z4x5daLQa+8SCABpmK4RszsaP1ezb5aV5hjZgE4rFwuRyjf+sDEPpdGitN7W0qdrqO5Cp
+RhidHZNZjXclRFqo6Tyu28F5oEfI13pr+g2aX9S06FbmOt5q7CJ72xpeJUCpBPX8N/Thwgzqffy
0RAvmga3ezOakVe5Rtj4JbjY0GBvEsp4H2H2r99LehpAihs0ZZ92RhWDGafqo4hhvx8SWcnl7cIM
zVfcJNHgOsOoliwZA4vZw2khBiIiMdQXzIq0u1b3tEcJptUXEO+KDmYKcrYe9GhTkolel1HWWivH
kJRJ05hPwYTefqrGuP+MCqNZcmQ4o5BODweBdOqwxkqFPnw6c0plJ6JVRvVFroTzLqTy9EWhD2Tp
qrWtHTs0gp3rCGyV3A64PnWpTgTBuq2Kbi/0AAltoJeBsfA951fH9FAkwkQCZDWTWvv0oayWOLGN
TeVlHJL+xSiV/LuRgKrqfLU7zMqWep69sn7YoGDUUytMsm99HokjLEoDpbdeoryS6UbRZQJXRCsV
bhnU/jGvi0y+sYJBdvUkaux1zlV952V666IPTL9lA/HMNlBFGq0vL57zmQD6nZJ1EiA43fO8xE5y
fCUaxfsWN8ajFJse5f6s7W48C+/GNKpeLg83P49Beqmto81nqZGQzLFKz2lqpBCq/+JzCbijTI+Y
Wiql66qoxaHTsvZK7+xgc3nQ+eH1Y1B6d4Hww9sF+T392sjlAjRmDJqPUFaFFug7Sl4OgsBcuW3w
Pd31eMwcah9F7+WRX5ldzmhwbYDuiaw8++zdGJSG0Uj+Cz5F3UMh7HwdRKF2rTd9vO7tYH95uLPZ
RUGE5yinNLcdHiSzFyVSksMwiqIXNk6duhrGWs+91gw1Fh1p54Jr4dBr6O1Snjm/irACYVYnQARS
wTkgrNC1pqFrRPxSJWwdJDf52ncqz6DXL/feW1csg1HaRFlOKDZ5V59+zaKy1NbOmvgFakU4uCWa
VmmTaKAf8O+lDcYdVfHGYIz3A8dHeqbBCyKWmJ1hiCQjCuVt+mL4fravPNu+Rg3sHcYQCuvlT/jK
VDIUBFwuGkxs5pq7EVF3EctF+hIkarhJHUXa9oGqZsgSAQgW3utseU7vRceRKcOkOcbchwQUMlIk
2o69wF4MVmHca/uGYtRuGFrpNqXn3O+Mh1GNTZAJMXfeMUcWsJoiJcxfwsjwcYQo8lIcZLU3rv0q
yyW3KHRtgTp5tvenV2Q3TMcN/ND5p4sDavJSbKUvZhT1H7yoLDZVHplu1cQQbuRaFTelbkxtkotu
KWh65VtyveCDxNqZEr/pz3+K0AaDhMFH6vkSNH2OnKkt831ddlFIpTs1by8vnFe+JYORlnCOE8vP
pRpZpoVpotX5y5jF2iane/0GSmG/a3FlXHVI7xbOmlfH4+akdDpxyeYTm6pqExRpn780VWTuASRi
ugVW6S0XV7avueYXygHnk4m7kgKuCz96aj40m8yyTy2/S5X4ZbQ6+a70m3INwDzcAuQvccfPQ06C
KLRNJM4/fM/k2TmqFPA7CZaSF98uC5rwjGqC54JtfnZqNfpAx3g0Y5FcwpxqtaOJ5nBbt2O5UEI8
n2AeggIBtwc+JCBbp6sHVHKQoyFnc1pjtDPiPMJuItO+WX0R72snfytbh5Ho0QUdFtAAqGmOZ+Nr
3BZCGrOXetAf66YUe1/j4ipGax2SKm0vL9fzzwk1jEossOTUunxuW4VEqIk1T2petFj33ofyiHFN
5IQHXWtf3j4STELCDor7lLdnsV7o0CZTSFX74nVqcTOqTrDpWj/c0my+2l0eanb/QuvC0hJ2LBQG
BRuweTueYayx6pBS9buf5Tp64VrdgKr5nwq/Ng+pbfhrL5DrJdHKq6NOlDLOOY0Ae1pIPx0zHUTN
TgRC+Y7gQdc3wi7VT0IXzQ6GjvasFWryucFkRXnbYT69LGAIJR6Sea7/ef5JZRZGtCLU74M6KHTh
yjztzseT+0OQ1p7iRnHVLtz80zX7UxL614i04qL0PJ0BczjU7Okfo/qZ9j3oqSL5TT5+UiNLWkB5
Zvvur1GmtyLGQNI7p+elAmAyyxTtu4DHc8BwBZpkJyH9zOOMLpODSt/Qt/HWGPIHOs8VRYpJvD07
2+y+6R0p1bXvZU6X7c30v+muHEIkHGEDSWok4Li8Umfb768ROb3RLoASktuerpmizHAJVBP9OxTE
cFM7kXkIA9xKpVaXNpeHOp9Pki3qAJTJ+A9ludOhms4Jp85cge/K/lANMMTGcG3UuYeJuJwindCa
pzePiLMaCbGmQ93gv6cjKr6ddwbMGd/Vo9q5amznQ0TW66yjSkfoW9PAbWFlnm9BLMeYR655Lnw0
DKcjDh4NSGMd6w63UfBVe9cgRMEIRBq+10lvb+h35j9qsOGyx8tvOl1EpzuC8SbXQXJYpNlzIrET
G4HpJBXGqrA+5Xd+3wQHXMJsVysL/7OfxsotXjd0PLFq/docZGup6/T5OsK3Eq0TNyVGE0zB6YsL
1WlNIeeR78aGDvmElo5HZhkJt54vKUTOtv/kgwrNZRoL2Gve7LPI8k6Saqv1qbfgnwJjGxeftkj9
4q1fk4EQ2bB+kFGxH6ev/dOBanVlP1St3LNivXSMNw6+++o6EZh4fcg4Ek0XRp3wrxoVB46F0+cH
CffkkzI4cdyEHFKn4Jw7HdwrzaArRo2l5CFfGrYjKKJ6HSSFfxumGkZkiW0JGW44ZMP1IJWyc6V4
WJOhQhrzVRn5ZuaWWT4IV427lCywV4hVIhdjhFC/zVN81VZYLQjdhSlr0hwXl4/w0YiaXPpgVkWQ
XRmR1MoI7WmW52qmPBAXKz1mSYXroQ0N+5Wu+fYTTkXZlyANcGM0R6vSmo03VraWrwGBRvRCFW4d
Xy6v9rNdxmUz9UYimgY2xmb5dGpAlEst6TXFd00nrQ9Z7aXvNL1MV0FQZF9JBPsvtW1XS8qAWQpB
1QiXDM4wdjjpNWnE6bCtgdGMXqeq7wZIiOpDV+ZDtepanPiuk6K1kiu0Ut01jm5FuikpgizlEWcn
KBKYyXF4qsyhTZ0zb0xkXsh7Oi3AiUp1BhfiqwDHhssvr3Ina55M3TcWTu2zl2ZMrC3x7CBymmDf
05eGKY6RToufkqsb+becVm7HDH9yCredc6X2vb4zYPdvzX40F3bAK29L1E2zaq7eSY4xO0tJj2LD
ifFSdIcq3FvCL+O9r6qjfydCrdZvcqLgdCHWPltZ1MgBoyYDUIRWiE5O31bx9SZqAAojGLi67gqc
CMVKqQwlddPOL1ZSITnvKggs3sJR8wNfO9nuZDRwICdlH0wSJL+nI2OWlDuppiExEXIrsquedLKu
VkWjKclngdYfhrHeKGJv0xEwFCvLhr5z05th1ryzso4rfEtGjcdFhe/jsWlGKXCVSoWGnkppU6xt
R+i7gGAVHV9R4x9NkI3hm4uU17e+BXFiNmud8Fg+WBrJKmZL1Oy8a0ewm1VXyiwlpF+WVI8bPU3l
8L0ZA7Ks8aeuinUCyfGNlt5Ed5x5dIEn68HnEiD/dD5i4meZvEf93DnN2lDvnSRw0+HPtx0k80Fm
kx43ndBGJVA/a39ilyG5/eCGR2dhTc3X8XyQWRIpArp/G5KvfiZ1czVl5UtXVXiw//b//a/n/v8B
SN7+tVbqf/83//ycFyx5DHJm//jvd+Fzldf5d/Hf01/7n3/t9C/9+1i8ZH+K6uVFvHss5v/myV/k
9/8ef/0oHk/+YZNRHx4+NC/VcPdSN4n4MQhPOv2b/9c//MfLj1/5OBQv//rjGaMVMf2aH+bZH3//
0eHbv/6Y1Pf/9fPP//1n7x9T/toqCKdo6a9f+s+//vJYi3/9AUz3T+rPEBpsUEJEfHzf7mX6E0v7
J0E2ICX3OzknmPcf/8jySgT/+sPgjyZOMGcemxGYjXMHGsf0R4rxTwCViUczgYCcTeof/3msk+/z
v9/rH7iB3eZhJmpegxX8vzse7SyyRsp181hNjG0KVuz4t3LWdVsti6193uHt/tMk/D3a/+XXZ6cm
RWuv6oXk32KWma86nQS3iqqlfrO/evbZzRu3Bh0FWsU+xhSKVlYT0TvG04v97z377K7xsdYxjcLR
j4Wn4LYohe/Kyc7y9358lv7jmFIX4GDGEf76PWTT+4nK95uTPosM7AihVkk3jyO2jLtey687dMG/
89jAP6fn4FhpHX5Dmn6UZPmjgVEnAr2+XvjxGdD1n7UIMHL6611uOpHVSvpxKPL4cxA7zVUli+yr
I/fWNie52iR5rm3TrFb30FaitZWb0UIjkNfXEgz507ExyTOVEgjzyJFGC60IzVCrPv/erM3u8dRz
iprmE/qRRrdH33GwwpKtJZ7Lrx58luvIMaR+0+i0o6Bv3jrEdTZLsKH7vSefBv0555DUwcbdVT0a
g/lclOO9mWgvv/fTs80rlArthZepx9HnS45G967oVHX7ez8+27t5w4+GNHU5iqjQtzmN5/aqjTT9
9359tnllE8GGLiL16HTqXun8D0Fl/+aEz/ZuMeRVkhV2eotParXuPV/fqn2z1JLzF2tlXlkxtMSU
Bb7Yt0OXOOi6jLy+bQaD3PW3JsaebWBDo8uM1VbBbURxE/MzDPi1uri//OOzqvX/HA9zazkJcxQD
B2T/NjOijyrOcuuwQ6Da5pE6uIqUIe2TauXFdJrObSOjWjm2MDdDlPZ/Cjtq14ZUqMZvvulsS081
uQQflfLoKdGuCnR7T1fB9HD5TX/1mWZbumlRq4xWUB7xxP0TH9R8ZY7e712a2Bidbmlf9cc8EoV9
NEq6Hxpl8dQHS1ZQv3rw2Z4moBKghHZxRPIi3+txuAr72Fv4/r/68dmebjCqRaLZF8csJNx39dED
OjO1zPnNTzrb1SW4sYPerThacRNeRWkT4BMcaB9/75vONrYzOYQ3sHWOGVCd2zh6987oteHL5V+f
VsZ5FAfGf/pRcbNuR9uprWPXFt2a1iKh2zWZcWVU6RJ37RfTP+esaThcBh4+11SWjI2nB4HraL/5
aedN29BFeFVR6uaxMR3sgZ24WNVqttQB9VdPPturORqhUlN69Vha6jvTS26Q3y7Uc3/107OdmiHd
VEc5yo9qVMIckYxmwE+6KHeXP+uvfn76/3+6fu0Ob/aqVKyjpngHW/rYC2tz+Zd/tWBmO9XD9reU
6RtwDPVAx7LSMT+pLYplbPiV+8tD/GDPvLYoZxvWlOzC06raPqYWEqLEUeqr0hd/FsISK3gZoblG
qJ19CnPUU2P5faQfw67sjfF+0GrVlQcYMMIvHMmN2sy8UuDtcyHCxQqCPv7g1/UTMGWLpi+/a3JS
WPofr5RCF4eqTFXnqg/VT5df5Bdf4f9zdmVLcqNQ9ouIQLv0qszaXLayXC6vL4q23Y0kJBBCoOXr
52Q/zLhopzOGVzuCVAF34d5zz3HLMDEfOUCoNDgtGZ5IIMlIb1s5dVdO4sLqLpEwyMvZpEgtTlCd
2A4gPpmPgor6yrP/0uqO21lka0cV7uEJpIg/7LK85TZ877Ut7mSDXaK+YUQVJ8yPf47S9Wnfr6Es
L3y12+zqhRgE2tnFydBwKEM6nuoMFUa/73Yy/WETcdOtWJwl2WP6uATDlS7WOcv5zX13Cb9qA9LA
GYuesqynVTL2+oah6gyAkwpv5kWqv/JmTA45CeL/FwrhfzMiF30QQdlpYHzMThi12d4qMDC9KTD8
eGDzmhz9dut8RL+6oDiwiaJdcZIwq3Is+neZ7f3eXO7MSiB0wpt+Kk7oW3cvq1Tqi6kn6/cGcEms
QWOCFD1CTMy5eqNC+W0M/3/sdv+3706qEG3TEPdsyE+gd26rJCITGhkkfKxzc206xGGr+b/fcCyX
N6C1EHsE/nwobXzlWwJO8zQkZdO2+mUWiXwPQWB7Pwymzm+aYNzveFsDaCZFcL93Y/A0gI3/OMgs
vVnHTvzwug4uaBHjcQSdLQqoegR2njjmd0E6fvZb23k98DZNAQXskGEU/D6ngh3AInyNSuuCS3GF
uQVwZlGdaaQYfApvY0m728YWV9KvS4ufo+wvRrKDfHgDrUiA5yZK5qAOKD7bnNV+jtaF7keYKSfQ
9Q5PBsWXG74xWxJJr6HuLn27kwmIZg0zG9TpifF+fhia6WNfKOMXftx+TcdMzKcEi0e1fU7Pzap2
Sjyvi2OEwPF0Sw8pgtM6ro9dMR5Fp+7/fBMdFr7/NT633WktmMAkU+mpA3vl45Qv7HtssuYDqFan
Q2e6M0lVWszPMTiiyly22Qe5Zz8KBoUTAXqQQ5Cu+edGQVrIL2jFToKfc7Ou0ZD0JyBQR0gIgsT4
fWvj1O+cXJpDQCCKAvrew0kl6R2C7vc9NdeQORcumIvgChRHazlO+xMTWXe7nFXlYtpfgxtdWt1J
7jF71IAfPetPEHtJ36HPWkoWa78A5RLvAhWqQeYd9yfI+30Aev+uYcPxz1fs0nef//0Xl0FS8ETU
M5ZGIvw20CUAcFfgO5dWdgyaxyplEP7tTwXtv0PcCCQ83POaOBn9sA+DnrNtPxFCv4sp3Mtp3pjn
jjj2zPOpo9MW9qcVeMJy6UJ9t+Qq9jQgJ5xqCG32IKyvT2CIrY+gHFAHkLNuft/uThdnJg22oG33
UzBmxf3a87hkXX6tE3HOTH+TWLoiv5AZoZDYpvmpjimAtMN8s/RSPKsslveRWaKDbvfdr/bkokyW
MbDQuMry02YEe8RMxHCzQhfSc3XHWotckr5PBn4SZ8QAqecX2ukrTvvCvXeBOIZRyBNpFChMN2YP
YGJvbs2aWT9X4AKLGwBD+b7U/ERqyPYMob2lLKBXtuXSATsmu+slSLvR1CeAuTpQ+W+9eZeYpY9L
OYP8qYzGNj8nWs3/j3jof+ObOzhHk30xUb3hrwFGZClNGMzHZhvD+eDl3dz5nWJT0LaLw+40G9Ie
x1jdgvEr8HsxR44pkyDnSxwZftrYqMpkbraDnZNrc7yXulD/GVdpYt1BJhBFF9WamzYT7WHfA343
QN4M8Fw9v1EWqoBNEIlSTkX89yyDq1ycFy5x6OTAUw0xsjoOutMArERu+H1UTFeQLJeWPl++XyIO
VxC2ouvMTyzvj6aJ/15r7ZeKufNTA2kUg0wb6Pp6RUrThgdjBk/P7eoKNDtZ42DQ3QmDwqDfFAzc
oOEVw7u0J+d//2VPQhxduER1XWFO6ifp8XqTKvF8crgDkCsECEbEsvWUAZVVIoes0nW4Nplz6cud
UAyHL1YgHDv0vpthKs/z2l/n7Sr93aXlnWCcs1AD9ZG2yHwakMODOT6Td16+wZ0+G/eeK5bH7Ylm
Gw1LwIwosumW+C0fFK+PFLQFfb8NDBWvdZTlPhcfMObi2eByZ+0D0J03bKfgguXJJwgy8oMAS6Zf
ihI4Bjo2ZMcLnq3Qkcv1TbiBlx4ab9dgpBdONHBCL6jnk2UH9PqEYYD454rBLQyp2fyT16G6VH0F
AbuS0nQ/QYHm7yBUp2K75rfOj+jfZD//vtF+tdFYBJaOdj41m26f6mkx5Zi0/ccpW/SL39c78bcA
3AziCWo+ZSnv3hPF0kMzDLGfd/x3FvmXPwDil5j9TjJ9giIYSEiHMX+HV2V+xYWdz+932+NYasOs
JhlV+pQ1Iv4LE7X9sVu68W5jtblThoHT9s+bdL6Gv/shJ+ymS5uAiFROJ0iBpCXHxONf2SDHTyuo
3Z7nGNBuoHNj5pfNucNOGDwamdp0XoUquW0LcgBY/fjnP+SCJbgkFlGXpntDV3WiBsSogHav0Ki1
16gyLq3uWDHoUPOODUFecaneyuADcM5+DzvqWHAqY2ANVJxXewcdNb2sd3u8eCI9XBxYK/LC7o3A
Z0dQidowm1j2W31tFOnSppz//RcTiEXdJ9BNIxVEBQ9SaxCweUKS3EEOERUrWWhIqi6T9+FOnha6
+2Wxruw2gLVslah4VukAibcgKAt2jZbq0oY4VktAQ7KYacfSRnygEggMOxi//NhloAGViQVNCyVV
Q5IIKPSMlPMASgUf6wG31euj7EMQO0w8IVULiDDmqUgAwa3Vq8AAdOPrxRMDCG6mDamCMVzKVqq7
Ou5Sr+MEG9jrxa0tWia3mFSSLB8J5JwZZ1daP78/TgCFXy8dsq62GzLVSuXyBpQYD90gvvrtt1Nb
To0OUpHjq7Xgt8H8SdNrkwSXPtoxSgvmlMTmG4HK8PDW7tPtqP1AaZjifr0fNk/OvHGwnHCO39sp
PWI6xC8Hw1TK67UDarixGp8N3rZ3mFG76cf0H7+9dqyShdG8yWImaN7l7DAk5isYGLy8N2Dkrz87
KdQ2WIG1QYyal/uyPsWh+ej13S6uq1+hY7loXD9A6p7NkKLnaLPZz+BdUBdmLBlP6YoLqLLSJPS+
3a4pyVy4gS6iK62niYddUVSr3cJy2/DWMLG9Jgx1aXXHKPkQKWXaBRdFrvdpQo6oafu5EneGXvMJ
zA4xrSvwKN1MQKoA1eP1TA9cfBYiWKiTAl/dWFEhfyDreCVTvLQfjlEufGFmqi2ptk4m5TkKQ+bu
GofspcUdqxyshtvWWVHFavsYTPEOgBbEQvzut2OXisVLIYdOnfbQkBKsHh8Dkl4DNv3+fQHKtteG
WcxMNAzDYSe+y0+ggOhvt2x/Bur+2sjpha1xwVl6msFRvoIynY/tCjboREFaHfmV1964uKxkDJCZ
xCkwdw2GWTsRlAJFHs/FnZCZtKB7t202nrrcRAfBpr7c+sUvaGaufeZnAFy048sT0980xZQ/YPzx
WoPlvMp/nyuYNHh9rD2YQJcd0/SnoFvNtwRSdwe5j+YePEpJ2YNQ7hqX6oX7k52P/ZfcdpSgPojx
/DllEbfIiFDJvZlJVLxgJB829udTvvQjju3Wtt83aA2PJ61z/hTvWfYIotvvot2Tuz//wjnF+t1+
uQY8coK2UQKoTQze4A3zxPlxZ3FXdeMePKupJ0fIsEGPQYAmz/N6OXbd5pvNCPSNEROjF7Ty2oMg
048//z2XrM4x6zbr1JLXSpwwTRveG5Xy25nHkV80d8FPWZeQaN9rvDrYWjzG0/6gus2vzQYyA+dG
obiEpzY7I/mb5t0Y1/R5D7rdq5OBAe3Xq4OQryZ1sVsUO7qX2C5fF5NcU0m7sOkuBIoBWz6AwVQD
8sefMPX7ZFMwlXgdqAt2AjdZRwUEqU4JVWE58vGWdvs3v7UdG56ncIlVN+gTZeZHTcOnoO89l3Ys
1xjUMWzY65M2kr2NQ6VAXxmYK2WSC37BBTlJbYukIbk9idwKCFsPeH+0GNksczujceS3O46ZyjHo
t+lcyB5zMoJSI34MtHn2W9sx0yAg4RxuajtB0PINqbOvJjU/vZZ2sUoEESVZ5iGvVk3SUpvgbaoj
evRb3LHRRKkmDWzboMu+dWUs+DNGfPyujItVmgFftXapF6BPzBPf62/ZHF4jD7tgoS6YdVUmY91K
impSc1EGoX6f5J61GJA7vHYtoCIAe/I4FFXT4qJss5iObdFHftfQxUEhWej0PIn5tEMYhebb27qb
XvxO0zFSwcBHAakZecokfEu8RWWESufBb/Hw9a4oW5NUqWI6NUnxlYGm4CBRx7v1W9yxTRBFIEVL
dwGElXpqUSuFGM8V07yQQbkgKInTBDEaIihd0r9HEbCDgZCvmXV6LzPPeikY5l7vTgI1w7TeCH4l
Q+ejm9PbzMSLX5h2cU0iSBfMpNTdKRV2vi+C9mChaHQlY7pgSi6wqYMINnBTI1pwWRrdtSRPyqFJ
/OAMyOBf78ugo6ZbbNOdwibD9CN63Yd/64Re18ZFNg1S5o2Qc4sGffGCcfCmzKkfhAQzza+/fITS
XwD56/a07u3dntQ/dqIWPx/gKqFiPKefdpu3pxCUTm3S/ZNs0q/RHLjkXyEP0BTLbHvStcneFe0s
vsZNdE0i6NJtcQy1GKBbBh2G9pR25JkOy89ZWOu5K04QzXTLSdTK9iTVSBDp6AzJvDb2u+cuuElH
I6aIItqc+px+BhfKJ9Nr6ecbXWiTSWeIWBeKnfgGePnC2vtY1cxzcSfTpRpD71afJ2JJWx+g89BA
Kq745GVBLtEYsHthJxJ8OW1XeciTwZbdmnLPT3ciab/Pjba5ravC2PYwFXlxs/LNs57igpkyKOht
ZNCou3XFtzA3b1QwPPltS/Ta+AnTey87iTpQm96paHrJ+sAzD3VRS9amG9hC2ryCEiS9gfouO8pJ
dJ5b7hhoHLcgptpkhvJY8Rk1uONo049+m+LY52h0A7p3llV8WGTZs42ULffccRevBMxAEcuV1BXY
mfU9yPHuyNb7tWHBCfP6OKGKC/CW5mkVZ2v+be229J8V4p6Zn+NyeVXkSINxabq42kaV304mDm4M
L/7x2nUXlVQ3uiPLvEYVerIfs2183Efrl6G7mKRwx9BfuqRhxc6yMfIQQj7Ac0uc6Gk07QhAYEtF
IDd4Y4O1TE0z3PptiWOdIJquqczZUoHP+hHCpghEkV81z1WqVgUUkiwLlirZaHGa9oiq257NmR/q
D5KQr2/ipvJcAho3V+3OOXoz7XLoZ+3nzF1MEqaoKNQmo7mKiBZlFO1/Fxv1u4YuIEnxegb2OJwr
IsObtWEUpMm5p0t0AUmqs5GFPtZcLcN8vxvybOpr6f+FhMWFIyWAwYzgY5qrMQffVrBHrARE6cXr
Iv4HjQTJ83Uq+rliQtymQwExXVBE+a3txM5W23nFvKCu0i4eDmHa32KM2zPVctFIEIs1O2eZruYo
/sgNf8rs4OdU/uU9+KWQzJdpGgdZ6yrp4gLcibkJHrY5Sa6Uii6dZ/jagLrWpEAM5uflm58DRbE1
XQrP4Bk41rkD/bnYNtGVipr1kOR9dlC7/uB3oE74DHLLOxQUZbVCWvqQmyY5hBPzNCEXaRQn4B8D
95is6sKWm+mPID72y5xdpFGXNzPY2loJrER4HA0UR1M/R06d1NYUkGafZ6ys05XdDmwdjyyLPBdP
X98UMFHFau5WUa1Q9nk78CXsDob3zXDjdZ4u1sgUBqSueyiqMN1qdezCWG93GPfe/YA7UGh5/Qeo
nlnQNe5zJfb+TbJDxacpFr/dAenj68U3SualD4Oxoju0BCDm+J6w4uefd+bsov7bhIEkx+u1ydJt
E57OWBt09W/qOYp+nFMwMLUt0jOQutIne67pFqlIVLNuHq3RlcjplXnkCy7GxWKhl6MtNMZE1Ued
bssA8NUMHLBE+jkCF5AVrizqSaKGyo5o1h6iaRX/BOBGe/7z7l/6fGf3g93UmBBaZJX0Vn4iY51C
aHoI/RIkF5YVDUoXTcCGCiyhLzxRP02sPvt8OOgxX1+bXfXZuI2dqdT2TWj6I44zr5gEUTxnZZ3U
pOdYeV6CQ7LvJdiRvcL0fxSU0Ec08bS0prJ0UqWI6aFjk9/DgrqArA6i90so6rmqTSJ+oGC0f8Qr
6cVvu50EI2eY8oeanqjaHPQELNo+pHviBdKgrmBCOueszetYVOOmipsBbML3aFpcGzT6/Q2nLghp
jPact/EyVcGUjm1Z20Xup1ZCG/eL19a4SKR6wGSqnvapyhlJxnLENt1sJI5++i3vXMcNOi96YctY
7Sk79XYUx3Xo/PBwkO9+fdchnrmBa3XXVdeqd+FKTm3deeEaqSuPmw/JYLp9QO5luxeort4lyeTl
VkC3//qrk15CB0JzuPGOZAc8HF+GlHz32+7zNfolI2262SoRtqoC/zqwJXv0sGrl186huROkd8P2
hkRMVVxF6/u8DvfD1o3sSup1PrTfRFKXlT9L9hlsHGSsZkELeSwg3P1Nts0K3tY5M4dkMv2hG9Le
M+Vw1dZ3vSpIaQ6qImsQH+oezaqbHMDY6fjno7jApgPtwNdnMXUW1OC1nqqRZyb7aw8Ute/yuRZf
0LvOzcchVTbnmJtlmbgD/x0IX8A8QsdPC83C6U2cyWg4tAHR4xtUuTvQcUeT2cp55B2yiyDaD3PR
YbQx55a81IqzvjITfVn1VCwPS71lw2NL5sjcWdFsJWvZGpaKRJn0CwcuSsqEmdzGNRyrJhvvgOn+
Mq3XXvcXRvqoi5HK69xGDRlVJZTZ0zdrIWn+FfT3eP7kcp7OPGKb/ijlxpeH0QjV3061BovcInXk
lfNiFPX18WkGGSMNXHbF6+kWRcvvGCP1i9FuS5fJJrca7JXVzjWYleVt0CxX3owX8lGXmKvLxVJP
+a6qrJ1MAREPs9LjvLedwnMGUtueZ+88OKDOGoyaR6rK9/hYBCI78hT0fn+2nLOz+o0ncIFgioSD
yXmoqo2O5jnoM3XTGKb9ztVFf0G9G2yEfFaV6Rr1IoYhum2J4Z/9vt3xkWm27D3o0HQFHUsJpQp9
k2J0/eC3ePj6Si4gOW9ng3uj0IQtozp/02fE7066rFa7Jdsezhs2va8xXlPYvsQUuR+HIWRKXn85
TRPTKLEqVHgSXYYseciIvLLlF668i+wy9TzY2taqqvceUnEoSz1kEH+8i4b1Gs36v9W531xJF+AV
9j20lXaKYDEUw19c6H/sUIt7uHgM/e5s/QrK1fqRkFoe15VupeaDuTcF1beBMs37IbLNce5HdD7X
LtMPTR3mbxpM1E9lgP+6shEX7CZxci1RjFGgR9gNa/g/U9/bA6QZ1juvu+eC0NJsHjiNMl7ZqH2/
R6o5Jhbwcr/FHXcyZAWB9jlsMlv7vxu2PYzKj+kHF+31zYsiO+zN1k9VnBQ3JuWPIGL46ffV53P4
JdnKCPiUIUCjqlDm6i0uXnFv9DAf/VZ3PckeSNQW4cl1t7yj2VOdEK9HP8TMX383h1xHLU2hqkIF
L5lp0hPJumvc+BcuYeo8yTHsuQLHy1BBi1a8V7ZcHMCu8eK3J44bqU2DCWqOIlohJD/kTd6XJocR
/Xn1DH//b4zchZ81yTpPhLGpogaFXDIk9l23UfFGJ0n/BrJK8hMyK3NlauCC13KRV4yBZ0kmEx5G
PakP0gy83IgEjhdQYb9w4cKvFNRvsmkdxyoOyBu8S++mafd7HiXO5YyaQYwFRXLUZjb5xFFzeL+m
4+zna1wSKiiFNFCUwDGDq5ccZIvKt5V+tcz/aNr3E2/XhcBqW0vkbb+A8jiDDs2fr9CF2+8isFAm
jdumHiSe69nPmC0QyBiH1i9zcYFXi2T1RjneX+lE1iPIQNpS2cTzPeQirzDVQ1TIjawoaR93TLZj
7BPPda99cZFXOx16s2g0BOTefBmRTOve+nkzF3ZVIycq+Gr7KlVkfqNlcUB7ffK75y7qio31umB+
T1Z5FB9B8/2Zi/6T35acr9Av0WNvJLpG0E2uUsDFjm3Pfsi98OuoQYHq9eJqmVVtOFSlOAU96Zqy
bxqKhZ6H6cSPCFz4ZGnhuuSs+X0Yk6e8lsut37Y48UNPSw0hGyoqazJ5swF/dWzb3PM4nfjBumAc
E36uA5L5e9awR6GyKw+vC5bvYq6GpLP9um5jVTRNdLcYFpVhPmZvvHbFRV21ZAF53YoGTMARI1pG
HoQar0SiS19+Doe/XMRN8QWSPYuoCKR4oCuIAfvommLvpbWdxC6Wea7zFHGCWvGjb/RDu4Emx29P
nMxONxNodwqUFrtoK8HDc5iYZz7qwq2a1u4pSeDGjc4+JWG56/qL30c7hsmBgLSBsLgmkN0u1QF6
94XnfjhmWY8LE2Pb9lWeY81xrnvot1x5HV7IVlx6qHwOORQzU9wRViBTyTqz/jOZTpXLvC8vflvj
GGexQhg8m7IeQLS5vyF5d1qTRfnFThdzhTp6sUD0uK8EKmYkrh9MvXz2+m4XcTU1u9hCitiW5fxN
tMW3daZ+/nnpC9vuoq2mmWHYERIT1YjX5sMcC3XoUNZ5iLPd8+MdA+0kNataaiQsC1RmgySP33Xj
6EfTQl3UFfTt6IA6saym3NzGw9QAOdK3fh7XFcsMNhKgjsbGSrDkjqdH0fjN3WLu8LVHNBPhjPC2
qQADomUv9IeZt37e1kVdGZEmFhMzY0XUZspcZScdEL/w5iKu2tl2cTDBI6KG8wXERO/aafLLVly8
leZQfku2fqzy3nwyW/6cTO33P1/yCzHChVtFNo9mOclzi2i2ZVGMqHQnV3bkXPr4zZPORVtFI184
5BTHSgV0PKRREz1nAe3u8nQujnlSLyCop+SgmLrWxvjXo/zuJ51wmth9aHWWy6pX8/Zl0wtme5uh
7m5MkbWPQwv5kdwGUzmSee/LaSj4c7FTpK8yGz93U74+p2I2B1QTzIkH9XDH+257oUN8VvHNniOo
cUFCeNwPuij42xnz7CXnozlOeszv2nGCusmy5LfdVn+TeiB3dFsp8wsx/5brf0kVLK0TiGBvQwX1
6vd9UfwI6sBryJG6+LI8MSwmVIxVROehxAySKScxeeYK/2G7Gls2tSnu2KzxmKR7tpfd5MeVQ12E
mS0An6Zgda9SxkAlCjWqLeHXpIEvWYfji/pOsLDOuKi2LbjJtrAr6yLzw9tDQfK1o5PSQg6jXfsq
GMBUSZL8qYjav/3M2knksy5YMD+ZDBUL1Jc0Ke63cPQjV4bU3uvvztU0cAj89lXWsR+MDN/DJfdL
FFwE2IZ5z6I22JIuSOZbnt2sKD34vW1cDFibzUFtdcbANBXKh5DK/m1gC33FOC/4uv+wTWXEQn5E
DlUXBv3dtmz9/Q6wwAhhogPPYnIksUjKxSZ+xH3URYURKXhj0e+oJhva5sYYDMolQwBf5HWDXNyT
abJhpKMQcAnhXZRhRoaM0g8WCoX211do27J0rgc8BW3bfoQqrj6qZveT7aIu7GmrRxGCGbmrYjpF
kLaiTdkmftM9lDqGte9oNdCw4ZVCybmsediDnjt777fnThKextE09wOqEpKoL+0ah2UxC6+qRFq4
qCeQHpMIeGpZNZ2t8ax/u8fjeuWynMPrf8Iu1j5bxS+hSQOsEYYNEwDH1Vt8pNq0B0wTqIOa0vAh
hnzjo2TCKx3CrzlBvoXi1BZjTgaw/PZDMzzEKfVJyLGyk5BztLsB35yHalsELyORLhDWGZ7/fLrn
RX63Sed3xi+bBFkCsQ1ZCETbVtw2RXFMuvyOFv3XYL+GCvg3pP7uN86B7JffEG3SRvMe4w+Yc7re
LGn7UySifSI9Bi+JbYKXfWHpIwvyOS65pfxtBJYHUw4mUk9xDfXxcgyWdjsEdbP+sDror+GGL36a
Y/OgTggMBcqsaoNdKwgZI5r2rB7ftgKcI4chGiS9neKwvR/xTrlrIEf+Ns5I+EVsbfQmU3y7J0vf
vJOQ+T4C+KUOfz6W38Z4nLkThouQtYNVZKj2bEuOPe0xbKS9Sq9Y3HEXM93TuIsRh01UFLcJpJ4P
WwEspt+nO/4CLJ8pmaEpDB4122COaRHHGrRtfqu74DQ1hWlkxIiyQ4Ap73lnply117sjhS7v64sK
ud9oBrIeT1+6ZGUK8Qjwq0ZX3NGFI3WhaaJuzJZmdKiifTnInv5Th8RLAAQf7riIoOhQFBhQFeh1
hqsiYsiNz/GVF9NvSw5Y3HER1I4TSaVA74VBfnNvwvUgtih/hJK7F/wFP+F4iF6Aei+WKa+GOc+P
0zy8sVt77cpc+n7HxsHFBbHB1Q6Y3MuXhxzMoQeuggjGrDKfpwq+3zHXto2QgstuqFSa6I/90j5F
ZBafvAzKhaVxUDYNFETFFbqRAaBvxSc2A0nit7hjrQs64asQC778PDmRybd9Tp68lnbRYM0a2ymv
B/IOVfC07GhXl1muv/958QvB3W0qhzsU6nUgeNXPq4gPbOT0Ng2i7pNUIAkxWbq9XU3U3/z51y7Y
rtsJqwedNaENeVVvZjgoOr3oPvPbJrcRtsmmyztM9VVma+QBga84zMns6RncXhgQAyLdugWWFdPo
w1KgogC69GvqXxdOwQXl9QNqQGKCaUHp7abup8dci3sZ5TctZuXCtPFJQdPChbBt41QktIYFcFZ/
KVjxthCzF2IYazuuE8LO4QKJrvPa9u+YNvesSF7+fGsu5FYuas1atKwTIBFR2FMo7TfRKB4oIEB3
gpviM4tz/uHPP3R+5P4mwXIBbALc0RAiL/qqYAnUc/oUyihQaxd3806XB7GpFdj8VU5lXlMODJC2
1wZR/q0L/Oan3XZokQjRINwPqKKP9t26bPQ5m2MQGFkmbueZmBLwj+LQihY8sAkjh1B07Usqsvbt
sBOvFiEO0XXxFN5lSXGIIgi/tD3/xkcvmkgs7bj2VRhwZXK0CeJsuOUDZnnFFP/153O74FZchF2x
hUrKHWvvZHvfRXNUjov00gfBhzueXQX72kJoDn4lk481S7pj3qbzrdeXuwg7lKylRd8OKaQZ6IGb
+S+0f71qOWnhQutysORNw5R3VduEQEymdi6jdrySzVzYcxe1ZoKu4ZIxjobv9mMJpvmwL9z3yx1n
AvR2SIIZ/rCbw1s7k+9za73YvbErThqWNI1a0hXnWdA8BoOX/KJZ4tOCwNrnzfrlhWatXMZebbxi
K41u6zpNDmBzbe/8LotrnUUYRFkHH7HpiXyAYsEbGdj9iu+7dJ6OfY5rsG1DjAAXb3tzL4u8f0CJ
/1q3+kLumDpG1BeyUXgCdFVD4/YmScGwHKQJu9m49KoVp4WLMYuyjO02M7yKFDgu1/4Z8yV+/sWF
f46JMDpfbYtex/iyTvz7ZuS915m6WPi+G5ZQLROv9Jo1N1ZLc8AUD/PLt1w4/CJaCVUj3JhlNWnZ
xsWbnmIWwu/THUOCdmwBdRE8f8NYPsJvNrjriRcBEU7TsSSKam44Qu+pSlqgBAraldQg9vt9uWNI
kPiTVq0opACEkLzNw74oqSTXYHAX0hUXY6cCrvAiSjiYnIOS2OTzXOsjnYaPXdEtnn+BU3rYmrhH
0T/m1Y6p2KkFZT5vv/ptjmOqGKgJZzUWsKNOfARvsTjYnl4b3bngZVygXZIAC1+wGWm06sYSuOS1
rOvZq6ydFi7bVtDHZNUGSOohiI/QT/24hbHfrriwLxvLMNQ53GO62y9a3Q5L5udcXKqtJUDBeQAR
YdWt6qFfuhfeL9fmSi8ktLFzTaY117MNpw7c88M0PKoxyz6ySDRHKQSISWnXgAsqjXRSZqIJv6/G
1H4v+di5RXlE1lB36wCm9BhQYg2iZ+ho/uN1RV1EmIoj0JIVEa5oGmZ3qHfEd7O0xs+2XETYoIoe
GjUrrwgJ7+1Ui9IWvpmNqymYzsCExIYibeI2euGhjI+htvZKhnAhzLpEXCmbkiRJGzzC1Frcp83G
ngqgrf/RPZzSwW/zHbefx3qlRlr8BVOvS2F6VPjE6rn3jtuHCnY8xRPy4TFp/h7qvFpAvOj54Y7X
twsa1e2kOfq9aG+u413HUy9y8LT4Dx2XzPd0as1QTYyMN2Ea3gZZ7BnFXYjYYvcxbAfkCFN+VtcO
2ZMSu1/+4QoIZsb2y8JgSksygdUGZAjdX8oA6uB1WVxwmIy3doo7PN1DTGoedGoKWXZhxjzvi4sQ
S9It0EM8DlWbxh9ou/R4tBdeDM5p4WLEMkTZVrWojbEx4Ic4JKJMmLrWVL5gqy4lV9fnRplz5heC
N+Oh2ef9nvAhPCQ8JH6vSxckFs1h0m393Fc0blQ5Q2qIBtekMC59vmOpLATIF51Ajhr/1IsS8vXT
jeKreN82o72Czb1QFnPRYg2te8DwJ5T66T7e5DtfDkYEBskaLtCSZV8MU16aJDjs8PXTLdkWaFlH
ALsXjGanrcmHh/x/OLuSJrltZvmHHiNIEBuvZPdsGo7G2mz5wpBtCVzAfQHIX/9yvpMGmlZH4KKD
QgGhQVShlqzMinomJy5+bAIrrdYtUvFND7d9/Y1P9uxnYc5Dux1NUHLDapAwsfW80YjdBmPx2Wvx
XwBkk2FQU0HaViyizzhR8mQj6zOtzxMXQYZRAjO2Fr6hIKTNQrF0pyBe//Lb+cuV+ikT79pdJ7I4
6idL+b/tsBuwdiVeumbYuVOeCMdlaVq+oLCCQfI7TYvlgerOr7DiAqomwKNpBzn3p2EuTLotyT9l
PHt+T8doAXSShoiwflrlktxbaByc9rC0fu7GJe2q9STExAAzJsx+GImpz1Cu8myHuoAqMYXHJEOk
JSBfUg8ln9rnuUxmz607gfIOxaphDtE4M3P/nyT2XS+vySO8XIo3Krsusm81PQ/ruMY1H8mxoNWa
oBN+RFBmg7T0fNf1Eb8Sc/+vHvHGf+WCt6rDHmHAgbDatdYpr1SRNiKUd9u8rPdsAsn5ouz3eEjm
NqM6oGkbijnFtPZ810Ie6HEShN9ASorcFlMts4iF5XPMV3ra13D9IwFJEmgpiugONP78pl/C+qZY
kRdlbAYV+YnshzmroohvTDLoc5dsRZhW40LvxGow/ryARftMj/1zGXTtzVTbnt5Eth9shvZ5Maar
NWAFVHogn5qKQB3WLkG7nYDwDHJSHOD0g6DCOQxfZqcqkP3dtksN0WNTHkKmsmT6vuJD1EE7aeTF
X3SN2o/Q3UGDI0L984sk8/6MaVhyLyQCnTAUwzMoX7srT9WFxNYFt5UH7/e2wVML8oYnQo5TN3VX
QrQLL62LbTPgeeFBNKH9sVXzDcfQHqTmtDizYFP3Xt7SBbiReJ5sU+GOEnlg4mMM/+yH5Rp+6NLR
vPyun1xxIGgt8KUQdwuRZIeN+3Nj2sFnSI0nLpStHUFoMSLVfGrBhpt+DinxGlXBym6+IA9wpuwo
KM7NHt+1/Q4pMdxOv2zEBbJBYVz20EBFBWebu0yCAPJs5Nyf/T6o48/UtNVDPAyAyZG+y+KVvZ8x
Ye6XpLnsXSwQokaRFaFfoO540pUZ6i1+Eb10kWwR0ajNtT2m4ff5Jq63RwB4vEDW4NKWr29iuAGz
zgAgftrVDmHPIFSfk03RT78/8/+9c7+6X+lC14CuZmhNortdUSXexYiLv6MNHZ8ssHjpsRfhl6ad
92wZwv42hjO86UwYl9kY7fy+7oyt8C/xr7wumHT7VkwHdchlWwH+3tePtCD/zFOzXXEYbz9q0sXS
8aiIN4rp4ac2CCBCTuROwI2KjtNpXF5ap2SEAJrXdZOJ4z9k3BqO9KJ+kmXx2LPyWdow8lzbCYiS
WBvyIorwZNTRINhqkZ72HfOyQulyL3ao84RIwGrM0cw2xcAeBabIevWapAttKwe7MiVEBSKfOARd
vMLL11KveEi60LaqNGbRAt6pT/ooKzqBV9Saa7nWRUtxkhYBvahETyNK5HSfP1a1Zbc7oERnIJFn
mU4o5j3u0GbKW9tCgqDV+rmT05xiFrmYsoHp9b2dTHzlLr/cozfM1oXCGdpKdawvuVki/55L0JOq
oQtQIrXzlTfqgrW4eLgNTZ4gKVkFwol2z0LM4ALEoDqM5Ei2NVnZD37gOOmC45SNCnuwBAVffjxu
+GlppeMrv+Ltdxyjjq+85+995KU1HFsWQ88nSFvClrlBKcvUiNya1avYBMqeVxv8P7aiSZyswIZD
MIifk5HtZ9EEn3+/87eJs7h0OdrqgxsLSGb9FM2RyRB/giej3DbQEEEnB4hxPd9Nyajr9BB0T6HT
OOVBA+bS3//3lw7OKU8QSB+061DBlTDyrVbNLRzXlbTh0tJOrNDFu1w4R5Kv6fqH2CFuCPE+L4lk
nJpj6XocEauO+CbdbEGutiyfbX+1mP6/OsQbpvsLNM5s+14ECHP6PdQQZRwL/nG2mAZLa3l0R2o6
1v+rRTMXWWFQTj5VcV0MWXOEy100HPSWLUXwRW0N7GTSxYkUMXnYAWMC7n+RKYTyxn+mgoReFQ/M
Cr++oGDMMAKEHtUT2PBu5NJr8GOoZ68L4oI9xAHhoGE/FFiEYpEmdJdpcHgVU6SL9YiBYzjKmJc4
5jXTe/+ZroHn0q+dyv8NAL8uuorKJ5AgHadlGetHVJy8qAO4dLEecjZjIDTyxzLp4ufFsuUf3YjG
z9+4qD1DBjIF614/8W39JOsOLLxWU8/wzSlgtSpmJSJfYA6qrLKYamSMXCs9X7B4F6sn9oSaGtnz
02rIfraEbCCBVFcc5aXFHRcvo2loRoqpXta2/+3o+RUYZ/QL11yAHqJOu0qQFT7RYIhSLtX7JQz/
8DIgF/u2GgqgV4+Qdq/b+wKPFBoVnsbpgt8YSaajtrp6KsSgsmSJMjEa43lTHP8tIHtg1ZpUT5ua
v82k3tJYxdvZ61RcRBPgwWzG5wT4mPGPSrbPfTJ+8Fs6fu0Nm6YjHacWS+tuyJK4l6c5lp5+xXkv
JWb5Ua7mQZ7U7ZDZ9naw8+J34C5mOh4YqcEYGuQbJs2zKCiqlA7D7nfHXahUKcLGIkbCzvUSPTJY
0ad63Ra/x95FSYHrNS7YZksUOptzOZyS2YtDiUsXJNUcMV7LciqfqBxvx97c7dT843VTXJAUbcdY
bcSU4LDfxYnyZceEubR+ca0Lkurb8WjDCBtvDuQYNEKuM1XUiyoMx+K4Q3pMKGhqfM61NOGjoXWY
ScILv7DQhUnVE6bv660O8qmtilsIwe6nFdBhv2N3DFQJKRao1hR5o4bnoFvfbSP3vOUuSKo8MK0I
Ph/YUNPhbdOYUgmGyfOSOx7RrgfhGC4unwJO7ljUq7vBJuWd36k4Ea0cFF76aqiexH7ocx1WMmPd
fo0P88Lr6QKkkriFqpzB6rN5vyffluKH167dyQuo7FblFCGciJW943zNx+ravO+lzMidvBg20UY8
ChAeNjP9g4ElO21Iok5j38h3ZuM/VNN1+ViU21Owrlu2bqNfX1W6YxkLXroSKJfyyfb8ACfisZ2V
7eqT36E5trvzLrL7zNUTw6HN5d6kzar8vI6LVQsifOWRSjChhNWQxcHxYONQeW7csVzeKW1UQNWT
nKrTQNeM+umUc+nC1ZLVCBSCIixd8Dqtu+NrXI5erU/pwtXCEdyZQYO1m4k/JtX4o+9A+eD3LR2z
XQ0vG3CDqycyqirtQlvfGURlfqmAi0irTRvYhk5YfTFbGiX83BXr7rd1F5DWNFwrsnbqqa3nMC3r
gGfrAplSr4NxEWkQnYampcXBHFP7BaJin5Ol9GI+5NLFo6k+aQH/0wjxgFS/o0X3uaRC+zni2LFO
GXWTacMNt4XEaDEGDwa4Mb8zefHOP7WsegRIZAglnlWL5kMRHiQ1cvVr/cjYsU6mupFDN0M9iWBn
2WBiBJHlxK7Y/svPf6Mm4kLRoMjRgL8jCfI6iIoULcMpHaW2pwP0RZ4n77yvIDFITBORIF8g0wXo
sQJHvPHM8VxEmgz6hC9aq6d+Y112xNXHORr9AkkXjkbWCP1rTZK8RCCz19udjBI/I3WRaE2shrpH
+z0XoPzD/FSy3i3CUL/KkQtFayu5mabckzywg87aKRKnsdg/e912F4kmloqOaHSiyy7nc1HZd5Po
rpzKhcq3i0BrSQOissEEOVAF3Q2de3NfF/Fyv/GF/YVKVX3j9RPc9juI4NtCbVMCAgF1Cuy+g43F
E9wpXTq0vTJCHkjzcmiLrQ81ZOnuMF529tq5i3GTKpFtMCDILvY2PC8jSPS2LoivnP//rt8b3sCF
ta2HUJVeYaoo8NanMAz7h2aveWaa7Zs1E9xPSGwO7s4qNcX6LOj0XndhcdqTF232RH0oDee3dm+3
DG1Z4Dn642MfM52NIwtvV13+qVetPrJqvIuW6f1cg0YmZEB5MrGVj1HU1kB2yS9+Z+X4HWN3hT7K
UeQlfhCxI6Sd+fjJb20nPuCEECmjQOZ7RcZTWZTPANJc479+eTfe+Aouju6odVfZdUcmRdtHacGR
1eF6XvnGlxaXzmPVjVArCeMkLwbxuFD5gg728wyu7uXSBWXQ8jrJ9RSbOdU2DIZsoHPrN0MkXSRd
kph6KkmU5KB4XTKzJn+j3e/n7F0gXRytU7SKTeZUhYqflq0yVRZ1gbgSwV94aF1ysmiiaBYa+OSm
UVNWgJzlzrC1PkeLOvycg4uoI6Ul1bTwJJ94mOuxA85Wtp5Jgouo21l17JvGxAcIY3ibYoAe9Cw2
GRT1K064Qph1MoDvorBJfix8BPGc7m66oJNX2raXrr1jsIIUq6bg8svVaj9MQfjXTpnfxl0cnTk2
+MhjgEWR/dR253AoPd8pp6p/HKDsjIceBkXpDZMywaBDdK1Be6mt7sK4AGbomq2u8UW3tT7ZapU3
MznmrC3s8ED6sjnhjdTf0CoKSaonXtwbMQTnUST6ttZ4LzdoCV+5um8Le3DpcpgVPBIrH+IiF0M4
Pwyy6R4Sg2JbWh2hOrdS0xG5jJq+TGYq2gww8nhLmQEa6kQiXj2gX1edmliMa4ph4/2hVcdy89KC
rdKwrJrbqAEH/O99/9uWLFw0C5LkaC2nUebdEnfngizx49FZ/glCScLreREuiKWlYN3nJpZ5pei/
igzfxpF76Vlw4erkFXULlsupxdNV9jQL+4mlm+Vesb5wMSyzPYAnmBuZq558ZhjKzNZw+Pr7c3/b
hEGI+PrlAqXSAmpNKXKAO/i51Mctxn/mk8/iEAR7vbgFK1asVpnkIQ3eJfN6GzH9wW/p+PXSCNkA
ahSINseDfO6mBao02+Q3ny5/AQa2sIRDz0ker/RDM5j7Fsbqt28nftp4TCbaL3CZhXwuWvJtS4if
N3YxgbwmczxHWHom+0NdyB9BLbyWFi4i0C4lA48UTCdmXZMxsYCtELRYPkciXEhgWY1zv2kp84Sb
5lSswEnbsbniAy/db8fb07hobY8yem4l0Flh0x4g2BFel1C4EK0E2o9xCBRpHh3FeluA3A4jr/Tj
74/l7bxNuOKYdCPWogUtkW/y7da0dZhSURwnbQ54mDpKruS1Lyfxa2AsXOwVWCgxVktXiWh+RSnB
QGqvBEt+NJw4D5u7MNmAXi2hPPH7n3Xhg7hALBsk47E3g8jHIfw76er3PIq8KoBojbz2CRL8PaQM
JpF3aDimjK/vD9Y8+2375Sv9VI4CURawpZCcySdmPw6z+gbZXK9QR7ikZFyUC1c1wbs098XXlZfV
52NmXrqWXLiILE5octgGG5d7sZ1AOvfnyIQfdhOo/denctQbGYoCizfjIdPHhAJM9vvzfsmc3rqV
5PXKJqYlKaGbm491TN/FNa0fqrrebmNIfqY6HqubJlqDmy5UwxV7u2AHLvigKZbSSjOKvOoY6phj
lVat+iFsnAt0bk5Eb59+/9MuWYDzBOgqkchDV5HvQ8OehmCOMh0IP5SacNFe8QvXdMk3kR9CAPc8
vrCo2sDvHXDBXkczroBw1RwVNq1PatXzed6u8XdeOBcXy1P35TRxMfAcQIpHbZvbbir+8zpyl3WL
VeXWgHCX57GsktNRJ8/9i3q03+KOa2jWeTzoyhkqC/DWyBDLj8DfqCsNmQutPRDRv7YEBtINsjQ9
rktCwz7tSjb/WSYsfkrs/LWPxv3cN8dyhrGs6Wi35R2CLT9GMeGCfVYZzhaUYizHqJI6LV3c3FCi
qd/b7EJy1q0naj8Ey6O9iPHoh/T9EfbxtZTiwgPqUlJpUk6QqBU8T6YSFCM7r0/gqEbGUkyh/eNA
q8gvXhQuzh9DsgdhSL9yHtH5A+OzzSzTw5UH+oJduJDFSkVhW9eU56xM5HkCb6IN/ZJh8QtkcVHR
vh0Ly7duelBD/J9ar81iXNq28xrrsMJkMMaf83De1zMje3w/MzOcvIyOu0aHK78C2P9y5HbNetrS
E4MysN/ijsltQczHpqU4FWOaFJW94D5uxeG5+suB/RRKqKkbpi3CbRFRD2nfxka3KED/67d150Wu
tgpD8nUCZxRAN7knObp+frM7wpVWXJNDq6aEo5t5E6bDsd5MbenpRV1E1zQuGFrvD5arOQhPhS4w
AwAFac/r4lSq2Gj7veIWZ26qH2LjJhsUJmW8ztwFdPUFRkw0b3EXdVfPWbgAJcoLyvymb4QL69Io
zsI5apz7tn8IUb9LF0o940MX2LV329RHTcfyKgyK+2Ua/jvAe+zn4V1clzoYOk+Ay+fJss/3xSb7
G9B/XJvKfDGYN2JEF9clSFMtBJPryKWjv0MaPdpx/vr7T/pi6W8t7dhoPS+YY5UHyWnTkD86G3b3
w1RMd8o2tZ9bd1UmESKYMYRqE/pyQwDGMZFCfp5nv9//paNxwmeKqaeItQHN4wi0P4r1N6yOr1GN
X1rcCWDj6ZBtaEYsXpklBfXjA+8OvzzL1ZgMCOouAStf7noI1QKDeju0fv1KJMKFdgF/VURgxWZ5
KUFa1OoMiFS/jbvorpUxXBnesxySO9+nuv7aEHYlM7lw3i64qyhVFE8au44b+f6w9e0WXdOiv7S0
84wuR1F2Q1mRPNY9O1kzDunYB344AuEyquqiNKKmA8mh1/Y1qoLTHNIfXhfcxW4R2zE2VhDoWROo
c0DDoEt7RY+T3+rOK7pt5AACuKf5EnV/JkzjlgPk5pcvuPCtYcUA7Ib0Nkc7wKZNrVRaAVbnZ/ku
gIvJZQBjyEZzMGAPKeR3/zls+5ffsTiv6DEKNc2JoXnfih9kCn/IkX32WtpFb01VL5Nq41E+TFAk
TcFRqb90VG5+NcZf8APh1G8qHEk+q56ltA/fNcniZ54uNmwikk+Iiwhe0PDEuybMdFn6YeaECw3r
F1OFherinBX6P4qWi9Z+FvQLMAxElxGFqHoeHvQZ5LHvkijxjBRdXBjZTF2o0UT5QkFIITaNuq6S
hV8/xBWw7MakSnY6RXmjdUZ3sDrWflQGwsWF9QAcNHE0YmnKvieq/NCCIcPvhjtPckfQ6AM4n+Qc
ggAgxAi+D6tn5dOlJ5PTtFWx2Uke1Ut4bnt5syWl7+KO1QdtouqxUXFedt3n+GjBdFkvf3odiosG
G2Jw7WwL5ij72erUTvx5QBnazxW6eLC9t+B0kJrkoufdP3ETlh9VVH7327mT3h6jFnvdrySfgt3e
xab5o1+sZ9fChYMVRUhDtUVRvo/BfhPPY3CSxm/+RLiAMBrv8ViDxj1fhu7TJkbI/CxemmtcuFCq
cqha1FiWKN9UM2UKSpPpEQGa4Xfmjgmpo2jrZUBSq5v+h1UGFtT7sd0Klx4MJE8tP2oS5lXdslsR
tEsWS0y4+e3csSE1q0qV0RDm7dGdFk0eA1r/47W0C2wqwU0zkE6H8IZHXjL5ZWuN1xCHcOnBzETG
0bLiyBsLTdwMk7L087La4tPvd34hyXKhTe1CoW9uwjBfzVK2J1FPPUqYRRz8rcqxu1JtuUDrL1x8
E4Cym+4OFeZxW7Eio/GgP+iwhbDk0etMgl43tbQDOxkS74hAVwBalDaAGz0Ctf/LhrI8//7nvh1r
o7P+uu4Tts2QjLQ9cgmx0VsZ8K/jKv1oR4WLtAL1fhmvSbHnQz3aMZsncPCmURdJSHAUsvPjFxMu
4GqwMRdzmBx5t3cWhBGGZ6132O1irbqhWIZ5xn1rd/MDnG9VRpvyykvzktG8kdG7UKtuS5Jd2OjI
RQIYP62J/lquipz3sGUP69TXzM/UXchViPNQFREHqmRs/yoqNmURaOOvtQNekuy3fofjSYZjGytZ
V0eexMl2xgBL/b0aJf83AIrvngtT4rOH43TutyM6cQYJFiqiAHpgRx37RTIuNkuRqZxBohjmB/1P
wBWnU1h51hZcFLGK7NKjeRLmoCVjWQsd+Lhqpisb/5+g7xuH9wuPVxCJAcO6R77PoQKZGQgwLNjN
H5dy709FLatbNmAw0Ni2ywp6RKlO6i5roh4iXVXSpHwuerT4yVymcgriM2hs0UstN+gw0XLfb+sh
jNtT0U2tVyKKLvNrn2G2tiezbmxu43k9zwn62ke4+4XpENZ4vfpQDfxlCh2rd6pM0ZnfbgSVxnPv
L5b4U507DKa2CK22LygazHPuOi2l8nuuwU7/enFNAEOeD2ly06Az1WmQS0JQwmvnwgXxAXGbNPMO
PxREECEu6rsef/i5BxeTl+zHUlZJf+Qb3f8edaWBJ2XPPi+McPFWHeXSqKg7cqhqfduej6b+12/h
+PVpLxg2meQxwzF37QgtAI5ydLpC79LzwMnr9XV4aEx0l0dOQTr4TpphyOi0XlOtpljlLat36pVr
sXXDUAxHzulCUijXdeed9NeQCpdWdxxys4ykH0esDoX4IuXlGKYba7wiMPDpvz6YAHMAe6n5no+L
Yp/qOdqf+TwHXncRnNmvV++ZpC0J5J53Za/Pesc8akIXv5k58Pm+Xj2oNe27aNzyiUb/kGiqT30V
+XGRggD29eKqqQGjGy3mJtqtzmaji1vgFtWVh+Jt9AmIB53V6RGTrlxsHvFG3NhCx/qUVKF41A2r
vzFBpgcrFJAEybJ4/iIXh1XI2AwgdFtzW8LZjBNmvcPdq2ICDqDXvwfFjGqks1pzYBXW+yKOohuG
QWG/wNbFXcXUaF6AZTQnUwSZyUqI2wg9as/VnWfEDNEO+Aaf86ajd3r5CHi8F/AKxACvT2WOE7Ic
PZ3zuSn+C6sfFWTx/CzLRV3R1oqtQGaWd+y4gXbalC4m/OHjjDHS+XrbwXZg2oQsM1C170RjhxTg
q+rKvl9e/l9dJXfVH/duqhlG9OY8Gabphg37cgbgI76LIe790G0F+SbUdm1q/W3PyV01SL1FSIpL
/JD4kFHK2mT7w85z/bffMTk2rJNlsMcST5jJWY974Nu3FHJWfmAlIL5ff4Sd9wpzWO2UQyX8uynC
nGFe2mvjLg4q7ppo7gUdc0zLfGGB/btKAr/HirtAqKXZki3qcOW7ee7zmvDh9OJ2/EzVJTXqWRAX
QbBNedJjVo2FYZrYyo+ugrs4qK4u18li8CmHL6vfiQNQEh0MXqLmnLtIp3huAqsWA8K4+qjByL1i
EMIuf/h9UcdiAZbrjwS66fnQLDdB2OoU4pV+s2eoub2+iQKpPp83Pua2FsHdXCft7a5nTxt1QVRx
EKmCk2rMu458xBBC1lr77fencqEyA8Hg1zu3GHPCpxzHPCYzvyusuBvNhqejz4q4fw4idp4S8ZUr
Uz7oRdXvaAfw027ba32EC6+8C6zaS4uSj7FjLiO9Dxhp0fR2HiX5tytL+whVVhWlRsfmWzWWtd9V
cAFXEKeGuJtMhryL5vmx76fh3HV0+vT7I73gUV2WuBXn1kiEunkIFPdpC5Y/B+2XA3AXcRWatY5m
vQz53H2xKHCk/dyZK8/OpX07L7HoGRmTjvY5xD9PU7RgMuJa3efS0i9//1MWulu7g8+iwZEY+fEm
wh9+R+3Y9DQIudfaYF0M/EBhvklpQP2GVbmLtBriOUgYt0MONzfeCLCVnuOIFpnf1p3YuWF98b/g
PF9FEaWDatMJM6aeiztG3YBjbdVB1Ocma7pQpPPeeT5eLs4KWIUF8Unc51MZdo98nLZH0vvN2XIX
ZNWScS5lxdp8rqL7Y1s+t/YaU/OFK+hCrECn3daFOLq85vJvjKGpdDTVB69v6SKsGt4WQIPsfU4l
+bQF9rFmiMH91nassgeqNazQl8sDymudtkOtHkEkUPm5Qpc4K7ErDTXhOpd2HbNK13tmw93zWXTh
VaXs96IjSZfTpPgWVMWRrsvsZ/sucxapSVmVMta4K3N0PuJgPjVR9ex36o519sVCMfT4cupTeIcU
5ctUxre/X/rlw70R3bvgqiqmVR2xXeeYdOB/9TJgJ3agTzBDJvXKRPaFu+4irMDvs8dF0cOT0+AT
xCxAOJsEfvmaC7EKRExqyw+dU7vJUyAmBYho50cpyF2UVdjyNVKR6nLZbXsm2vHhgCj7FVO6cPIu
SRZbSm67oB9yUDnMfyyUmJMo5PhOF0Dte31cF2z1oryOmcKqz8kBczrmpc742JfnyoaHF2SRu6Cr
QW2HkUsNm+J9DtHku/XgVyoul+6N85yWfXggQ27a3JK2yiEOWpxrG9srZ3NpdfI6CKibxQ6FnYe8
BRlxMxRJGjDzxe/cHXuVVQwOoaBv8zJsj3tlmHwcBlucoPt8rSlyISt3lRwNSEDCjRVtHgVD+DEw
Rldp3Jj5XVVL4I2Dmp/3kvArXuLCYbmd8Lke5mkEoVy+d/t7Xv0zH37wS/6/tsxPsRhYGbhSdmjz
6WBfkqD/I26uMchf2LSLHwsnRYBNk30+i1mfl+nxGIkfozt3AV6Bhsgu6tKIO/pepG29PURR4Zlg
uQCvpQq3MTFxmy99CQaIYGtSNQZ+pQQX4wVFClB0gQomZ9GPXQJtuFXcs3jsYryaaRtmYqohb/YC
5a2ENPfzurErO3+p7r3xVLkYr4WIeK6CUecLIDDygRJW1hlQkwYSC4Kp75oNfhwZ3MV8TQCqbfvQ
aZDghrdi2T4Om594G2a7X/sdM0vSxL3p8qZtvqGa9tcQgALIy++4mK/eACA99AhCyqTUY6Z5vX9q
ZoXxyBqsmH7RvMsE1q66KaIIMZqdzZZJfUDjrrjGjHTBZl3wFyIRjMHsROdRTJMs4mt7HuTEr5zP
Bafpor9oFbCkXWa858k4vjOm6CCx20PTCt34essiIobbvdXRFZzJhRfepQdjcx+aY9w69N6iHqIH
hgAmhyHGSFfff//BLx3Xi6n85D2pYpHGjCqeyKBJJYF2BWHKj5eAu6Cwfi5mKA9jcdNT+thG6+3I
62s8MZfO5uUX/bTzzsyJXcIBZgA2l3NSjv+1dKkeGkL0lY996Wyc8KFNBCRq5qjNNTHZXEB9gNr2
k9+5O0a8JGavgnbW+cbV9zIYPs/BeCWgunBHXezWComeQ+2mzUdmlg8cMMs/R0x7qrRp2JT21dhB
N1T6YYm5C+fa2q2Y0DjHZ2BVdMvtWJ2SgpZ+rsJFc22yOzgK7nAV9fy9IvNdBJZov/jNxXBt3NbD
sQ8aFeuyO9kyfs+bpTt7fV8XOmU7jak56MblWhB5Svggzg3YVq48ZBdupouYWisIkpBk1Tmz9VOM
nCVNpuWb386dW7+WNCoBYtF5b/l9P/MyVVB29/yezrWvuiMUfTE0uaHynQ3NQ7usfpm/C5Fa97VG
aBLVeTeWoDQbe5tG8+KXSbhijwFJ6NoIU+eQ9GkzoH2CTEWHXwrqQp9QjrPLekRVPnXFlwZ54qGX
K0tf8AUu8ilYimqYMZ6YQ6A8RDW6Gop7OkzLgwn76FkFQQQ1bt189bo6LhIqAQNTV+xrlfdyTe6g
G6ky1DOLK/Z6weG7AJpyVpqz5qjydSn6v82+TDeKRPvDAt3JK67zgl25OBpW1Luq7FLlXVVgPGeu
j0yPET35Hc/L//rTi7UUWoLZVmF1tt9vvS3PduSzX4IVOma7z8YOc8sVZjq29wNb74r58BP74S51
UcTtUlAdq7wG4jHTisdpAA1lP58QOrlug8nZbhO7yk2y/tWUkBAV5Ue/E3fqxmLVqyBA/gHbzT4X
8/TUxt1fPkszF3hbUDUsstJY2si7Vfd/Eh3867e0A6yAqHSxzWpUebXO4OehB1I47gfPY7/A82I7
DkUfBI9CzyfTzvdbNPzpt28nliSBCVFDw9JFRD6Tgw9pHUASzW/xF6/wk/GMeKs3XlcqD1CyO1sA
kkG5UPnBitgvkKhgW/uKJMEjC7vnitq8WKVXJMBcPJTqMB2mLAkeZTWI98vei/dqLbwePebCochq
VLsMpcrXPt7ey5Ka85hI6lV3ZS4eag+EifaeKeChopfp8wo8sWF0Jc54+2liLhyqrGA/bYytV2sV
lGkS0PE9A49zB7p/styu6GifoiS4ltm+3ZdlLhIK0MtNRqsJHpsxqFhmg7469YovP6Re+A2Kbd3N
/v+cnVmznDbXhf/QR5VGQLd09xkaPMV2HOeGcuwYBIhZTL/+W+e9ylHc6Srd5MKpojlCw9bez16r
H4LTIWTptSVD9fH1lKUBbOt0pINsP2z3M4iD+YwLRe7VfShdQIpuCy22yeIPov23qSzeRxA581pr
jiPg/5V5Jw2kg3GWhD8hr9+dNZPsziF46zs461jwCaFIGxRvWviRvTFh3z8cdK6vTYNqUMOVTQza
+q+o1folmIEfvv4MYW5VO89TkLUbZnFcwbKz7v2aeqXLTZVCLZi9yK3Rrb9AovN9PxZ3YreX9/t3
tkq62FSuZl6BQ1SZXfbPZq3eHtXuFeegBeX1kJTLqoMWLQtvRL5HSb/uX+Zcek4e58wl6w5puRZn
riD7lUfhT6NGP5xRuoAUY9ukQ6hPZbadnps9NwmjlPidMC4iZQW0kGWx5lldm+dmEl939K96LSiX
kJrKiM9LwYMMzOQP2q/9I6Ozn1KIdAEp2MmZYTw2lc3E/CwpeOER+TSv4Ey6gJRoMLdZPuII6CHL
EDfLnxGxfrVg+S8+SvWDHtdWZXu1f4XRzIelX//wG3H+eoaLedb5RmSe6QMyoQdfvu2jLO5svf+r
yf5iabp4VDNIERY4SDKI7bRvdhrND8sc27dFZYm9alwiHge0zCcw2M0fo0IG77HFtc87rCnhDTna
9Q+q5uI9ozAxSiBoJE7zNqs46Zd6/iHQBvMp6nj9vQoPUSSsrMMPtmqjImlNiDxOobj9qcEH/sGJ
ANsUDHUD0nFll6aIm9McE/utjPvjAQUGNAWvxrwrSxrYZKvmFcasCISTPlCzTUpMmTddKA6YZjN2
Cou4hZ5SQ9ZElCWK8+sYpQAvqq9bHJSQ54wX+cDWo84KEzSPAcR0n8N17fFKq/KD5iAb+PrL9aKE
LwTnsISuJ50c1YRSvp+zo3ThsF1O4PRHlWcSJi7dGnaJZdhE/nvK/bq6IF3yq4/asrYvL96j5/3n
iMveM2xJ/9aRKd4WrJuf/vtnbhwLLuw1bf0oBxHmGR3IYx43H1eE9Hf+hFvPfonV/hFk67CB/M0y
xllOUNcJmv0ixeBnGiNd1qsxcXgAmciz0PJM5/Iz9An9AlXXDzRfkJ9p1BRnDY3zhAcfA0rvtd79
Ou0gXafEuIs6gsWjsrxGC/zM9+LRTJae2unwMziWobNZhWaZrBnggj6HU5uEYn9Twf/W85uy1990
PQDn1kEYZ0jKPNOjoqduoZXf8eAKbLEFHHRUH3E2y2U/v1hfnYa6G/yuTq5lYtHpOSih154NU/5D
d/Q7nF5/++9VdOP24WJf8pghUEXmPCsXYc66YMsl4vDXrmJY96g2OJ4PiOff+bEby8rFwBqkZTao
pefZ1lcMSbj2vTSRVypYuhwYmsvFWGrsOvusptOgtkuxRn7IoHRBsEWKKW7lhBfPSfPQk/5tMeV+
anvSVdpCawqDETO+7tLGAlIEcXWRoYnP//2Bb435y7//YyuTZguhGoCoaJrC/BTQoUrUwXq/ReWC
YFMfwfYxkioTPcp+8ABZkkNUn/1e3VmxRUX1i/21ysLWwoaF/NAi99sopXO42nIb691gVKBm/BQP
T100+N1WXAysL+AeFxxUZTB6eoMWWwh6yPGD14C4/FcUjK0V68tbh2iwJnl9iuLArwVAugBYXNOj
HapDZR18Z8o+2BIBTwO/eeLyX5h2Bc9bobKtU29bY8dzSSrtN8Vd/kvvfIKmQBFlm24f24ovpyou
PZe+S35NcVU2tS7CTG865SZ/jjfPsN8lvrZSh10oyzDjazEmLV0f2aj+9JsqzlHa05LC2aAKs3r6
fRbtu7pb/DZxV2HLQEebRJUOs0ZjtSsWPhPReuGZ0tXXMtiZaLz3MEecgyxY/uT18dFvPJzb+JZT
0xL6MtZBSDIaVMHTNiLd5vV0F5BqDLzLxt2EGXJ5EsIA63aqY3on0P1fwfoXtywXkbKm2WD1APQN
YsVY7ntryWmrwuIZNi4I36X6oYKoTPZ4kymRJvyGtWye9gl7T5kPXCdFTdZLyGeJMmOA5oICB9q7
rWclRY26yU97NVC/jdUFQzhkzMNVNTLbaPIyqSevwqN0CZCwsJ2sGjyXhOEKHZOOJG115xp744h0
KbGcTbjgMR5hHdYpei15wqLIz71cupTY2rdKlnQPM6Q7vofEfLVYjX6zzkkhtrAqDylTMttbsp41
GdcHLo97Ccpbo+IEDnVZdRMtCpkNi/go675KAP345YFcKmxTFGY94GQybdQJ8eV3tR1+CQ+XCgss
LLRlIGSmcHmGDM2CbE0dex6SLhemVIHIbIKoBeT0/l5iaLoJ7uf1K10c7Ghq6I0vgPy06AMI5gwd
VCPuUh43GsKkC4Q1jI9ds2C2vEBIyfJiRBGFsC1KKM63U1vE/H2Rs/ETyWGYespnNeoEvlbqsd3n
9UTnYfebtv/S35qGhQQqZy9GcW+Do8/QWeXV0S9d0EprpBfG3YpsKnlm+i6jeeH5aGc5xHq3YdvH
PCMLWLcAhs98ru7hdDfWmqvshT1NE9tylvXannnYPNJj8buZugaJcy/7CXAky1BIvWhZpuUm7zz6
RkbgXyyz0CgoKIx02PUtbFL3n3ySw/moWeN38XWZ5oHptplFwDIE0s8Hna7eq82lw7pqrQhEslg2
G4xJSD70jfKbKi4KRhEIqG3Zacbj3CZRoFN6FH7bmwuCEan7vqd0x/Y2VGdV2iiBgk3rV6lzUbCA
9wztSCXJ+o392McBdRF958VvTBYXBGM2EntkjyPTpdrT3rxM8nmpkkUJzyjMpcFksx2l7dmRdeFg
EpXnX/tK3btH38hquvJZ4zi2uoiHA9WzfvnUiqL60KxD+VVuungSQzV63gpcLa0DyUeh5L6hGKA+
or8SrOjsF+i4aFjODHjIVa5ZvDT7U1B03SmykV8fCDyrXmcaiEIRg3Z4uuLReY6n4aHRRPjNTJcN
m6P9qItlwqhYsybBrN4NSOfdCd9vzE2XDjsaW48HLpGZxmZzMrRtniYdF49LWbM7e+WNHd5FwtC7
b1XcovO56MCyQNjrNHbs3u361vs7wElAgob1O1mzaI/guk17k0FVRb9bctH7xd8uEZaX9QATjmnN
eDkMT1MAGesKmeyzVyTraitBXKaDRDZGhwNHSBrGvvLI+sWaLhA2NF0Fq69mQ9NKBVEDFSUjbJvu
zJxbn5W9nvMVs8MI254tI7JbHjgccB6JQd+y37A4WSpDFI37Ol6yMG7Pox7fre10Zzu+9eLOYl0G
rvLe2CVrg/193JTxiRV28prswmXCkK6bZtGTMWvm4Gzb7/CF8SqqC1eyjQkZLs2xTZlQFG6fbXdZ
l9qvgCxcJGwZxLyxPRgzEXTFSRTxh6Aq/axuhevBOUTCxBXppqxUn2tiLK49te94v+wL/8jxBmoh
aGDAs63ovupi+g3drV4rU7hAWFP39dCU1QSuI9AJ5DwHPjdei0e4RFhpONJfsphwwwQdUTJyCsIh
9jowhEuE7VtrinF5efFyOU59l1/DmbOLz8LEXHs94FvdQRcErj4ZTMbe1CT6tqvqo9+jnYV5DJBL
3dBul+WQd0kqPr/Xyu/8Fy77ZQeLYzQ2Y2YN+Ttfwk+kWb2QZ+EyXsgcj/U649H51LzN90cyT17X
ReHyXVbmZa9gE52V1Bbnptf0BM+Ge8XqX++DwkW8GpgqDz2sVLMJVbA3vKXhw0sK328jdEWwkKTr
GlkEfbar7RNr6Zuyrz95zROX5hKkgsVGV/RZuIfHQ2PIj+CI/JpZhEtzHUc/1BW6ALO52P5iAFPs
fDfYujXizpEZ5Uq1x667bIvWN+HYn/Z180p6CxfnqmRZQ3d/azMLi8NUhWp5JtT4CUAK1/yvB+9h
BZilDKGtPqH78Cw2GPV5fU6X6OKN1pQhUZ+1UEa+9KKzlyge6Hu/p8ev96t8beDQsLEh23f1LGXG
l/BOiPLr+rFwia52EaxCDaPNVF4H82VYOpA9E7Hd9wjGth/oUsZP0docvd+KciGvqFaw9KQzxkmE
5JJHVp3qafzmN0zOOcqkgY5vGDVZNAbfhzYySTzkxu/McCGvHH2j9AiUyYqx+0xhUKwV9QrmhOuu
GRbkGPTcmSyILH+ykzw3+aG8In/hMl5y14rl82yySYJJngM0CccEGUO/IXdOUuyPcd/ZymTSkP7c
LSO6LyHP7/l05zBdtr400NRus6OIvpluz3ILtcD/fvP/Jef+XZYRLucE/ihWaEJtM4yOfQrzvmyT
oR33sxXGvIWyl36QAz3ej2tk38zVtF8M7eizbIMKe180ww9MN+b8shmqZBVNPp0gxTikeWUXepEj
qC82mB2jDTXqUyMQDnRVsbyB46wf7g8F29f7ArEwbBo0Vi/fox+LoI+D3b1yDcJVyypZVO0U7m3Z
NORJ18NcU1rhl4YXLkJlxLENtEIeqWE5HLiGd3nt6U8uXIZK83jh2Mv2dOnMUwMf3J/l2pU//nvS
3Dj8XIhKHfW6WFodaaCXH2ZS55UpPxZDuPSUFfmALHV9pCXhkJ2iEzSt0J3kZzkp3Bpnt9XxFus8
TAEhvAVHuSZVV/3uNyxOTEC6DQD2bo4UAvXDaUPX5eMUCT9ZOOHCWeGaB7HK5z2N7MbSXJgqgaKH
9QI+cOo4a8jMcdwbKdPNtscz5ZU+NfrY/eICl8+qVI6idVFHaSCXTxGSOkmp8sBve3R5rAjmRH0p
ixBSJ1wmKyLJpCqkn+4cHBlfD8xsUJEcQrun4MmHh3Uq64c19/NtxbX/9cNHCZG1KaI8XWX0tWj1
g5h6v4Zo4QJZFbHYymXN0w4yrbv63Oad31nqqnKhDBCHYRuzlCus/agc+QlpZb+LkstiLXxCgAHD
wDSobJpbeGyTyLMpQLiqXFUb5i2u6yxF5+x+nlQkzhX3S9EJl8aK40h15TCx9BjoeNo6ZBhyiOLe
Oahv7LkukRW36OOmS76lnSibPwyL1+mpPEhJ/DINLp4RoB8MGhsNT6MSvW2xTgyp/UBk4aIJZdQF
uAscGPawHxO6QgnxRUjTa9d10QQYwDXh3vZbStZlS7pyis4jDii/zcWF1baFwekBllxpTQudQDLz
2sT3qNUbn9Rl1YoVliJHE2Az73SfrP30NJDls9eouKiaWnbBoQvN0oGX4qEN0ASwKCQd/J7u7Fvx
ymto581bWs07O9Vsfs6DyY9CFi6r1uojPGwRsTQ8NTvvk7AYPSeiy6oZyyN55IqlxSaeoJcFu0xz
r/xy62vy13u52ocorocwTBurPq1z/oCWvnvCbbee7UQWi+mjumjXKKUlf4+O4o9yj/wOfhdW63nb
jFWrtnQMiqY4jRV7kfiXO/w4/OaKE1mEdKd0jARWEGQ5Ucj/Utnmi9ejXX0p0rRFqHMcREjHwJxk
7kK4WYba76rr6ktBiRPIGhziUslwCSpQNnqvt80++b27M12qnnHedojkumCckqiPHyDO/Jvfs53p
UjRQSw8my1K7LSmd16f9ODx3W+emOxwy3NW+sBSCottDICxKmPFKPBOZLj2k5g0QLMWY9zsAjy7n
1ac44oHfmLvw0HAoiHiH7ZY2c8QfYoS8l9psjd9KcqFBOmkDeaFhT+eSigR19jVpCXq5vL6piw5C
UrGCGazeUhOuFVAPNj61KA745YxcmmkW0dysZcdTQsq3dl2u+xL5vrmTj1Ij6dgeBmsqF6KuqtyX
p5Buwi9lz162zH9UjcwChyL4za1pdcCla67L5nMkRnn2G3VnlVIlehTBKo4DIz6HObnAFcyr1UO4
SNO0Rlroyexp1YdDEiCvc4L5kZ+tunCpJtxawmHa8eJqHNizindzyaEU4bmQnD2dD1JVhcCgE1nr
Z6rtmObmuCdJ+DIxfpGScqGmaFlL3uAGh02gmB8oifiPRoXmI9/teOcPeAlUfvUT8etZQ+axCSAp
TtMxauN3RazHcxOO4WUzcYAzhPvBrcIFndQAs/JhjWgadeVXEQ3v85z7RXgu5dQESzANraBA4Wry
jse8TYo5DP0SXy7otDCBa51+efoafSAqMIkdyV9ei8olnEYtewhcrVsK19L6s2nK9d0aceiM//fj
X77hr76ts2aj3ZIILPSamqDfP/YUpjYJjJ37S1Oz4HxwM77XY4H+B1OW5vf//s3ol7/J/yV/seGo
gnCXTbuGysc9wNVVB8EDAeT2BY6++/uZDsiE/veP3YgGXbZqn3m316PAhiqX39AD8C1S2u8Mc9mq
ISxX2bc4Zdo1Ptlu+qvoD89zwCWrKriCD3BNWpA2aMrT0i+oHcR+viLCJatk1BDI+A9LyurQPsP6
bbngrjn4xbAuWkWF6C00ZJZ0HiE68VKIgiWb50J2oSreREgTgLdJG9nxJKb4T7HdmZc3poqrsiVZ
3m/BQPHidA3O2wvJMkbGT+tJuDhVRSLQYASz3hTQwVmDJbFk3T54zXKXpho32G40sE9OcYGtnnQU
5Indh/hOxe/GAeDyVNvUoMmlb9Z0gabap5lBbS5pKtRx6VxCy26uPKWOhCu3FczBnqMTck31wb7O
ck7yBXltvzFyovEJtFzdtuGSLnqSCVRRanC0wx9+D3cO+b6TDajfdcERULQwwFVvNrt5Zfm4y1Yt
WEumXgebqmhrLnA36ZCijH74vDh38SpjO4AEi13TsRDT49RvMTQ0YBXj9/SXI+AfAScMCdYw4sOa
DkURnsixmITEcvR8+st8/cfTuxzG6SjELemhB5vUE7TfjeruSaj/OrLiriWmnazqGijkp0jgigeC
HTkrRBc/7WFee50g3EWtwEaX61IUU7oG/C2aAX6uNPRz9OQuatXSogqHGtOd9dV8kZbsCbqc/cqs
sE14PfSzUXM+5/mcBmLv3rK+XZ7qWUZ3Is5f78Tcha2UKgkOqWNN97Hvko2pj5WWH72mpEtEvRzY
YT5XS7oK8lyZP5fCr8uFu0BULGoWSsLWtFv37rTPB0sObjuv7Yu7UBREK7mhK8aEk2a5kH3WZ4He
M69UBXehKFovLBgUNl7C9iptbQkxfBgHeb77yxL7x0JdLafRtNR4OtTHH/Qxjachnryu49zFolSt
6i0gekmHmH6GyOTb6CB+89CFojDFbVtXGPOOmfZStfn7lgT7g99EdJaQaDWUrQifU40m+lNBxvY0
tHeefWPvcrEoI20NakPZFNaG28n0Y/O4zVN91mvll5PjLhslhSh1Mes5rfD/HiZkXR91I/3Cdu7C
UW3Rkm044jmNwbVkQXB8oUvb3UGKb4yOK3d1LBxX2ohsKTKidf0Emb/mQ02G6nkqWHjvR27sYS4m
FdmuhR00nVNWzU8tFV/2qPSK9iAk9no52d2I5sXgI+3oyJN5DMakJvudh//6Rogc/+uHa4g3E3gH
Y3/UEv3146Iu62bh2gqa+SOdWXtifUFOQ452X6+F4GJS6MhiUKNelnTsR3ayIWkupDj8pAK4S0qx
Ve4UUiFjWukp22T8nlftnXTarXnkrGAtmp6RGWnjsGXiOVgHoO+W9ecBQkJ3IoRbP+EErSRGx1oT
oWAXl2z7uyOquqwWqy4ZW3UvjLpxH3eloWLIYXVsxj1WDZX9bquSXOzEu3Old/pchBN/kjtpvAJl
7pY3A4tv3BxFne5H96OthuoSEly0vGaSy2cpAg3WeOyX1PD4S9GvOhkL9LT6PfxlwfzjECtBsQZk
kxOqhPJv9I1f0TT00+/RTpjcVQJpvPnlCAPP0yW8XZq/hqmnfqYo3IWn6lCXtFfRmrKGNe+KvITr
59J5ddtwl55qq15Lm09TGm/JerT6x9jk5LvfwLxsrv8Y8wheHIuxakR6qvtimP4wdvHh+T2d1BeH
VQDIgL1Lrd6nZCrk81CzOxnBG5uoazhYzi/NpoPs0iKn84mXKSOtTpa+pkkt13c6yo8H2fhVPLlL
O+VtiNQyxONSUHL6xGkpkzBu9JPfN3CutoooAw3p3aaWF92fSIiQp4VCEdvr6S7txHe1dLTFV5jg
Av4u3+v8kS5beWdDeDkR/53e5C7utBFhl0BRm85i513SrTE/RXCQKQBW4CQzEQv8ZpOLPgk5xVAb
JFO6vAgNdnCWSli+t3dyajeOAZd9CkMTLHV3jCkJ9/yjbmEh0PQtfZhjSIDc+Q11Y6ycgz/ogtYe
cbGmamvoaY/QELWzNnizMluda1UWDx0yz0m8UgZ5R9xaPUfOWeMwfidzHU70Kre8vxzwzL4Emx8f
wV1CalwWNmzHQq9BUfIkPyR4Zs9OEu4SUmsjUFqUeHhTNm0Ceb9Oxn4ngstHhSMPe07xaBVC9ySe
W5PMwLv81pyzotv9WJYuYkuqjhWhBIdQczrU0XanWHdjsroY0K51WEQCWHOzlDZPhqkrs6KNeGq2
mN+JUl8mxy8WtosD1QHryWaQH99C/RO1opOeoW7x38PzvwT+rx7uHMelGeHpXUxjCuS1VBh4UMz7
S+2ghNvoBV2C/VNe1OPzulfmNBe9eSCLyS+8M+bv/36FW3+eE+FHdWPsiq+USgOV1Dj+FubDN79H
O8u8Zts2t/u0pAHd4OX0WxX5qTZzFxiqhgOmiWJGFGPq9xD64IsfLciFc1SvEshkq1CwkDL4gNzn
N1H4mdHxf2lbtWWOnqoRa4Hon2GEXuQprv/yG2oneG+XHJ7O+zG8uKt/m7YPLJg9l7BrYdg0a2vn
uKRXowwCuu3CjbpzO74x91zqO6d8a9q9wNZjgDVE/XoSa/vFa0RccLJW01GKHM8urAZ/OLVogAj9
mBLuwo1o+Kg47XSd2rb9yo1MNSd+wBp36SluSdDnkSLX0u4flQg+R7a+EyveiFFcdEp34dq2c0Cu
BR/sU3AgchB9H781lsgzFI2OT35j7ywilM3a7ohycoVqZpLX+VuoW3/2ezR7HaZPSL1XcKOk11y1
f1eTPltYy97ZjW9NR2cRVcG2y3CNyRU9MH+TKPpjH/N7Kgq3nu0chEHeh0VbYEiKtn87GCbP8MQN
L16D4gJUWJ6YhwwvPpj+vY4H2GiqyU8+iLv81AhP4GrIJbmqdXxXcPtkdz8Vau7CU5CHUyau8eh4
06eYy29FSO51UN0YcBed6kax9GISeG2O0rDqvge4JvlNFFcJquZ9XOiYk2sY15/apv897to7Ec2t
1375939cQ/XKoAA14rX5QZ8XrR7HSfrdf1wdqBF+WpEeXkak/NaN+zVuwzupo1sv7SxKYlq2NBTj
wbr6Es+nzegHv5ntLEmeV8GAyPdlJ6l/J/WR7L1fDxl35Z/YDsXQUWM4xqp41zZ1onnjd491Sali
t6WEAZhJJ7L0SWy243yU0z2TlRuj7SpAHSIKV1tXDC6Mxacy2KGfduyel0uXjCpLtnIyanZVNv9a
LeprXG9+J7JLRtl4WDe+vKyaIX/brvoUtsRvartYlOlKNS0rpklucZ+bCw3FsDw6e81Bl4tqVFHv
BZqO01H3+gnq/fxsK37vLnzrazpnZQPknQSGYsEr+3VpxsvWWz/RJO4SSXF86Kqrjxq0IY8TbsRf
/br5xW4uklRpFuZBYSiQ1CCZF/t4rMbz0c5Z2VZbruMlqFIGPyRRJdv01etLujRSxDqj8g0PRlMH
NtjuZGzsF5e4KJKEziRc4e1xXeTCkyocN3RKQn3E78Wda+IWsDqXVFXpYqs3tGq+D+HgB1Fxl0Wa
xVFHOq/aFAsIABUBSssTyIPNfl/TpZHgc7GsNZmadKnL4yksuDmHi29Kx8WRtqKelJzqLq2q/s+R
99/HaPUT9ecujNQEuWnM1h5XWJGEyc4WkjAt/GI2lz86hm5hVWSOq+H9WZj8M+flvbTCjT3FNfsb
YkNGoN1tGvD6a36g7X0y0vMaS5zVSaY47rrOsqudt605ybGKILdfLX7e0sxlkPJFY7OiY5Pmgfwz
gN5GRSq/CJ+5CNLWBGSkRdSikpxD87Gftgeu1b12WvnLTBFzJZ7WiUwQMlNduvd9922tBflt7Kz+
WCyKP/psBMwVeoqhESrig7fpse5/NpV5wzTxYr+g7Ps68hzZQHKKNuNUdUa/EX1Enms52DvT/X/8
/L8zXbAKef34aJbVtq1Nm0LZ25yjzQwPvBP7Q9Hs9MSkWE7F0JE8oXqePx9hfDyumMPf1mCd/0BZ
oPiD4XzPz/A1zx/rpQy/bSNSHCEdy/YRGpXzCQ46NL8wIsdzoafw4Zhk6xUBMBdw4qWFJiDG/Yri
0xmGfXUybjXzukwwl2/aud6lWKGdGtsjqUz/WM/3+gH/p0v8q0F3wufqEDCsoF2X6gBb8EmDhj5D
mdFGTxUwmf40wx1Gnkg1QP0Nrl9PQF6D/hQE+XZaVCEuUy2QFZRzFZxZE9MqQUvH9Ik3lKR5sejH
sljIuYasyWOETvI/7BBHb9GkjkZyrdR4zumOD0NfopqWC/r7avPyAcK645uRobxs9LQ9Q62wS/Nh
uFe/+PXex1zoKp90XQ0ThjM0P8ZVpcT6GcgwFyaP4JFi237qEJYI8mFY5i1hs4q8apuYpq/XRziD
WKx6Sa8TZ8f+Pg+3ZquSGcbuyutWAsuS17/QdLWyY7OTa6uX2aajKpS69lXBfvfam9zjsuYofPFd
8mskL+3YDwqFo2HN74zPjc3VPS+hyCc4BEoO5PPWaX7mQZ1DgF4hVmE9eiP9Vvq/Ts7GQgpeFvy6
xKL7PRzb7UvO49Fvi3WPzoiObJ5COPbZbZrHcxAAdN4I/Mbu1NV+Pfepe3T2VclNV3T7tR4DOyV2
2uIyGYO+9ppB1D0+Yc3AIe40susRj1tSvoDmDzCwGBev2z51D1DYCayFWEt2bSYandD31kZJsHdB
7LXVUvf0LOtx5G0bb1dyBPrrgIpUppZC3Tnibo2+s4IDE41kmpAo58bAAMoM0XiedbX7HRTocXu9
fske5b0Yxu06K9boRMDy9qzLaPfDPql7yhVRMB87HcmVmmpCxdpMOOjKyvhdYqh70MGUNM7XASu4
IUJeoHQPA5i9PNYPPtsPdUneqcVFmppuvaq6pu/ZWnf5uYOffOy5uJy4N2qWsbRs2a+yye23FnqP
Twdyl795vb17bEE2oud2KtfrVJA1LTuN945jM/v5wlGXGGYQ6Adzi9GRx6Q6MHWU/Aa6bvvb7/Wd
C2ozcDHu8b5dG7M2Z1JHZQ3XPz76Yb3UhYYXGc7I5vL1moMb+IjLht0vdV1L47fvu8Oj52WZVYGo
AdZtb8P1j9qzjYi5MLWCaxiyc+gNzsPiDOmBr3Eg/Vq3mDsqXQ0r51wGdTps40dV5nC1zL02M+aK
S9ZRwBq08JdpX611Msdj9QjvPD+pGuaC1IZtUds3fZMewcDfbFG3Qb7M0/OMuSw1IGGp8lLpNKyi
tyEhAD0brwwS+5ddMNm4aSCFmaIr4a88GD8fVNwJcH59fDAXpO4XmK8HWusUQ/8+ClBPjMzmZ0iP
UtDrs8NUuhNwEdRpgYxgshvAKX1ReaX/mUtQow+MRoFZg6uogj/rGfUWdKn6nXrMJaiL2QR7cczB
le/6Cyu6VDR+XDlsd14Pim5KURcdEunzOFVvtlY/D4aH7312ROaS01OwN2EZLyUabqa3iPGWpJp6
P5CJueS0zTcpItEXacvK7Wz7FoZFxeGVbGQuJM3bQhRwDwVrRHV+gQLBjlig9crUM5eRbjn8YAPU
QlPTBNulY3mcoBf7o9+YO3WoY+7jY8MquqJmND/L+DjOZmR+gBdzPXP3Ll4bW9L4Oh9ieGOARTwR
o/zgceai0abc4fMAk8/rKLbl1FWSJ7ZcAq/Imrm4ctuNtF4hz3ydqKpPEz3O21D6UfXMFXrciwjh
erjH16Dr4qQS0Z+yn2evsIu5Uo/TCDU9CpmHqw54+TYP+J9BOA9+s9GlleOZNkOMwPoaltXHvOPr
pZHHvd7nl7j/F8kXl1aOy2aE8UMeXiFpIB4i8f+cfdlypbi27RcRIRBI4hVYrXs7O+cL4XI6JSEk
IXr4+ju8n87Ns+tURD1m42aBmjnHHA1VV/CXQ+U7+u8apuRPx8fQxZFZFWHXcZ3iKg7J9iVf+/wf
Gvr/mHX8t09A//8Dku57oES1/NrzIeE/4aPAX5Y2J4XadXwdEeJVMgrL1jnU5jF1PcIRh3h72VQ6
P42Ief81Io6pPaYZvLXrtqXHrBmWZ57U5CEFVHRE5Cb5GtvcnGa25+WEfIYLBHkO7Ekkw/+rM+FP
tmym5jidg8muGbXdPaxC6d3gGYzU/tW3/5N+jXQMEFdrll3Tpf4RIv8SAyD6d9/6D/AujrBkPmuZ
a9TGG1rusJaS5f+Ek/3d6vyjInAih01sWLMrvLEsTBcC28uE9fFzrGf37wqDPxnXY5Ih13KdMowK
5PYqJrEdeKv+qZ/8vKb/y+r8k3HtCZKFHVIdrxqMtGcT5HppcHjKMkz5QEvS9bD6Y2nyT+7Q7G9+
3uff/w9qBqhH0+z3kF2XXOQVHCW2kwIMVcFQTB8dypT3f3jvn6/gv32wz1f2P34QiXczNgvYGUk7
xfOLT0XTl13v4kq0vS09MkCKjWb+RdqMpBXymhMIzGM/4Q0OPbKC8k/VS9Jn6YWZJv2us1V+MWbL
n0C8HnyRhpliP1oC3uS+gHwTIbsERe2TIK16aMZInuB/uXxpYWd2mVyvhoJIx24A2n/dm1QevPLm
ZCFn7dtC0Dk+5ZvbToFG7mtLfXTrWzYuRcZpU/hWD99lAjzkHx7O3zybP0AQNxrX6lDvVzc5+BjH
bj1wTf9hVPl3b/jP866fe0wODLs22NUn2AA1x8ym/mBN3z0Pemv+AUf7T67Tf3vDfxQqahua4PIO
VwPSAcils0tA3BbYisWCAMADGMbuO4yCwjukidnBJOojTkxaxHZrCw0awmlQm/gHUuDf9B3/i0ub
hthIqHaug99/DfCEK2qLR/uvXtefdNooeDjvpkAM04n9XG3RDuM/nOt/867+ZNPSSJqGtSjeSeTW
Yna6LwlZsoLvqSh7kv874CT504jPGMt0XIcEr8rQMqrHk+P/Ui2V/C/u/SADjP95fMVe4r87Lupj
j6yIv/7vhy/+Zq/8ccRP0wZzzClOgVjl+TdOxvVKG2Zv04b7wyClPy6d2K48Fcu/G0/+ycfvybyx
2YT02mD4eU2xVCskGtf/rqX6k4kfqwC4cLTpNeRpf9XOxUWv4/zl/35af7cP/ugGN88owfSCXt2+
Olf0HhWJXETy9f/+9lT83Qj0zyhpjJu7VmNge/WEKZmWqoE7e196QqM0KXLYjJHnfZnZ8Etjipy7
otmbFT4/SbNEsPLTIsnqvtgN7oOuQLCsa9ijBLVnbst+iKdZlaNgAqSZ3Q9bbMqI0zb9Nv5nCxbj
ChLTbzmFXK4FhvjTft8wk8l3WAkZQFOrRGxTXHS7bdx9opf20G95cpLIMIkOA/G4LNZ50mcLmw1x
UHBS+DHWoT+BRHebmK1BELDbagjPXEbK1KqsgnkybFljhQs4HyFAP4dIZLctnH2fYk3qtCK7Vksx
1UYdEVfwW+po/1V/Gty109gUgeTj95qv9b2XLXu1+To9BOXIUXFkkix7bZvf27D1vmhX1tYPPcyr
flghSHRS8EhpH/g0YHkUA6o/i0Wum6gwNA4PuTZ9NVjSFPBGwzvezCyqfsosel0abnWs1S/tQ1cY
1r50Zk9vc3wGxDWocS0xmagrFpmmNM1kn3i/Ihw56QM/dnidjwQGb/N93tarL+vMZQ9IaKkfoprr
czvZOComJHGUZocfP9DjNeleIIZivlA2/xE1MFQVXLKkojb5mkpN3us0+c024zGn0/23LBfSFxAD
E12CvW0q6KeyynbDUPXpOB0bIQcQMHVUY5TLYefbz0P3rRvaBAlcrULGeK/yZDovak/IQx6tkMCp
eQnLuenrlX4Nvgv8EHmHr5+2bP2cAqfOlDNn9hw0iy94AR6/pWsgbbt0i4QtW7cA/RkLjWDc5lst
xQLfz8Hkmzrg2PTNWEauFe42FvjSgmo/l3svyaO2kqRlCz3zsZbeIsl+WtIpqsZh8fIymlarB7dO
/VFjvd+2G/KHJ9oNCJjlHa/coGmRoSlxlWtt3z1xI1pyzIbAydFhKsiOTbbmfV11dgcmUGCE7bsH
x6NJ3GWhDuqbC4GRBy/ifWRFjcqRlE45Ewx+k9BGJ4CHye5K7UDkuLLUTe0x2YalP8K+QtK3eZz1
/hjVDqlsGqK57gdmA2ZBLqenyRKKBHyBuTDdPLvbJCEtvV1BC9Hvepexvo31gP9q8UyyJ2TIkajY
8DKyo9KZY0c69Lk4L67uRelIDXp30RFk2JXzsOXirnY8l68cypT+CJ0ZXPGExxdUu/URLIGWNR3r
JyQwwUwTUiu2HFXoUv0Bi80BTBo0Z7N86CgW4klM88yu3ncNMlY7q4E3dHICx2xEvPv8aMQkD00f
1aBUBRlmXgz5srDvLaW0ew0bgpufRGozVCxEYHumU9zR8+5Svv5uEhXN8DpYdECcyhrJC7UwQqpi
1TTqMjLVjR807xt6J0hjxlfT56s4Qw6ho6/Sph0KSD/wVYAP2dC0FHzp6m/4Kjc9diHbCS8WGgl3
rzkZphMMj9l0SO1A3JeWp+t0x2Osa5jy24gfQsK27jvcLacMnWarsI4RUpWfOjPl4W6nclTnvGls
+EF2kdi7Le0GGZdzH8gkC0RkUnbhMAByv/q6+VRzemg6T00MZ7Bzu9pN3nQQPMRnpnJU7lBRre1+
WXM7L7I0WeZ1NZI1/Txdpziav7ud+fHYTaGjtwlOoy07eO3r5mo0BM3f55Qx+O8xl7OkcG6pU1lA
yA7SbIuzwl5WfKbmqYfy1x/qvB6yC+xCsvbV1dvArwohz0fdq6w9tQv+PyJAdl8f4MUtwlOdICCy
LZrYJP6MMmZbbJW5mbRnyP316o57LhBosrV4MfcRS8HFQb77ZNkJFxFUe3Gu9XhZ/LS4D46MbXZO
PIwJCg3bKFkMPev7qhtMG//a+zmaTjaGdWxT9D2ft4KpLKrkEOvIlsT6ML35hK/k0bXOuKbASaMl
XB5jEiRgKgYYaWjzhuzFHntcUHlmdf0XfDSW6JmHOJ6uDr546ym1LRe3sYln8d74JI6/jjAUdMeG
0bH+QeN+Se4sT8P4nDZYpL/nJJr5RYE8FUjRRUmc/gV3sLE/0z2NyM3g5tUVGfR24YPP87ypgs6Y
ZH3niR7io9cQLd2ZkbD1dgkUzVHRzlKYt2mc6vxexO2gXldshFkVKV+G+qvYdB0dm3pJ2DHh2ypv
NeR7URnoFmeqsklKYXwbLdHJ9FPIbhZwyPQbsKOkDdAOz3EzVLVOcuAsBJcJeUcOLdEVfpA1pvrc
HMNW1vC935YicUlP+CFhcWZudRJDI1/u8MOaf+02DOatcVkzvo27jjjas63ZvgovjPpCPTiaH1Or
6earXkRsyo5MU+BJh3HsYnEL/1bbPyVNRAZ1tnCjFUsJJ4cxnCcVVirPXV7r7cNCLIbrQWc0rQ+w
XcitLkTLumwt2G51xhBLAM+PtBiTLppvExF0Xbi8Tjlu27oeYEPP+rHP4gNYeUwMlaIu8+mJT2Cs
vA4aNnbZaUEeEcywtxQ89Z/NlIVxK9k0g6pmtxoy7EJsTs6sYC6OxAwRrl5PdSv8YE41DAtkXGmW
i8hdAc9P9CmZYd27lHTNWXhrrJu6rqAmVvrq1aelY5nquLV70YqFGyiH525nlZhHx1WZgxFETo2L
kGQIr1jaZBdYPG/mzCMXz78z0jF+WhIddScF6ElU2c76pRy4bVAwrXpQmT7GnteyxVBmZu7Amnnf
Ti1bTPIa1coNh3US6e9m5y7+4Ham5tytiEsbkzQp21G7xyRaM1IwEzfpqUW5IW5ymZAVMaqZWLdz
tsf0KpA5seG+Xqw51n00k6+OGrkfWB7VWXOSyWqi222I5vhd2ISc0zROm5NASnxzQP7FkM1lPiMj
904rEid3ft3g1FcCpUvA5QXH51Fa6eDZYuc5QH5It0s09e4glwlm8d0Ef+EZDj6nHGVU/xMkKtDG
8ZFBCLj0Jl9CXii35vwgqADvuNgRSuQuCypLnBq60VORw3/6SYAB7UKBqmpJ3WkzY5I8xztbZXSk
nIT1apnXzVMUDzCQRchEgnINWzeGQxanLld/yYiG/iw0v8Zg91xUAntHnLC5f126HN6gYdiNrhq+
JeKSxUMv8G+Di4YiAgqn/zJbDfXjPqtIXVFZM/pj7HFzPYBib5PnutuJucyjwAJkYAdisDE22WhP
ax8F/CbCpPt0xvtbzdPOMqSND1b/wtAJl2FT72eJcOPfnA8KxJ1ldnP3SJGKMd3yTm3NA4UoOHvY
VoC7LxuFCOYMlYDVqphblSEcoqXbdkQg0uA/8jiOsmMrRyJe04lPy0s2QWb1Ukvb1+8NflfUO4bz
Xf2sRx4xArnOrtjDbvPGw7igbUeCT0aYKxRpNaSNQ7ph//bDvMYlEFu9FZ6kXF4E8O1js3rwjeGe
2OlTYmY+4KxYTfNQs0lGqChbgoxpkAp1bkHYPMxCJP2XjBEkLJdE2z56mXzQ3XLAYKLOunPbNu0p
5wJX9chrkauyz11EUZztGf9VwwCVhpLN3ULu2bxk+pKse+aLBCkTp92mzQtvrOxQ6nP0cUff+FSL
YiETsXep6F2nCtMIG+6T2rQ+Lia2TQz3c9QnA15cJJv9Dn7havJl021bgb+PQG1uMzU9DbggcPxB
xlKD/iQH7Sq69Wv3K6u36IntKbp3C5PbG4cyfdxxoiX9DrwujeQXrFq4j3OYSi+XQaCILiDk3sh9
PAaBYWydZ7m8ZYjiTVEyzF5MB3zj9mxgI7R+UbzLl/Uu5HEXHhdfb7xqp7YlTygUNIGRgdlGeYws
Yfx5ylGtHF3PJvHU551aTsPE69tUjDDtyDN5QsklDYSfxOT2BAEUjR92lIH20CVYV/7Qw+FjCJc5
81kXUFF/4nsqnqM7PTVh/j0szcj/WmB09G1hifhAc4rD7JhvFjb/c1KvU9XB6PvXhoDEUmOUeBwH
OL3VZS9qmboShw+dt0OzQD4bTukERDRcpO18OKDBz42o0ona5YvqlFzGChPZMcgqSndBkcMz9cn0
mOXDkjwiSj561WERIKtKdAaipJvTRnxDZww3r8l0SPBF/iOS4XnZRD2L4NkIaDXNKpW6EdaZYz7e
qZWSt4GyoLpybaImqatk7qKYF7aBDu9HiNNoqSK6uskUZl/q+S6sS4O4tLFGJTth3EXa5DCssu5+
Ct2J5WCwI7JngQ8xXfPAl6wtMfIZqyZ02wTalvBtYSP2GRzr4EmfoN3t2vnN0yyOT5v4zMMr+Rr1
0Tccspb16F0jsx12hVCypcj7ZE2zInSwNT4xozJ1t609pecFGeDTxyxgaKaKUVqMW4Ydk4nsBdl6
pr+1MKVOcnjwTrhJa0IL3huP6xEYwZW1n5nhKXyRD2KZsspRSZOqN2R91YuITjxJ0gc3bVFURSv+
DOydfgR4mnTHsQnNHdYKu0mFyTGEGreoHOeOXizd5i/NyvzLxDOzFnATzdGuAcgcixjToq0gNOY+
/8LSdMUYwnUftAHHB9A6KCcguu3FKnP2JGa0WChJYAIboy08aZy0IILvKQT0i3kcaI8Tfq13etXe
9jfYXUNcegTZAejO94uBsVUJeu2I6nuZzxkZUaCsfQZmobAlNEz9qelmWcVgRp0HmtUnLuvl2mgc
UCKefdlZn93FMQCbWHUNCjbQ0kVa98ie2cmBD31cwBHXlCKhS4nEYX+a57R7HeYBhxZ8Paum5vEB
TpAMJQIYjVQs3/sxN2jLUhROI1ruvR3IQTU4M6aE76UZ2VIIjyDxjQLwGBv2jap5xJKD7AwHRX2I
gJ8keAZRfRwN6dEx+fGyRev7mHYMVaNEw2Y5fh/tzVrG61Dj+cskHkprxnAjUCKgC0in3yGw+GvX
4vhIdTS/tn5YypD27BHhqc3Xhjb1BVHH9bURweE8CUNBo8BKEBzlYdMU3mkxs/IAzRbKJpWH6AxW
5VRtoUFJhziq8ee0NaLoaoiXGvBEvkCzjWkTo/Io6sSeTYciELT3dU/LLLI1LHPRNm/gHp3AsGY3
YJv4rshwNJyknxnS7Skd1WGtU2FhHpmtf4ESiQIYzW36GIzXaP/52n1AukDOQxptzylsF05e8tlA
cLjjoUmdVbIJ5NDS0L27eRE3E2PDi1y7BCs/0RimMCDJCovhGDKJ1IumS89ZI+0BURVY6L1151b3
215u+bgcbRSMKkio1YdsrX5ocip/+MWwIpkjaw9Uxf5b6+p1OxpQK9lVE2+O2o5squK0dS+ZlN1T
l7bZWx13+jfSVCMEOzIUZrkQX3cfRfQOsUHqYe5dfVkSlUfFCt+nCrYwqAE2M/mTxhDobcQ5GM5s
B8xVNUrWpyarkTecdi1R5a7r7VznsVQHT6JoKTgxTVx13mcAt4Z56wEdNZOrDK6vQ73XW/w62BX3
cqFBG7+JU76P35JsROBNns2RPrToY4YDuvU0LYY9V/d05/KOxsxMiE7nLUAku70TstlXBr7BHYtg
tYp3hxYRbeUMPAH3ZHQYuehf4GEKh+1+QtDY71o3pisJaqh72SQrg6BjTFXBzT48yhgl5rg303Wb
EuRtulgEeY9pWGfud5S/8mDGVD6kSe7yapfhsx1pUV+UAlf9G2Mrv4Dn548Ji/rf9Uj6HZjnUl+h
rFG8cKhVsxKro5FlS5AdWiaQfD1QvmAbLfNnjCiPM1jwtH20ZMdkzXhf9DzPYcs+8M7CRaGh4dJy
3H4Ha2n4jATpNCpImz2pJAzsLupH8Ytw7VTJECyJHq9Z7SvpUo5VjAkAOYAQgzKF4636Qyu28Sdq
vOE7QlfrDx96mhWxiGRSsiVFaawmN0OLtaLLLLc5nydsloH80H6Z7nEoxG99UMtHj7Hc4yIg3S8I
MViT0bKPd8uSs+uipHpn7Zj9hZKNf3fEcvRk0s3RzYbskd+qRv0Gkn26NZVEnXQ/74Pay3Sl+U0s
hwSH+Tgkz2ZE9VYQrH9V7HMrbxJUIKoMjUuGY70OuzvKIZ39hcXeXkP8CYFw/LC8wLdwI+pOC1Cj
DaotKXSI/LsWMm0rmU2Q+SSQ+GXltCAB+H7MiIFTN+8gB38cVo6TTaQ4/x73faqjHyuqumvWr+PB
wFqWVTtZgbjCedDkBxA8xheYFCPDhqSryBAEV8v8aces9QzEA70ZDkVSAxgSrb8NIyGh5G6LoIsJ
OC+UDyz5rmSXP+zJ6r/4GJ6e1c7Hui9T5O2B7h3qYZ9wHaxDeGlZur+PI2xQVyKG9BBt1j3TMY1+
Rt7yk+/FqG+mQFH+ZSE1w3lbtP7Gdk3niqCffVpgZf3R7KY1Z1Ds9qnsV0B7R2ZhmgA5YmtfW4iR
HiB9dvcdh2b2UGde9QdgFmwuHXoQeZVA5aczviK/JqAYuRPlMWuqlPUe74noIMtVkL47MAaFT6kI
V+g5wPkYq7FP6VO+bHih+N4qFFy5/YFYKIcKj8sCUVp0xZXlYVXtbhbZLG86G4a+CFuLeQYLqTiR
tB8BoGwbivB0WKABmrVZOMBZqSqVbNF+0HSV/qr3FjvVgKqRXPDcJDtkdGwuOseEb3FjTC4JHt1b
NC2A3lsUJnc5hS7wWJNu2C7cGJ9eXJ7yH/3kZ/PImU5cMZndYUPgZmPhAvBAmUPPAZCd92idWZlO
VtzUat2g60RKGGBtNs/xA2qvbUSXMI+qFPNKNFq4Zl4qyBM+79+k9nl+lqM031NNVPeUj7GKnvgW
J1uJAt2vp2jokJBiNh4/TrNr3sy4o5HO9AY4E4ZqBrOVOI3fW8VRgVCRDfIQjx0kUAQChekuBT9+
RE87k7XSQfOHronmv/px0vDHND4/oMMDsAJhbdcihlG1b9nc0IrvU5NgqW+zqhxDZdCjMfNHkS/q
1MPsgBdGZ9H7PnN+B0RCsNNGw3b5jI1u3mnXk+e5lxa9UF/b245MNjxyRckFEOSjahf6ECMK+gpf
VjxZv3k4G/RJzQE2OqvoyQ0rKKtOT/K1y9utKUhM54tlY5OWiV7laU+QH/NjRBzQgYShR4Hvl9su
bVJ06cvqQpWtmSSniMfd99ANSV6h6u09lGN+6k5hmw2u5AmNWdGZRBw8gMq8sD5GPNecqu4uiUUz
FgMqS1uk1I7PysFuCafLYk8+bvdfik6YCrcK9ur3XTL34yHPYbZxzQKOfqC8AtVFpt3w6dgXoVgj
SYDdVzFmOlXVynY/H5I0z5uzYUSwEugotUeYIdqlcoTpvFwkbHTYsDDMPDYGXQbTQGyKmCw4UWnq
8vtMRGsZpUK/r9SYGT2GJvOxIb3nyGReUfOQTR5Z4vKmiHIkkaFzgAVuIZW342V33RYq5zclirad
va1sAIUNASqdufCJsgfg1lnVtFTeizrFOkk0/8bGBHiVQJtbwHiqtt9kNCKVwKx5i1Kvyf8Tipk2
psowbvz8KCCBFEs+yVAsMR1PUMzspLADbQ9rltnXelLjMVkmNP1qsJizzHn/PPV++5mRKYOvjcUA
oVx6lNyHSWucBGCXC/KokO3ypd13AwfMujPPkUEY4n0QCHNDs77AZstjNLEdsjpagY6Cotyd/AoU
t8TG464YOmS3FBilbc9ehm2qgOnjHkgm4H/F2JFuvBDZ8jeZK+N+77RbmgLtJdAC0nk8JIeU+pu6
p01SOpc68HFrFe2PgcnanHofzQEV8pjfgqs/PtYTrEsPzGkhKg3S2litPDd72ddBPq/QVc7lBoej
L5is9R9dzDdEljVxc87auDnhnsfNJIO9WuBikBija/ycLMzqQS9YU7CK3drsRoVFDddNc9ZhoAac
4TzJ3K6HttnatwCw+yB9rX8sKZtfYci+/drQ2FwBwGPV0W39Au9EqN9aSGXF0dQhfZjQ2lywtfRS
bTQNbel6yIXR3bScwjiQRsOX2KcjOzHr2+7ySZHfSgwHlnuXghdwgwGWy39u6x5jGtej+saB0duP
ruu3935XiTwuZI6/NBLTMalDfAFzgd1MS1wj3rvLhtO61xoVOoYxHyPrsQqkWGPQZ2jHMRhmAX1v
jZz0jAH4m6HU/CKW5SGps7SyWWrmMwoEXzTJplBThPFX7tdhvkPWuUsOjsn9xqQsuYhA+9txsdlJ
EbF3JWA5lQHzRZZhFWq7XjxeNABSuNhfLB9wwaGa00Nh17QH7AC4FBHKEEqcQK9PfqmAoUoxRxjO
QKs1/56hvtU46mdTeKnrb1sbVo7lNXBfyaifcfAsYbzLolX/tmmOIjiDDC5DklGKKQuXernrRhf8
2Y/CvKyRwpATku2vK642XMbDrgFgrikGwUG4a23z+HmLKPyJVUQOc5f4Q0wwK2twxuCgo6gMqVD8
APsaed27yR0Xih8fk1EdB+2B+eUQO00WQ57CcaGOgIU7WSx81qGCljE8G5OjE4PJNUbvPanvOu1R
8s5mHd/mxoSq7rMMt0rU2qITyX6sNfx1MbOSdennPDkv3M3f+DpNbTn2OEOgOOF3i+XdmW61SzHb
0ewBHRjm3Riala7NeoAAtaSvQ6vn42ilfAJzQFQj40u1dtnyfYqGrUowcn4OPGofLMLKSsCc/qx4
HX3DbgddlCDBpgAaFp+muieHZQCAgLtQnloKTRd4HzXaEoE40tJajX1pd4cSboPegy3qLY4DzA8y
4dG66em+t+B7ihp1bxljtHVOBmAApJf6bqIuKQCJrmg5R1gVr33aF8iXROJBntJqs+F5BiukSiiE
zNnKs7P19XpOYwxjndu2WzQb23HFjnics0ifQUnKLm3rxXGM7H6C51d7O7ZZfnCheXcQkpf4Ukii
u77WxeQNgs43r7fK52v+aJqMfFu0TyoMJskDQN32vtM2fsdip9WeKl9SOtd1tXqCKYdMZOGpIkXt
9vpQm7l5oxKYIbVEngcdq4rLfcApHkVvoJvVADT1W7wxe0JouTjOAnwsrIv0F4fwf1KHHcEksmoY
b58U1+MRiDTGovW6VrTn04mPG48KXc9/wegW0Ewz7Zfg018ouD+CXNgzTDK2aoKpz/3aYGa1AKf/
QiThJ4x9k0pHa34ReR/dD0t4Y53vDiYoTFdknSNfG6M9tCANbsuGp1+ALAwngFbmSjJIxkE6DLjI
t+YjSUd/Bg7Jntp+/DLwVn9rCUMo6oQaAAqloYY5qjE38C0Xz3GrebX3wCOOEcttYVSfJ4X3my22
kZOqdvE7VN0DnuecVXveW/BX1Mb4wcEzoy/BZHFFvmTzUiqwJxQue0gXqmBAawrrKB9XqEiTBh6e
b2pxdIVPNyeOpQeJZOVyUruy9LSMEy5CwyLMYx7D1hB5a6chodFxY5BWAZUaR7ln2AA2m7/Pe766
M8q2bX0BlNp4DKu2Ps2/qmFO3zOzefVA1MrDwcdi63/rje6jKdbFZF2lBhWSuz1HmMGb0IH4Kx43
zGKyBEwCjLn7Tj0kCGqht3tvTZXK2Sbft//H0XksR44rUfSLGEEHmi1ZXlUlO2q1Ngy1oycBghZf
/47erifajKQigcy85970HKMubu20yI3euBTqJcZSNnDtzQ63pN0oZ/kP53ih/kbWEqgt6WTpDOC8
/AbVBnHTS8Luh6lIJ7/KmeluTvw5jQ01tB9G+R35s3b2w9xl/88CqPZuOI5vxTKVbbLoaLD22ayq
LWWoG1Ja+iPoODciK95hSGXvFl+bqn00r8zyg+Ze5pl6p6GU1EgNx02blo3Z3m02cwzPcRktxYFY
ScdO40bJG0MVF5yhzmr5b4be695kJbbuxWHdzpDGJRf/yu6tZaiSkpe1uvZaqjaNHfKt6TuRsfyE
a7nrHrtxNPykc8O0Nqk3BtZpszgDUoPng8xc4tjztytpC1n+MVr9Fj1Sbdnl+7YIIxMz+XJ5LzvF
w+S6SE/O3tsW9yfCa+Q81QxZ8n8F4bv/phASm4BXQPVyNws7opvtmTCc+2FyvJRJk7GeKH3GfK+j
wnqLF54S0uf9ulA2YEIZYozPlRAqya2p7NinOpbMjUcxs1chjYpoWl/HAnFmV2qoJysJe0BfWNp+
XFtkXzuzp3/OIiH49uh5vS+ua1OwrE8HGegD9/447OPMsaaPWljd8jdmpBS5xNYO69BRj5GkvqaK
a52ZMtdTifinV5n/8CoLRZx0Li+yzq0sdNTuKgludmlckKMaMZ5VP7d4E61zgvcZtrMeLN32u1C3
UXPX67DGx7CoIqnOLG/MKYtYeW8+/Xlq83SxMb8DoU0oTbu2JYP+v4LRlve8spBIqt2qwynIiKoS
ROolgWPEnTVa8YRo7UJo2D4/oTkRGcCATCwrX6/aYcdD+0BPSrebdC5RpX/EJoTQB28OSgP+U/SM
LB6I1cj74bCWMzOwyc6D5qbQw5rfCFid+aE5sMS/yhlthMmgbJbSPtnYQP2WWiGElUPbqvned6Pb
lpGzN07QdfROxWiN5Icbx2LacGz5MPPmzHlCA8eS2d41H3Y+h3Ln6TEq6xfEgm3p75Hthq29I/tL
mV+BkwfrVxNORY3CvQXNr5WJwKQOpeflxUFG5apkql1h1C03CNhsewjI9FgZD7RH851c8yINm34R
4OdRpeihOZ0RYc42ptAKf0JCbrH7j3l/He55+5po3kXjNtyg0pvu5ghas/7AXRpGTZJNgv5k8zgn
+Em3jfzFy1z5N3t0S5WoxVv8g1ONBW9/zYL0dHZ0RPrXGP/LC7v8mql/1hGdqxCRTtlbHbf5Ufq5
aV6yQHNdG7sdnjhMguqMuNWK1zoqp+xxsZt5vFkSOvVCTBS7SzM9tDuYdbGveNyoTWYV/Sniqo6T
1asUr2hOWUHJqEbrveXM7vd8/820L0GjG9JrIm/vBLaZ7pnPQOdL5CaQnxBf7h/lrSZitICAylh7
ifyrQKSm50Da8I5ZMABcOX3cvESyjNnfuQZ2EOzmxnYHwnz85qMAspkeY9qLLUUYDdUNN3hUHjaP
93cvY0TgxJtWI91UFVgD35d+XLx97NirTugfzOPW94vpkxmDh0mrivnrkwX1Ig5IzKxFqwjp2ChI
VvWgXDWtaZY1WXEisbVAlSw2ttXx8uDm7N31ReXW4v+wl8Bev+wucp3dNtGQMxydt/fVdeaB4pjQ
5J+zE/fHcYFY8/IgPMfeyNhPwJambt2wXi9ybV4lBhkVL3oZMsGO2WGVxtxjZtf3UACJMEXIAhse
APctqwVTItlYDV71qnnSfqSCR021S9FSjNOKWli1l7ouQ3MOSJg5g68Hv0W82sUeYMP+wEo2v+Z8
sgT/LmojMb0NoEFDe3gZYATCPwGz+V9ZxttyWutu6XakEDEZDG1KwXOI+u5fgBLmZ7/0N4b8bRex
6lDY832prap+qOqip9rw2unLl7G33u01lp9oeeufNgvbOo1lVvhJP/k+ql6OT8SCXk2XOJujtJqr
ouXiYI8ZY0Z+OVEJIzXxYeVJaazmJpso2Hd5Ox9FFK4Vm14WxhD294vcuzFqyCaHz2IhNibVyOnc
FbPMQ0ahbv3u6rn/2yAU/mH/QG9ejS/U52ZhO3iuWESYPQxDbZHwv1lzfMhQyIc94KSRu7jTLYXJ
4hXdXWzlwmNbMkQ54PmqrJcAvgOzl6mHX0hy35zx97heJ+vaT0z010Ii2dW5PWQoMXnlpUs5QcCJ
zYt7FmhGXs2FKuzskQEuXq8E3rXW/9jsmDv7ApSFYsuOp7jedWJrnaMlB8v9sPusV++8VeHy7X9g
wLUo1nc/xoyxh4QPrg3/6ljWv0qnVw7PkJmKAynYMniAIeOqLjW+ryCuVZgay3FPAEoV2SgFg4VR
9/J5DlzFcHMAVSifcrf38xcGVcELI9g6/xNoegp7quaPnuTkZyyma5c6AecDlqlJc/ZbU2O95Jxd
z3625mEahrOI9sFa1GCnobL88mFppNf8qH3ZcVzmhSVOCw1YeIojRkaHMGA8coDwKqcd4Q8gKu0W
4d0RuYLxCZvK3l4Vv7sOCdvefM6l0O+iTe/Z/UPYlZfnyn1rV4a767FxW+Ptaox7T/nIDp+9D5XE
c2XapU0LVsQznl3cGHAlYS1L2D8WW11kn41oKnFlIDRnURrILPIThkhG7T0VhOIW5ZTGj2yGHM5t
X3o+IvSgOJemKtaXMdqWN6mNKhJLuLpIYtWiOvRInMd2m/Jz2HLSn+Zt0gurkAH4EDg4hx7kpo37
AD5q1689txJQe+dvfHu5ZFD5IczU+/slJvNk783LPOwWU/JdBCX548GUda/xuoRvdhzEP1zFk5yy
TNW2/m2rLPi16LK/7ugNn5E9h/1hRcGaCQySa75vDKPj1KIsC367nH1WkUwxGV8v0RIIs5/bQqt3
H2e/dWhIFsv+dJQZ4Q8jxfw85G7zYFHqvGgZKRgUMmVObZOJDY1hmsLEtvxKMzgON3I2kqnpVPHk
q66xH2cHDvXaZKN1lS1ECzdnt92lRVkFnV3V9V2NBZoK5CeGq7Zomr0ILYI0wmY0ArXcyb23Dm7u
3DtjkD917VCkC11CImmm52QRQXwaOvjOubPUB8v7dJw0uVs8SofguyfBqVjsTDX2P+lMcgAA5VN1
9QxxulvdNgMbP9kn2MAt1VWR2pG/coh1bkwom7e6nFFRYX4Gm9OnYMt6+sbl3adGazt/budq6F8j
1mlX56Fo1Hftz6uSmM1jvLTNnnhZg7GEvXYB/I4F1X87JmG2GdgXZpWvdCRxv1eDO999txO3XGbq
HFMvAFrEluu9QLSs/o5mS+t307jgleEStM1bKTO725f5CrHjoMEwEVwynd9ttkE/1o7dCRSGWteH
fMna6NTJWZRXIL6KAfGsxuwfkkI1/lRxI/u3zDOoQhRSI5+AafUtYyDrH2Dgx4jR4zzxm3rs1ZF4
K7j/vEBjOsX9OC/nBrL3pZrc2j1IV2bNDml4y58ckyF1FxYw5r1FDCPerXXozROvd+3lxVgTj72s
83HEJcHNJ24I3HwTXekCKla8VTjlhQ6SLjOjunksrGlPfm0Kg8AywnIyIzdH3VvtoYHxOauFoyKp
8FvMKYXqeNeWni5DRCBe1/f5cxzq/jLOLrvtYyuABrI26KkBrUXsBbvFbzn6V9pPFnus1ZB53gcV
xRakoeX33tk3wvyrJG/R22Ka8tasrvrUWE7ypOrZL5rSri/bbRzjAL6Cq2NMEWIh/+RmO9XDhDq0
7Ftl6fNCxjBfpurDJ5F9B9Fbkzfdt0aWv4Y4kMdwHW38SaO32icQfjEc4sWEZPsaiuS0+57yXJhl
ZsxxssIcfdaJz3+jWIgw9efF6dKpHLszGMLwonrLL6g3N3+Ld6Ln6krBwJbiaZ4MFAJv4kirFtr/
QCfatB17t97zP1c+coMKvAdPWTI+61YNzQ47GNtls5oe/DdP9fSZm23cw3lhR/CDrB/20mnp7f2m
deeDm2tJQWitj0LN0aHKq3pL52kikHN0OKx2vbLHozK6/0OFVe9nUS9X4TvtAcfktFsp765Tzlyz
x3PwucR9xQMpa2IIjex3vh7bJ6fKZHtsyq1+RBppT4Wzto/KKr09Z5mL5rhu82GgFkqq2MQnIavt
iZ/yOO0pCRsJTRLYY0qHC13qyfww5egFz5LLZuADJITq1V7Z0OfHctqBVBClvuYTsKo/xBDdfR0O
jAXNwn2htY8m0g83X5j8p5D+6v5XDc7o+McFF5H7MQxVycqfammurrbFq1sE0Y8M8i1P8RhlcxJZ
iMQh5lWdDG3l/l2ho0xix/NyK0S/nBqvBoJpDQJtN3yPDdhd8sD6kijnZz94v72+DvoD4ireAeTt
pk3njsUw59zAT7SOm8uTnYnYoyRwyYu0c//KJ0YZsA4ZYFXtKLYK2P49i0pGpIH0rfEgcOc8rsU2
3vhHPsC2CDYhiMC84j3E1FpHQ+2kWTHZJyOgjfZ5U1t9OsDLGTIRuSsio/NzvlhrImm/TuDj+rWv
By9jphTM20sYdQwaDLm4fVIPobXdAWbhwin6rP+C2UMOX4b5+643/dFxRTQeEbq2dd9xJdp/bXty
2ZEE6VSnDCZgDBfPa8xupM/dHpkLA6txsCgh95Zx2oVdDw53hcHY0x/JnvOtnUIdLV4Ql9haOFkx
jUWCuKcoLCs7tuJLVhXZAOzT0B3FEEfiIRwnFNKNC/rEMQiYNXYyo8Fc+vmJft7/iqUOsBz5c7Em
jeXn7wFw28UOLfUkyNL0974ZeudOuTllO6cHkf9hl7XFWNC2on24rFTLPLTRSfFMULdRYBepoH1E
FnPY1rnD1DVtSRsG/fBkuqXIGOatjmLyrfMMogO29pVKZZ74u2WOJaPpuzdCwkPrskg6vr2OHfWf
7/frjgMlf2N7E6UtsbYl5Xdp4oAFqUhSRQKnzUHAOJFT3EYEuJNNS9GFKj/v+YydL5vGZF9MvhAH
rkpYhRxsCM2rppJOhqWGPFk2CNvbTMEapNymq76yCkZVBwcIZHtyJqUdRBOWzx2+z2G2ziFL2lEi
GiiGFC+JU+xzUwXB07LiDU9kINfgMW5FaB4B+YrlDBfxvTfI5q26Vbyq7WUOhfZPWy5Lej97Xfxj
3GdO8dfFckBar1Uy6igQXJfErrPoZ9xHfvDEjnvt81JbhYvTqG/yXVDYLIyd1qwO0pFDoUsHOWIz
SRTsm3reRu5ejv68AcJKyUq2u5T8sgwxYspGaM5084Btr/GkBgFEyzDb+o8/O/vnFdsxa+m96NoO
fZ/dnMFrsv3Srfm7N3XFF/Ywxt1+IZZwNwybYHwb+340vaPG+t1Du4SIPowpwTbBWRVctqf0Qdp0
0MmMZcplrgoDsKuh4xkWaf2fi2lHHlodlvaxi8L5b15I4gsDo+Vp9OgXEtaSb4cQ6jNHnZmmu+rH
qT2YeYuGl85MtQX0UuasacoKORT7Oe7q3xYivr53RR7pve/H2zEIrWVLlr4prKT6dhlQL7f5YcvK
EvMIZuU0WIPoD5yZ/6IyWV6LPkQBjQqXzjZaSmATY8btMFBKrCkuGVu+odvyo7fy0GYKz7KFKsmb
2ctOUy/b7O5Zxv52e46dB1BuQ4vdfOKBu5/9osvHruvCLZm2QLwJyfJvenQ7qq6uwDV5WzTixN+8
DvF5ma4IX4dvjAuBDg354jPRbg9uJQxylLWaGw+SQyVdL+aktcieGgNa+drSsD/5XLowBPjqdpnQ
q7m6VVmHhwiZ+5Nii0Rbt+MULRM4Z/PDHkU84AUcIK+jzZsZ9U+ln9SuETw4vfqpY9XtBpSfv0Fu
b5QqpMmerHkpfhSL7t54mxEuReaeJlTe36oU5nVdRXB1O21+bWXVHMhEqq6hHQbss4JpQH0AMCyH
6jdBF7JLG1dsmK7FerUA83Q6DWpF9cuHjxZDA62pnMJ7izOUG4K707G6FmdizYg8dEf5My4DCzmt
Me9AjOujQX08N1aId7DN4nJfsUjmwVr78u40M52xySymX6EiGodWzA0hzPPpoBx3PoKOjJ9wZdbj
UpQo7JCYDxhLVbzH0Nb9AY2yUxwzTOv1Yr1FxTK89Jtcv9iJsV4dzCpPa7heah6kI7WSerVnxd1l
h8N0BD7PL9E8DOfecqGrrZoak/gve++I+TdzCdw4uqiuUGG4wNzVYXVaLH4CDktSfNb4+2JsgXLY
vd6fTS7sk7t02y3kFAY4afsffQ5Ua/GJ/C7msv/XNQFmlnW03laooRfyDJZrPa/T2QcCuXpeNfyp
N886M+xbzvxTdDaU1cUtCur4ms/fRJ/OnAaS0MHmOVAXN7McdpxkEYNHp8sRw+xtj2aKCgmQLRiP
rTA3cYU2iYseF0w+BfKFTKZ1BgGLLJXQerbPrgvgKBar27tjuXy0c8vIleFWEe82Qh1PulhH2mI2
xqRDRdM3e365k2HrcqXaQKeshddk3ggm3GnexOARoxwmGMBQ5TdtKVCEIeub1K6dL12H1pn1UNkl
i9bw52r5HkO5SNzQQMZfW2VNQBt29b44IarLtLhXBJblbM1mesAI0+2yeIj2OfHIFzlZ5c6q8vUd
WZQY9Mhek5HK99t96Bw9mleSwNcDBqmvEL72NJp4PtHMel+RkuODNqJ/ZmjI9NXT1Nok16WWDOcG
ucX2OfJK6wgbW2NNsOPDigmTOO3M/DYOTrMKM/iPYOyGXzkOmmekcQzPC0KltJr5yIrUkRuSxwj6
eJh2DLBcnW5daN55foFWVB/9l6Fv1Tt3tvN/W91Ze4QAelY067vDO4d4O2X2SFVqdze91cJJhec7
r7kl1Io0b7eXLa8ljXS1uje6MPsiETy5bFiGAMSMasPKI0fDFZTivdiGMa3VlJcJCz6xSEcLFYRr
9K52JyAgpirb62hNMjr49db8iAKfKSwjuD39EKxcOOvqCSaMqQ6DAuu8ybg99R4aIEtyMQ5xRncJ
lX+9w3M3/Q66oPzAn6ERPcKFoDG/vsm8aF9ivQX9c+vjIigK2X7oji3xSbyR1pIUox/R4OCLxlHX
QBS5Y32XtQfCBVh2bERVXaY2Y+ydeeOKBrhul1L69gMO7eFoob20e2rf+m2lKIT/w+WGGcNqUBhZ
Aypc6f1o+/qziwKF73icuAinoGInDyEpCJOB56bOAlx9qrYBSJcsUxRoXNs7qop5FzBTAB+a2qNf
beLLBcq7a7wkOzfquGn5WANukYUWqECbSKmK65SnbH23gcymBGkM/13ATr6zsFdgcqXp0AurKw8L
NAS+dvSG8IIf0nvul2B4zo3ZTspp6xl1uZigmpTzr65Me8GibsPztxbcYezTgAFlqfivYrKaJ9u3
9S91PJbBu/5U30jAGcMHxN1KYM2nNTyBqG/QTbBFVUKx02XJgintRCkY3VQxZHuGweAkg/TSlhU9
v/C1ISRDgo17W6vxvwwPpvODKIP4eXU2QI1clVNTJYG34AHEjDIdwnZ0zu0AqoPlczpsc47nq1Bt
NqWzPYYX1eSk8vVx360Xh2wCSrPR6Y6jXh2y6W1pnkRA0V7Hcp53YdCYH1lQZGlbkIp+rInj+cz7
QP+lqBCnjZbqYERj77HP9G+uiZw3483OX9njXhFTlHEvGSS/xWvyz2KY3QK8x/WvRduNe7LYwYyZ
54g68XDuMYBbCGOPS8u5QFwszCFH63OMMeMxYA7r/9TS+ud2LK0vRgx+d9pwQD9gLiOivW7L82Kr
4SZyqwPyjHt1ra2ZZ4MNfvdi43uLBbUtbxQjKTLiCzxMeokTpl/rPz8o9R7HgeBrssXbwt6bMkHy
RpeD3n0lAyy72cAr99yT3ZFxm8SPpLbDyPjAT6x8lsWe+L3+de4VzVrVMIopKq+/b2XX/+pKq3uy
4sA6iVCZNwX9hf+TYZRJx3iSFV6XikllEMQHd6qbZ2MW7+AsRjB86OO/Af4kAgyM/Q1j1/VpJMWI
xeRj/OQNUXmts215/0Zi7i7K/n9h6M8fTUH1gZ/K/BkcDSw+zvQOCQ1sc2GEtqXeMOmLBf///G0y
xPZi8VCkKrbn26pbzDSja34Xtue9hKDWZ0LG26fKNdMvb/AWD/NGUPec9kgNkL5MWYlZqxEBaOo0
FgiHg9APp+zgr9l8h+Qj5JBYta5KfV0xzAaOCCCj8qj/L5rxzO65abbHfJyqbq/Z5vsa2FwTNf7W
X+vkgxatMUL03caLVX2VmYPO5GxQ4jGzk382pOHeH6bG/C2JIjvo0Z+ix2h24IpGq5muQ47v4sLe
Qvtda8ZU+0LYCgRwlGF1LnIYk56hcD7Wu0xXMDhlRTTeEed11L4StRI7e70V/Q1S2PrPlQyhD3Hn
q+LQhyjYaQ3vmB8wE4k/ssiC/rgpnDJJEXF/E4bktvZ77QSBcxzYjOqmW8OHQKDGPJshgPrrcGWv
k5Vd9DavsUol1wC5dZtwsi2l4VvUFcpuY1lvPGCnYpxUzQLPTzFt9KCYpA/+ZHkV8wAwm/UwjKM4
W+Gm3M8WQT4dm8yZX7gEw/FtWaK8OJveXfxnotXMmtTK4s2lmfMewu3/eLnOtkfQr6i5tpnVkOZG
IV3pu9CqWkfmcI45kNQBEr4OpR/tLKlmqz94IlA7IHSXFXZDaEvJHyXnfbJ3WxHay0/g/G+5kE7X
wnIk+4hYE0Jirg35e957h54Uv6HN1j0nY1NvP2TBBLa8yUB7MA2dWpy93RIluB212eh3kWVrcSMt
xV1SpjsKNpLM8X5+WceaNqgOgF/azPblmlbC18MNGS2KcJu0YsjhyELou0Tk3WAe5BR73YsZIO8e
7cAG/k6xG5rhyYvo26GchYjf7M4mKnqd/Wm9Mm3bvkQfA4Mk+GSmQ1+gc8bJkIGzUVCHIphZKol5
hdACUvSBKfrnDAAH2xCbej+DNcKfwYBw9VL0s/KlpUb5QCdUFz5C/RqLOmOMYPmYNULh/1Lo3Z85
ppXLpHwofWchwqHvWqZKMYrZL14XBuMDSTV0m8Nj4Yxl2gsIQxENICjLGOCmwMD3s/PGjj4xbm5b
IaM3boX46MuRi6msuXvdSB8N3Co9AjPwHR2z/zNobE/iayBeLYFkcNJq+KZiGDu2aRPRaO1KZiZs
Tuq7Q9CAsmtdNYK5adb4Owgk96lucvEwDnN/gWzrX0DpfzkyLrHtVfonZWN10G5Q7becVyP2W+fV
juT4RER687ZOc/asCQ4QKRSxfQuGEP+9rfWcvdbf4/M0sOZ83iljcdOgW/YHZ9oIPDAqrz/8OFPL
+5KVoTzGFXMCkko47YlkG3KuPd/xZyhNn/SHaIFv3nFrzKzy6teuOBaCk5iKvBzkIahWLtY5g1ck
wSBizP7/yWi7uItzQoWPnvk8qmZv1siJ730VeQRzjGD9u7qJiv5PQdhHdihJbgnuMEPtlrIbb2hv
YbeW1cEtjFJHgXDNybCG1q3BvQKbhXX1M5gMXl/Vl1/aBYPbg154T3amVurLgOR4xBvLi38Ss4Qq
7QLYyIOqJ17lNSal5xxkoRnPaHfMHZah018LoH15xlrVWBjcVlYhOvhpY+JuKljFEKSuuXSBXL7U
Es7gFqASPvMIFdmJN9i43rAdD/VpbjuOBRAL7T4ZtvBNT0GUV+NxEO4WvoXQbld33GS53zaCQE4M
j2bEez3VYwraMrb7XOSu2TebW7YvLlMFmm4AJwwUQB39R92abb6qDqv5bi6qiTpa9I6TtECANDnU
AvLKAntKptBGFNvXTBHSdWnX+amzQ77KupJWt5NZb8RBhmKWYDS1NgkGMpfmppqCf17TcqVwxYTv
kyv1aVzL+jNiWiO+x3Qzp3YQn23uFpElcL/BhAG1FtktnLFW/FR2jHvHXhEuXrSw3eo6sO3ZTrYJ
jxBbIcpZP20FCn/Zls6r9jGw7XAxb8cRC9UAoNpFMnEzmBaGW/jO9v3KbobUXfPOBSFm4nFgSMNS
CZsPFsgkt5GCocfW6hEXivwMtCTQcZb+RClExuGaLAQ8oJzlAyeNnlkfRTEwm7fOVPlnVeuF4zHs
mDNCAAWk4DilxHmOs2e9FlUTfmxL4Yu0ZqNSeZ5YT7Ov3LWzrr6sa30cvxNIjhCWjUwIcszXo8Po
0/pLMPpcpbrMh28+J67y3w0v28JGvNndoM8dglm/LBFL2FXieLr6ZYuzlldpGmviBqbML/w/c1mp
9t/Yhij8DPbr5rwRXECJkq2E4xRDU8y72B064LsoGnB0mKIp84etYLfEJ87lMOR2CDshX+LOLvwi
9Wmf5kvjL0t4xMk7aQxMvRZHr1zC4UTcQPeCkhK/DNKZ38ZFru5+4ENpd9zHa3uzxnZaHpiZVM8d
62R/mDnYmjSIQKIOXtAu2aEhqObUS18+lF3N/JW2H8GFCArnsvLcpUWtovdyHHCc+BSsv0s327KL
11Nd/KwIBApwRhA7Cqe3bV8bc1vFhrJFfwF7E6E2T5SYD2KIs/DIwFlkewWqestrp/xaMSO9etbm
/xipfRDIwV04lERR+peJUIUtGeRkE4FEpRu9oh4s6rXK+hQYhHFTyz0qo/ghI1tgH1UT7rYIW8a6
J2MNmh+8ZHzpGd8e3NHY941QghtCooAEsfKRPEcSjcg9Y9TyHwBDBaBa59nhG6qC/6pAd+jPRJm2
k5jOVeaIKVkWF8zIbrrPvPkeXpo5Wr4YQ1evxbQ2f9cVzTPlDYOYGymCdhxg7YnRTXZg7TabNxD3
5PtEHNlxDovgoc0IkPBj17rHOdfOJJk9H3NnWUBrLZS4ln/5Ho9R6B4bM+q7JpcKi6bOwusaQM1U
saurfZFRXaa1Xddv8WQ5H13ceqT8upNzppOtaNbzat0vXt7bO+b0Av0JpJ8rwlgV1A4DtqOfeWIX
Rw56utzCnggOTCiJka2DGaodrQx5digZ41X4O2pNOMGgQhvVzGxngfGQEBzlm2NG65GQOzx/qVAu
WO3rMV7OU7yFh4Hy8yCGqnuEhyKIB8ylufQVm+ZQ+JZ709bflUJW3Lu+ygBqRu+/sLWc+lI1Ld7u
CY3iHo0qPnpVbO0GET9vtu9cfDJ4kOeyOr7QC8s/I4rJKaxWHTx1Kov1DbHyv5z2ZV+Fbr9T20q2
VGwVnEwIZrzWyjzzVYjb5tIQMLjXhMouI1FhgAtEsbQXfKs+9WknzppGb3xsCJnBtEZOcE40QQQH
nJVF+9cirfmhX1V9wXC2pCbIcPfVOv8NOjp+RGU3wP1h0idOQBMpEkT8eAWBfIkzM5RGahjwtLKN
sL7yvI/HhjSPfdNMmn4Bv+h3Z/At4CzTgN0zgHLeZb4n+ArY+rHHu/GDlAqRBp7807rSuY8dwXqc
MBiNi7k9drERb1Np69/tGg0oGmN8Hsrae+1hW8g3pqnMeRUcGJsoBOOIHHn0LIZiDGbQ5dkZpig1
cDsGCakG24On14Wag8ot4R1zfMaFvj8CVHZDxlCwZbgk+5rha2CKGyxpdGlntfLfRCSaFC9n974q
R+4z8luuhfSjL1kv+ldPTNF1C74zaf7H3Jktx41k2fZX2vLds+GYca2rzBpAjAwyOEviC4ySKMyz
Y/z6u0Kd3ZXJrqq8xadrphcZyRgA+HTO3mvbCyooGsl77HwSwRftkWNvgwZxdDO+MafCvmdlHcNS
UlkFhWE9cEoRJ7uYhlMrk0KFJne/OiIAlEfbJP+WwQ9SpMaeepEBDN5zhb5eBjNrcnoyi6J5bbtO
7pvE5bJaaAo2samyfQkg9iqPhuli5VbTfiTm9kA/eAijWOlf2R4sj1qk0+p257buKFXF7Qbbq72d
JkKI7Czz9jphivihooItF/juL73VotlvsQ/5FkriHVVThiNBT82yMTmsxnu3zttHt5PTM2kUMZK1
SkDAa1ALzDoPJjIFbiBSmcYf+5HtT49ZeGUreA8p0Tq58qdOYtJb9lyCSZV2rd74pdKqG7ZyCt2Z
RSEgWlGSF0nX7peir66txIs2yozU1ZzRWEfdGx3NVmhPHfXDjkaXwLpQX1hwft9q35uW491U4AWR
tkzuWdTzs20nbRjrdvOs5UOxR6JgX9NI7beLPjMHNNR5d1mrvJBaWn5kYqNdYydp9cVAajNuVLna
UCvZdUSo6y7tIMYq7ecvmlysT1M/iK2YzeyaUxNmaTkUG8dAfhnX7gisDUrS9xzL99f1Mt8ujp6f
OavJJXTTcr6WQ40Xc1hVtgEUIfG+1JzTIGnB7JzIWkghppqHQgdBtWw9IhIyIAspbPSvWVbrzSlj
UUtwI01W25NVg8S+8IGGsWP2O+FY0Y2WsGmjek443XCPyDI1MzbFTUndM4OEA4XRSDy3ROsJLQzt
E4qg8tbmnG7BcYkSxcRa2s3a31D25nzB0UWV+Zl1GHezX9sFGstr2utkc29XECPx21ICnN66K2q3
e4HErH7758zUf4RkfQfCVvGECMeJ5ZHd3I2HpLLFz/6xl37HxoXjUDrT0uhHLs6Xtp+PVaf9CUX6
H3xqwwPH+zt8d9qb0imKSh6xSGIJ2/WF+mAqj3Eh/f7upYVEnZKzjT7OauHottp+r03Nx1jNxjsA
biwiah9drh/jfjhz3PnE0vcnwOt/dEneodOXiEkMWZ5+BHOHWTt+EDmC7w/dSePdQ2JPGloRHZtE
XUZfTbW8ODzqH3zty/f53fWmy4DOxXCGIxSbgrlaHlLxwewJ4z1s3MCWqVP1PiZo6kMj1Q0QNG73
wZv5jjCOfN7NLA0UAltKTE75FvHTx6j+xrtcgrJtADOkVnOECuzXn41s+ZOrfbljf4eKbrwbkx0L
aMKZrDnaaC9EUKCDQz6DCCcFIPvBnBX93eg0HQvjRd3xJjL/YTTlGS9w+KEnUX83OmeKA6zxVXMs
PPcl7+pbKhk/PvbS78dma6i8dPLlyIJ61swNHtePpf3o74bm3A4dDaV0OWqA6N351lryj4Hl9XcD
E+hcilM6Xo4xicKhKS/pKhwuPvaA/8ws+d3QdBqptXovZoa9a5xRS7QHFJfDB2/lu8GZ9GiLe3eY
jvY0XvUy3ml19qGcQv0nHfx3H5w7ubbw6cdjpasN8U1fekd98Iq/G5muAQBQyX48RgRRbxDaWBun
XfQPXvF3wxMeFm53xDtHuWTRTTdzxAVbn35s1ZTvxmUOvKG1DLSq/cUn3gz2WxRZH/vk8t3AzDx0
DFMHMdZK6Px7ouawUJr5n0xb/2Bxk+/GZifKJir1VUGVdBSCbGpKUSI/dkvlu+Hpen2SQy0tyX9x
EOvHp86sP7YFku/Gp4h7Nx/jrj0io0BiX2CrbiVArw/NWPJytX73mJvxbIGghlzOBA4kQsRP2ZxN
H1uCfuZq/O7FybFedSsfmmMk5cWO5rCZzUEpfeyjv1s7XYmUZHXq+hhXqwsoY7yhKF8HH3vxd2O0
goGUyZSPjhkk9yGDbCUm1w+++LshOhR9Wg4ji1uqFY/QXejFVEP2J5fF+rkQ/50FWns3RrFwacaS
WVwYPLKPush2tTk800WEmNaQswiXpr4Ilp1D46zHue6Cpa/Wk+V65bqFJxE/Y2jMD5lFno0T9R5n
na4OLgcd2rT9d2tG4YKEa7gQ57uAVvdd1HHahdGAmkTgLe0WNIkDKkNr0a1ju4B3n8ZvzgwaFfei
TzHAvZ0qLz8XGupFlGvzDW6M9OgAk/KTRByKwXxIO++ckVA1TOOneUnmzbzmFMk45q0Vb9s4lZge
3arKt8rW4g2yGm+bd96lq9rc5dhLNkU8SPTAyXiQCAQtJAqw05ereXbi7VpbQ/9EAMDeKLqp9rF1
ie8ggB0qB9aIAgIa7wgUBRGPsWvosZ9wotYUoTJAskl69tooOsPD3GhxP34hPRiHo7JDwn+NDXr+
K+l2n1fatQdzKM6iGmk+JK14dLp6fp09dga2dlVWOSSZqHH2UgDkwVMJlMBNL6RfR46AHeYRAabo
Z18aFQIUvLoVBh3Tp8RwSuMBwWZ9JZviwKG1epjdKNpZAvi1jYz9BnQZ1rYFid8IEdDUb0fLuB1d
a9pyCCwxjTozbi4M4UEVCbUxsmkI7MwrPmUpsqpUiZ1EInKbA7iCwXZDs6oKyzp7WovSDdidVct2
bcQeXsljI5aJsggWSvaboUdHbAnhK9+auHACRKHAjrp52cMNAGWfJ+4JKuOEymA5CbyWeN+sQMZR
RJAuFHdhWA7efXveRZBF97YhMRlUzhb9Vf9MlRE5wkhHGeY/1UqntD1oNQUqxkAHvhUANtG29iR0
O8BZixfN1rsr14BQD83GbCEs07dTRm8dmnZRp8hTNzUP4wVOu3E9MH07t2OXBUdnsoJyXPaDsk9T
XD1NatnJ3B2qTT1ibjI9u7jv6dSfFku7ziBRbnpowUHieFiWJOjMEc7sFe4mFahWe5IoQrYaFGwe
tMwrA8st86Oz0ox10NXbLk5fM94BzKf32F/6ui4XtBl+eLm7hKWDH9uh+HQYsESFrYlBMrbdkkSL
FS7woL2t5nqnFLFTt17s9GDM+w62kJxPkO8WeM7ERKf2jaujoqHxMl8vhKHBQlnaFX8k/SLsgmo0
jjE5FZ/NYcAF2bnaA1gK+2RNNUYC2LXlpwnaCxfBnAICr7zlAXjNtUVdQ3+K6oGgg/qQG7Z2SkG6
fu7bXtsOunfbiqzZrxPdIScJwRgdbIO+vjeP2/7Sa8beJjet1fmDSf3SRYO1c9MYPg68AngJPNPB
xdqDB2a+yyEBbcspParcuIJj9tWJR/dGZjr0JtUxspe1WT+vaVGARUhTawf6Xw/qiZrp2CbHUjPo
eZX9AmICxC0pEx4Cctty0nXbjqlxsnQni0N9mLUtvOZrK/V0N4Q9jjANGtcGVUUkwmppLjurlyQh
1ALKSRFYmV2/yagSFM7z9jlNaXnLvuo2CX7P07hGz0VqX/xh61ieTUo/W72sj/TgGRvAd73hUsOq
TVSDiOZ9uDlMM5G5x2XwikFSPnuCQxySdRJh6Z62oaDCiQYQ+Sz/H7WzBehiM0+LoA/fXMRNTifE
xsUN85Tgltq4feeELvHvfIS4414kmOuWVKtO/VKcEdZE18Q2nAVTeFNRATQMgTgbDQ1ZIhOIMaYD
CUL8i7SbfZV3ex4wcY6x7GwjJwF6TIPBndFp1V2JOsBqoWhh9GM4R+36vakQRuW9kT8g4NJRE07x
Zym86SHTTPtzVw3iWqtRPgbToDzvheb48E0A3+2g6lTtY9QNbwjXxBXsO7SSC7cShetwjAVIuoU7
GrbKWe/ZVKxbVSbNGiIBRgJAl+zbaHacp0ebPDaBAUUrcQAtZvFCYXwh0nTMMc81+sZbuzZMvK6C
2N7dqgkjXq6I2jNMFaMz6WbujFnbHmhw74WSYrzXVJt+QhKg6uMozHEJFAq8UzaNnhMYnvrS9ehA
DUDix7GckNPlvbvQyLHV64D+Iag8tSLLMK1Hz7iISRQGxIjGQQjeBEcZjGLcHyBoJOiQoG+abu+N
jbtb8zo+0TgB+Sy7Iz7gBG91a94isShDg3bjQXgaLQe92RgWMOlgKeNb6o4EFK3mME2gfIyElur8
g/at7VwJqOHti0N7J8jnLt5ZjQPOy+sex6SQnzRuKbq+ErcVOIrabKzmCXbTOoRu29VG6Ga687kY
PTptraa5N2257uExL3vTQvszE/+wa7MVk6sw89c4T+wypJBeITgzfoDVcO/rjo6pKtLvhkarDlWd
rD8PS6VdNaMXfx4vHfIWf29YMCHDmagTJ/PZ0xRBkg4K20cK9yIr5HgWA37qISqhUznKNQ5A3R9x
aMlDjFoQm6mTPDlts5xFVpq7S5sDRbA5y42nY0IDQEeXCdjfOVPjemtqKwcPwzoyocUgEwsI9Num
L5yMFAtEHYFDH7cNSq3oWLJqAy22J2l6lE3VX6EmBFdFMNNwN2F6fKyzsT+5zlg9YZYaNsoy4mdk
qQ0bBPTwaksq0LKn+z/Xx1ySAgSJL7FIm+pp0w1JxRyUFbU/NRyexWpi4DATESJc36RRC0vfXoxw
qs3rCVCuj2WaWW0qnsw+mogqiO5aNNwS81JX7HRWUvZ1sGqMgXfIf3pL0vYpYiMWoCWrbpc4486V
jvhYJqb27iSnaiRtoMLMo6rNNg8yvbVQtveoaP7kqHg5V/29Le67wxxWUwVkYDFglqD89YEkcOV1
cDjAxHUAzss0fexkp7072WUJ/vaEXc6RFYZd5NBj4aT8CuDi50Hj37/N/yd+q2//60P3f/0P/v+t
bpYOB4p699+/PtYl//7j8jf/8zt//Iu/7t7qm9fyrX//S3/4G173t/cNX9XrH/6zqWimL3fDW7fc
v/VDoX6+Pp/w8pv/rz/8t7efr/K4NG9/+eVbPVTq8mpxWle//Pajw/e//CItTmT//vvX/+2Hly/w
l1+u6+L76/C//uDttVd/+cXQfpW2gQTBNjW0Ix6Fnent8gPd/tUGCKCBDeV857iS9wDDr5K//GK6
v5qMNpdOswVFTro8dX09/PyR9atpO9IlkMC9EAws75f//lx/uDN/u1P/Vg3lbZ1Wqr98kZ/H4r89
d45mSQuDr8MHkbrj6N67YzNSTgNgLyujZo9X4yTKaYMrSd2BaoNBQxpMK5D+x7dCN38KWEhKyQcE
7JOtzhB7ymxfp7bWb9GRuWgTyCzT99YSzfeVvRwNTItbMlG+Gx0KAtC0LZ42NhCeE7sk88zWs4b4
hPW2udKbRXyOy8nbISvJ7texorVamdeWLbxdkcf98ZIhh09T/NAbsgmkvTwgnPkeYfqj5a/NzUTr
Xk1AG/phlD4A3dU8JhcvXmLqA1DrkuapFfVAyoxJu7UAlVchTJ80BymFmnDrtpNQ3+oRxupjvqKY
304DnN68XXKsAnP5CNPgRa8bl/2NXqkaTg5ip5DzE/09yQKyp9HGWgO/dwj02ILXlK6LF3R2vVyP
evusllJ0Ox3t731T96ShjJQshiChn479ek4PUgxmRN/U7jdW3sbnrFdPepnon9x4MJE99OCOJtSr
Vh4vsR+TMVLwbcG4DkyHbKFod07jK3pL9ChdrY2bAdnVuRix2vvk2tmbPJ+jc5+UzVd2UZNfmsSR
zI2NOQM/7DmGFzceu9iznkCXuPoeg1EpNuyL5kdPSIsGUEHCrbIs+U2zqgwgJjfHN0XbHyNlon6k
mUPrnloj69gwDa9W6RSnBBDZcTRjpO3WZX9ceGa2ad1m/JZYHYdzupMItLrqhTgOD8ocS4hvdQ7M
d1tYV6PKIVdmnTirvLGHwwVncuVM6D5DxzCfosuHh6YO5Qm4FFoZ6pCdrtuIk27ruI4XChKjF+Yc
2V70Dk5CgT216HP9GqcQun2nadNTn3npfh475vfcngBtmtxxgIshaFdcem5s74kRITheQwtJrNFA
kzb1tqqjA2sOQBH7criaa/cTkqc6RJ4+0DKu2UFW01bAJEH8YYYgRK9tJno/9Ux7UztZODWTtSMQ
JwpzEtZ8tC5BRRhhZ2c0TxacKKBkg1bYd4hd74idcU48XrgXLhDO3Mk2+UraICjk0RfaGoVWtX6J
Z4DzKZ1+P1k5gDQIJThljdvV9ogKkCRCjdFahusKAnPGvHhAH3OaVHT08rupQOixRC2lLbUiqO9h
q3LqU0eX2ICNbQziqHSCEtLce7AwwOxMF/26GggcoEOr9tZcPEs1BiZKc0zUiFiRVQHUECg48WEu
nMzAFAO2hfbZFPEIcBx/fWkvV8Ktz/2Sog2JsL8RZFOPUO41AvLisQssqqeeKJ4w7qRP+BxxBZhZ
mI/yyVly+wR9qfIrF9MNcrkRj5SlgsRIf6x4O4LOnb6ujWNvi7F70juyLxDv3C1O8jn2xuK6bsmJ
xuCN66tzy8Yf5vmOrXeCgGZZCAnJQxeMxza1bfurGrN1F5P8HJPRwpGuEWpPwKT27JRgc4eqsp46
F2ANNBEUNlmbBj3D7YcVVRB2IAFhJB/GGQ1/rNVTSE5yFZDUMbIpo1mB0u5mXRnq0EUtGBlJNpvJ
BrJy8cRRkLRlfegboKPQQs+Va4RK5ifk0dHJXmC9+j2MY3pkOyxXuKIH/W7FKnwnVuFS54nfhqmp
4bFa017I1N4BMBSoG9Eq7CH4YI+CEPZqRKBVMc7si6ZIAt1p3M2g10N9nU4c1dnMp96z1dhrEWai
yB+UQw3XJwm3MJh48CpnJehiozXlhkJpdseDguyCg9IXU1vcA3BSh5Nda96VfZ9y11XjHhX1rWf8
XRETJc4Ea2sxi7qbElQG9Casj7pwiYKeHeB6m6nrZpK4Ckr1jI1tXROqV8CjB9AwY5BLFgxhdVHD
llC9/RrHSURVpzBpeFTW3qk9mOLQsnzKrBHIP1Hqyaa35KDhIq7R4kdk02i4/zbFOEcsfsgvxtzR
b5rWa06inCmIqHy9jzkmnRCYRxu0Kg4FnCk+1bnObq0D/cvpQhj3aQLyghN/SvCLGp30xUYrf25n
7NaaVWIhQg8OZYenjWF43aMVn5bDSLSfb9mEwskK7rt90crbt2g6L/k4/G6EjvgqF3pxdicgqKKL
ui4wanzrRb5GQWujLidwQA/1OLPVtuJZVWYTdPDEPlVRLI6J1te3RSwtinNLdLuiv/RTg/wvniZ9
UKZv2PUpbREAAZ46l+MMM9wsm/NAJk8+ihAiTqgVBcudEKGFbnSzJKOxgZQ4nyIdc3k1DOjns76l
aqSOdl/EQNJYdxzrIZ3jrym+2wAXuNj3jtftMO7gcl2xdfrdQrFuQ7P+1jN49NCy3yDFujU0rzmS
FaMOA6bGh6xof/S5/DFKWZ9g0tTfwAFUoSOBJw7ZjYM7Y9fCY9hbPHn3reBL+xYCy2o0Bn+F7IDZ
FCWR0+v63rOz8kSgKFGAdpkdXQvPaFFw4fUybs9ZVTa32Cj47H0pv0o4YMjzo3GrYfRrPfBx0MQe
PXx/X3TZJntIcDyPg/7cCXzoZt2wfqXUUX2k7gyJBNv0Ra48zE17R/MzfiiQ8T4TaPYDDzLVvmlS
wVxP0U3a5O0WuF2BG2cAoGjb9+PcXF4S6IuOmHdnq9JA7NkVX7HkjX4zC87P+KuD1uz768pKToQA
XaD6DYagJHlNRNc8aNqYPeT51FyRhGAw7qv1oDVslCqZTdeGNZT46AAxorX7UsAy3HGTImJIFxSo
TFjuKTKJWsHpcKw1JztpGgt5CgSJrPcSNNCyFt/6SQc8lsO1j+T01NTOcxZX2wJn0XGUHXYby6tu
nZE0s1QRBa2SynkiC2I6V2yMz0lRPUk3RSNnOEQlreSfsawj7IlSitIjaGPNq686ppUHCqvz1dpk
sKjqmMhbslws4stWJ/3SGqaQoWJ0WLt0SZsr4YFsUooKEi1mi8KhYetXKK3hO6ouRxU8VUUT2ggt
XnNLS9KQTNPXtfPqz5BS0mvYxO50UCiWNwLAxetElBo25aUfXnBTW/c2VfywUHP9DPjPvF1IQ7ok
TvZHkDBPixLW3mA1p3zOvNjNiXbntdRrIEUkyeOAw+jLZCfjjxyR+KbBURfi70Nc2XiCWBH82PvV
nacfDUTUe7CozlUOU3oXCW/ZJPz4e+kM7VEzZPKD6II3WA5RUE32sO8GCOkxWXUn9ML2vTIstXGY
+cmLaOolHKeyCnSSDEkbwaS9X0yqgqgxXXGtErsWIThhInOKyw2njk690ODkDunLCkc8i9sKkKxF
AYAjA3TULDtExIVdzVQEjli7b+Z06Pa2y8woPLTTBqFk22bMjRsqU/q33G4sPhFHx0qt/Q/GCDEc
5qqRxtw6GSZnyyMZqps/zTUBWkTdvSmLubkuDPtZtWN3xfPXECqivmbOGB/mmO0CyeJ9QJEcfauo
dZ/N4vDUeHWxNd30i2O780aXWCZdjI9x4iKHhWBtagdL147YetzAJQsRfnrf7JoJU+ian9ALtlxB
rX+shvihVXWAr++a9Q5MVXar0SzyM7EGA3I14JO1LxPlEGjoeLjuE3s3V/1t5WoDoJL1tXbFTVqA
QOO44AWNPjEnQTaDhOte+KGkKre63FAlZH+tO5veVCGQLaIb1/RQ9eN1lxnNLiPY6VAnJlmQ1K7P
1WRMe0xaaSD5/SuhGHVxh01OLLIKEYy7d0lcVBsMpdSY1yy5hqwZ+UvqoUVcK2+f2mMWEtgKGBx/
KCEb87M1wcJjqxPDtxtPsAP0MFnlN6ID0WaO+h09uGpT4iXazLMRIujfGKhgW81athq7jQrJ40Zz
kpwCYfRDZs2xTVBpRhwiCCYwygdMMdFhmSRwTS++CEXHgtI3oAI1Rd6RGlK8zbNUAOSPcNZDhglm
PYo2hTOle0uKo8ByExhAB/ajtVanmNhh37SsEeV391USM4KNcvat3Og3HfGyob5O+akdjBFW0EXb
znju2TcQorCo6VWTMrsuyTg6MxN/qlTbPVQZMVy60tlpLXlxdBZzT4rtHPJLLOiFahk5RXVqOOr5
naeQRuP8dun54Y6bb4fe9fb1ZD4WQDV4oqGieU5YG0MwufOBIheQii6bcfN4z4r5xDOEfZIddIqS
qi6gKC58F8fDprES49Ah7NxOK4myBXlA+AEEBUmv+koMFi4VB48+bST3JHUzOhOz8MW1k3KvMT07
0RQmnbFhyRcJVf+l6/dpb6gtpyUnwJ5W7yLTRp9tJBtLYPzrTK3dz2z5Q4zA3b5YmifTWIcAYNa0
93ocBV6SPBUiL148ojgxbVHMtieXdxrHqypfplDZvR4A7AFv5EX3F7bGdjHbk5x44b7BIadHew/D
aUiwmT86YtPC8MEg/mShpyc1LjXYo7T72mGrpk3Ddu687YRbhmELZcrI4ZLkxvMFfcTwo5Ubt9Nw
JQY1ceLEtGjnOosiOwynS4Nc9sfZwYOVO8nGWTMCgBCg+6VXPFaxIMKMbX5URvtuhNqN2DcL++ri
WY5pX+NeC8XkFiFY1BytvF5shRiSHblPoMeJEfKZ8w+AlAPA7NUxW+CNjVpqET7dt7DJO9jNkvJj
0XT7fB2cfYJycr9kfbS3LU8xc4sOsXrNfhPMaLluenJyDtkM54bAURWkIvs+J8Ztf3Fo2dktvYFs
P7Vlskdh8xl3i6DCa7y0fLewkLkdTkwNJ688D+PbxFkVRhRsnUWXBxKMw1ZibOmaz7k9zoFdvmCh
qvcrEcxTMVHJGTFSVPb3WpUvwtFH/oSTsF4OT3nd0mbiDJH3ZrhY19Pg3aSu/cmY3a8EF2EB6/si
LMjeUzlY1TGbrydqPYEHBcwnNt4X0Fs4cXfrwWgYlaKh8c6K7kEn0OarDFgHxeDW8DXdbcgyKzlC
DAN2gNgcGdBAVuBjNPg1dT3kXFteJZqGXNxSd8ouhoDK9g3p6V8cfaEl3E4PM4EAGxavkVMl8hov
zfxKa+ma1GkfWKN7x93pt1wFjPzUTWCZAmN018NqW5vc9My9I5WiftC1QU8RjO1EIvdAnGlIOgtJ
Q9TEPjMiQIAXfj0Pe6XTfp10j4joS5+oYZ9KuUa1EC5gFGRlT7Dys4vZMRzHfrrVqVsx462YL2V9
BbMRhgXQ31Brl/WwkGXmtzTQADDOZM8kYLz0vuOgYmc9SNLYM+8WZmqk7UfZtu5mgU8P07W9HZP+
XDbTOYYPHBNTpkg1pg5QToB1nenIfBOHIK1+luuuqL0zAgYbYiHTr+0Zj6mhXyfUa3ybjNEQyA36
+aWl95NIdyOX2gQFgVFGH8t7REs+46QGlT5iH5toB1rR2YO25UPTbr5eOJCkVTfpDaHpyV6I7Efq
cIgdjKY5tCseNgzr1CgE3222QEwZC1MmmHsS+ebqZaSJdIbfRW6nMsVRCs0+lgZIqLYX36QmmavM
esU6gcWgIq7OT2v9kq2DQSK1VsNPbInH3+g5AaRqPker5oUe0v/LoSO/Zht/OZEaBNF6d64LNyGP
1DWwI0HpIx43kWi5NHMG0EnqjxBNrrFWbKLa+ha1/c7KxH3JiRxcbnpv0S3zOYfdd2hPrvRiOdCS
unNrIiNkCThEdVtMkM+6rX2nOZdvZUFjCX4aMV3kO/ul3nlhqzMd6oObY+S8w31Xskud2UWV8GJo
sbK1UzvLa3VusQav0kX+jy9Yy9xrhBebCe8ZpqTqnh7xY9xdFCAuH2WCvx4WnBHyAeLWOH8avUvI
+CVhdq5mYipiUB1OS1vQgWCbpICf26rxU5NgjWYmZy7Jjo6Kn5xp3K2iHsmwjm/pESjIizTkccD+
qOI5HAmyostIwoc2fqFau4dfd1618V6LhROK+i0vp9fewcFuXMCEhDDgCRmzezdNHrLV/Wr2kKTK
mhhZwzWWfeoa3nYY41cCJ1CTcBV0FA1dhz4lg4EzmqNO/S7nIEMKOEbR+K5Pc5ZPV3wZ3eLFti/N
+NEEo1+AIYZsVEoRgjxWvp7AnMnUnVDjM2UJHFl0HX1Cj4losmmCOjgdfHwrLFcwLHb5Up0V7vvZ
+QTF5QdhO8xFRC0D3CpvPdJ4AjZ2xa3u2bSpZNHuEpNqy6rHIVXiwdeWflejw9jafextAZVyxmCH
l5A0SnTLlZaqa0geqS/z9g36ynOMHWTO9NelzHs0MPhwCdWkTJg6+45qTIidkN1mUrYhzqM1gAN2
LtL5hSbA16TGgWLk7BgTlX0bnYa8WJDc4RRDKBQeW8zCoX4ZEVsVoPPcgoR3fYIwD9PsjCz5w10R
25RJyLonlY4Hv8jUQ0Gp5QJcrbH22oMvVMYTqrVDMEsKw5GBDKWL4CbbRfskJu0lN9lMRXNqPIJs
eubY5oU8agSM5hnsMvFQr+aLUtU3rNBhLGEf2OBDkWkQnp5TkEHppHf+aDjf4WSRN6qQzQPV3nZT
ebYXVYQzrN6QknUapLK6owebgk2AWjl1+gHw27GyRkqkZBEEILMAD1QowScTDYC2LHJjdET2gYnR
AmMVcbguLnmtIuK5acV3M6odfDKEN1QuhDnyufladdZDbKScQh/3U44VDeAtB/MoDvSGaoPNuwlA
lzg83X3MoEPygucnnhbCQDzCf4hip8T0EFVdFjaeZ2yTDJVMny2ZvyxeG9Lx/OFk44G4zjcXOK1m
y9tozg8IYF5jKMaBvhrPKaL8wDSS85JV+GmS/TAjutKN0l8nl/gwxXWkuD2cc7B1e8vFjaZVmbYt
x6EMnTJZtsQSeQQkIMZxcJuSKMhi6sz5PTULhBTJphDywuCxn/EhXoEsIHfRnHb4zcZ53KEXuCU1
mbygxbwax/hSPo6OMxvsvnhbZPpNNtkxscbPA6wi2b6muvcJHcPLaEb2c6kw2gN9d45SYy2qzeiA
VegCBUEyl4Ae2OVEIfitBSu/d6o96PXdrOxnSze/KiWfc8jFIGFgvHutu1/hZzGXuOyzmqSgv1GA
c+qWF9WBo8Vz8ZmjJDmMs26FokUoSZErD8E/oe1jzzbZBlLe5lvD0hhqhFkeC8PhA4CwPJgtXiWO
GtbeltN5otD3ml2Kvm3Z3S1Yq6yuIBrKuHMb8dkiOQBArqg3uoZjqm3YDllgVxLEEtfRKLgPw4uL
Hp6svkHzNRdLrgPWapOkVsINXOwtQH4ARMLsriivX82Fd2Ua3onevAyAvnypV7JQ9RrtV+2wOpaw
24E9ifYNkQxkvqhLtp1tnU0HZ1wf5XfzoOjNmNKXQ/xYR+ZtOZi3c8ZELfH7XlJ/LRdEXlVaZ1Ub
5DLBL8Kn05hBMQJRSidV7l22HL5Amsgmib2aNcm7cUhX3hxL4JRk4ZD2oUUWEw8XoNWsgYqe9I7h
zzaOXM3tvfuEegV17qk+I2D7+q/3jK/Tb13d1z/U+47wH5rI5+aNqk339qauX5v3v/n/Y+/4n7aO
/xOoT/dapG9/7DfzN//VPZaW96ukV2JLWrSexUbkv9vHUuq/ejqHPM9w6S27Jo3b39rHgr+ha0y1
xJYe0mHPQVTwW/8Y/NuvjqkRvogIVkppYBr5FxrIF/nD37rHrqMBNDRd19BMMsVYu991j+OydpSX
TPrJgfvokwOeklr7uW7CKv8TfcRF6vvP3umdeHyNIxPi3qifclf6ZNDHKQwHfw2gunbtlTAt/3ct
/N9a5b9vjf9Rj/G/v9k7tcQs11grDN5POWe/JT6uCCPYIv/6mzD3URzydO6I904+TXsss0S7yJOG
kTgrXvT/S9qZ9caNJFv4FxHgvrzWplKpZFu25e2FkG2Z+77z19+PGky7KsVLojXoRmMwBSiYmZGR
mREnzkl+lZOeH2naZUPT7IizZzi2ilYMi24awmgSnsfwMnvqOUUJD5EPEKo+BBG7f23F0hBPtyyT
fzjE+YoLlHzcUsTJkkw/e33bfa4H8HQxRNcQp1TacdnU5FjCgDBlgZAwDRlXFkxZKKQiTlPqZyI7
KF5knndUzNz7ZSszTmDpHBAQsSig+EzBvVu6XxUFmsBz2hUBJRA6yb0O4bLczu+HlofKsjl1Zpks
Q3PgadZ0VddVYVSt7UmFTc/LGbhGo25hEUkeM+748NhQQwmYTQ1ez8AoW7JPXSsjR+KVT02ZUAeq
MqeiCthBiL6RoDuOgU/m1lMTdrBsK0aN6MDoh+HnDAndbaDJ4R+/KDsA0qnafve4hTQf2qFzjiEs
IbyOe35cGZ4ytRqIi2bKioEnWgoIF8ELm6qTEc8ByqCBsdjXSvFOjwJv50u2fpShXe5d6X2iNz9y
tx5PMUTyYA1tbaXvTJk2lfAVDlUty5R5QZqs7rWXojZBIq1lklVwZTu1lzc6zHahTTquGoCryMXe
gO8qBYPol+Palp+bBNgk2CIqoFyV/1yb1zPU72qavs/w+6Cv5+XDQ6p8rCDC3et1HZ+DUN/JVNZ3
VKluI6nU3htWb670scx8hS1zLVQ5CcAkwYl//RU1Xfew7jXGWeVx8g3mV/dI5vh7i1rOMVDVbj/E
cnTfUGO7kYo63ytuoByrPpZul13+1T7mTOMIs2QNp+dZrl5/R645ldbZmXQHNMIE+mP1n0ajc1cC
0+s1x4whW4QmpHIh/BPa6zTo+uEkBX1bkhpxaRWx8t9OhKogMG+Ain6+ITkNa3cZ3Huf/v0IDUXm
kCSMOJbYnd1nNNmX3ijd0TFcwjbbmT+WDbwKUtPY/hrQhUNkgCZIjtROulPVhwSS4XLbQHZkrITC
KfRc7RpDM1DXMuAW1UyFwHu9UFlsKY1DCegOeD1kGYHxSZfKA3R44S4M3ejo2bG//9cDuzIp+AbQ
6TKpIsu5A8NUfFfURzt6rLTHZSOvQq4wLsEzusj30JwznTtP/tGlT4Zy28UPyyZmFojLm0qzEvA7
Di1hgQDrVxGqPP4ZqPc29Oyto/LE9h5akuXLlmZ205UlYZG6Kkzpz/D9c0MCGLKfmybovy6bmPGD
6SZqcs7b9F+J7buF3ao9XDj+uctJj7djcWsDzkM4yoQqJB/uK4hMVs6NuVFx2NsmYZNj0RJG1cZD
Uxc5FfzOK2+KoftemtaH5VGtmRBcDR3yAewLJsqJb06zJlJBY+1K+eoKy9PR4vOJQY7B/VswgjIL
FDZu45/ZqK7XnmwJnS7wdLhB6tzZxSdA3yuBb871AJfyPABkqtqmEOYbGmNUWjsAP6j3Mj1MeJ3U
PQTIp7xh/v7aEV0cBkBKskbnn80IXFinQPY/JP2KkVePjWn+uFcCjdVsWzaFg1uO3TJAG9U/K+9N
upfQyaTrow3ps0k2EiSSy0OaXa0La9PUXlxm4V224BEd/DOa2jdqk5yUUv5NumVDk8fODZVNWcEm
1VkrQe/l5BUC7dUohTsgermtBAEsruh/lGlTqhxUuooTnLK+qn5roc+JPGOjUIoLGkp10Z0foyxw
TCowG9KPrrxPgl9dq1NTqe+9Dghvtg/N6ADh7Q1CETd0Ue9S2tMU6eiVwxsi3eUKTSt4MWe1bBV2
gujTOYdpU+FOwRSSz4ZROXlaXp25MHRpSXDszqjNxoDn7uw3D6WcvytG/7dXfvUC1CakptouW3vp
kX+1KJYtO45tUpuaHtSXA2shF+usUfPPLdDa0T6SxnCqH8pYUjppvmut/ZmC8Kkvvkkh0uKgtR7C
PN2QCN6hcrhrKBi2DyaSsxotRbZFsSBe8daZY8yyLj5QmHn4Tny5pFx7hrMQnBkXzHd0f8GfN8L/
vTwZc7HSlrkIWDy9eFMKGwOotankjeIDQKQ9rYFQjZY3PbldtjIXuS6tCDM+tDBU10bPNoAusynv
O2ijB/2UIAu2bGh2OKqKMwH6UEzxPh7GFXLgtOWeI/kz0qG7FvTqsoW5tbH/sUDO5Np5Ajkcu7Jl
KJAXQ8Jdbuzy4S33GIu1UGWNuqWsasKqwP83jGUw+mdXefAGDcwUQDwtX3l2zw7FmK7qPIq5nAlD
yYI81RBkIQTj+lL7JR9/dPnK22TWhqkhsaHKJuic6feLIAKWR6Yl0PTPYXrvjhq1aHh+i5WD8fUD
aMrjXlgR5kubGvrtwkeaTaWKl9SIXlVUiG6hl8r3QajeQyj3LQ869GWM7/RBQ3Oqlf3KV8xFscuP
EJy8NzyNChBDHfuKYnCsIxBBeWVDZRCwr0RhA16tt9i0ZF7gZC4csC7X0wv1tAyrLEt4mwztps1o
1ESpRFffDx+X3X52B18YUq8NGb3ZlK01hSR4hCXtySAvxCE1ghr53wwJV/hwerW0ve2fM+dTDado
bzc0bNAhvdajNeuZFox5L29VnobXI+Jsc7SORMo5lR690NqXw6MUrF0AZqfNVnhiyVMuSGT3AH0G
bZwUBudQ/WPRukdtzQGXosPysTxtQusPKc5pC6CzxMuYLAC55Ovh9A1MjmUV0NmrmRuayHd2clN0
9+lPeNo3aXqk0BRuwG7I6aFy4JpfWbaZ2bTJqhkKsE7dIhdybZ4evzCw4Ns7h85jrT36vL/WQsnc
u//KhuAa0M3VaW9gw4R+j1uwdTKHYJ8f6iFGaqC6keLfkv3v+Gpe5hVNLmKxQoqFrIMQWhpLRWzQ
8IKz7XYPKKHtFJnS6/LizU4e12DMODSiimeKazW1VKVJcEaj7MDTWNKiPeXrFRfRWQLh2kPO4q8V
IVY0JrX0XkuDM7i8TQOQ1SFLtzyQORNkoRCvphsOP5x+v4j2WYFkG7TqwXm07xuYQr3WXLEws6F4
qJJdhxqbnjpT8AGHLmCvpn/hXMpfAvW+67OPvnqPWulKYnFuSQgNqubYGh3NYmANNLdCiBSxz9B8
1pOPUvdY062wPFszjxKKLX9tCHsmq6h+hLQ9nHVQwCcv0qC5pKX5hpT+KcmtrzCsRg+yXTx0YbT2
/FobnzCP9SgXUtNiu7I/OO2X0PiOTvry8F54dESHuxyf4A2jHSg9BLbBWYIEy7yhXjtANLxx6eLT
nhOEuSzlRgcbz9PLStYmd85RLo1PE3DhirWqdbS1a+hvTIKT6b4wvgaJjE7jr+VRztrh+myhQk+0
sIS7up4DApJ9wPrKN7MHV77Xi8+y/PENRij0GIrGDcO2hJnMeh1xnOlQ1KyjHt2AFrbu4jWXmB3J
hRFhxsxUQf0JGfdzOjiw4lbBR+Qqh00FZnMb9Lr9hp2smQ53F85ela7Z6wWyIvp2CpXAagEPqDzA
+/WJpu9dQMvE8uzNXMyoEDiaY0DkSNJJOOl7XS+a0uLcKFHO5Uatht3WRC5bRxObXr9lY3MH8ZU1
Icwqg+sWDcKPZ5CC1leaRDdl/IDwIgUmv7prQsBePZ1vhF9r7wEpHAZ9ZWZn4wpVNFnjAaFqYmoq
7fPIVSxiZO+RL1ApnmwbxBHAvE0wKwVFZlCb464cou4mc/NqxVlnQ8uFeSG0OKDga2WabvobJo0o
egseV9OwL/cZMbjosjmVqycgjCEsKmA+W5KbcgrQYKak91Cl4KX3YfIt4Hhzyq/Wo5LdcivaUU9b
edRMe/qVbYWGDIc6ooos8LXrNrJJUsxvgvOXIQM8iUANQrHbLLqzeu2gWW94p9n6hblp416EsiwM
PZp+MSf38cawwCs9j+GXZbedW7RLG8LjxdOl3lJ7bOTtKcueguZhMFZmbW4bXpoQIqUNjL0owKmc
852u3qfqvpCO9vBcKSvuP3tPhCWX1QGm5ai6MF8umjqaPeD/FXQlXIk3mffRy+Vd2Ei/Gz8/yylN
drCko0azwsYwb1rFL+m9n25Agum8izUlm470JPe0W3Oc5DM6VDICBaoUS6bNy3OL8ob8nnLWIJm/
MRPELpaXcvbc5V1DJdCmKMir4NpfaOmE5lyB5KdSHzJzgOimKXZjq/2GMO1eYwHQ/Lyd0oZaLoMn
u0F/PEjllRLTrENdfISQ05PrsvQCFE9hMb93kIOWq4fVYtnsPtShULCt6eUjJqpto6L3pM64QJVI
mKLVZN4aJi1YiE0Zt1He6LQjDneykeu/lqd41pVBeCkQvtrc2IXz2Oz0JGtjDNd5LJ+UVofTSRm3
dmoiyeYZ9i4o+mElhza/rDA88Aghqssvac2LMNDkAMjjhg733pDum+Ixao+qts/q+gBgFtT/trG/
uBFKNDRrk1Xat9+XBz0N6lXUM3SSptZ0vRcJarvadhuznV4pIWIrtb6jPLWydWed5sKE4DR2SHN2
2fFEkbMvY15sR/leQ2t+eRyzXvPXiJj2KuleUC0fI1BvfuN2GkafegtcdxU8tMGvOF7xlWnLv5o2
U7EN2zSQdxZvH6Pr6uXg5IwJGk6I/+P4RLbZT1ZO3VmXpEVBkwFl6NT0rjd9qwBTRN8M74DVCRgX
ZHg/YgNSjGB9380OyVIBXFD5Im+oXttS4rAcYgRqz2FPT3qgbuvsT64Oe2ONofOFRfTV5KHJJass
GCFd2GhOh9h8TpP5GZL7Te/+BiCr0gBo3I2xu7116Duh2BbUNIGbW5cblpm2h274vewws1558RHT
7xcbL60tDhOFjReGTz6tSXVwGoOfyzZmnZIs0fQ8B4An0qkmdg4kNSA2O1zPDPvYA9f2iw+ef7Dy
gzuuWJsf0V9rgrOgz4befMk7HZArahG7BA3x3H9YHtJsvLgYknilSPU4ol+SIAl7m+n+gPZzs2xh
bdKm3y8WxtKAN6FdFZxTmAPMjx6E+b4/Qg9BE9MX9ItXotP/441/p00ITw39aCWSieTYQhdFqPdR
VGzC6n0W3E6loCY45eh2bQz5I1J2N4bW7Hx4Qzw8MlqD/KzMrRhUIpDPIWSt5HLicBtakIqs8RHP
uohNgR7dcar1YiqHxhqHNpOBKBk0f+Bte+mz+pbSd7hyZ5oNJheGhN1VdAVcIyaT2kdPKLpu45Qr
dUJrQlutuMuaJcHrFbfUwchhKR2NY6FmJ0o3wBxQj31a9svZ1bkYkuD5sL9Cp1Z3BIzR6zaB+RwF
5Zrvr62P4PuDnnRZ2WBjtB4TX9un1U8lSvbLA1kzIjg8GGFL82XczGZRIvcPiIPVS9z8qhgO2WPu
FbYtrL8c6iia9jhaoqBGnAJsT/4MyJPXwYqjzQ/mryFh+TUv9R3dY8asAsUq7dke7L1U2itONnsO
29y9gc7qhvpyi7uISXndWdmgcvnuPcMCxaVZiF9CIhEqxr6MA+XO9pRwJTDNj+yvzckfL2zClQd8
1MBm09IPPezxuLzPV4zMBltQjkCcTa4YYkDIZc/nZT/yqsj+RBDFmO1RD55bGUqsQ5+uyZ/MDQli
0xfoOy1golekddhAvO6Q6/dpzKFBSEc0MOxuqiiLb5ed/KUII14yqJ7oBgB4kssiGg4SgLLRwUQC
SRqPlaNsbA6tKN5XfkZH2I1TH6ZHZBdVe4Shd9b4YFjNJySykbBAN1yS6eWDhnf5o+Z2haGDJgeV
BZTcELa3arejk0V8UxD0qFL9UNI/aS1t+ma/bGcuVBlgvA1Q6xOeUdgUXTggw23H4RmGl8H7QxFs
+e/Pec3l3xdCYeijfgzPaXjO0GVOoC9VItrHvuZDsy05INNot2xv9gUOtht4pqLIVAoEg35k6AXy
QgzI6YpDWUT6YYzosAz7zDp6E/tShY4EHDuRs8m9Pvk2QAKz8hFzzjvh24CGkXY0bTFsWhHifJDR
nBXaSD15SylMMr8sD3Ru4UzbUOBmMTTCzPT7xZ6P0rGpaQIPz2mcPFa89mlgLPI3BDNCsqmp5BHk
F77DSyNFAHNWNqThuahSHUZneoYgm/F3bZ7/ghCAw9ox+zfEGUqyps3Vg24YseBGXriEb20Iz4N8
71WPrREj4vxdcZNtktwPkNIuz+O0FuLmtybktsprBgJHIY8YwHbWkycKz3Zofck1mnq/h+qxT49B
735Q8g+8P1e8Y9aiqasqfG0Kt6vJey5WLtPkIJZiMzy31Z47D5xvvFtoYs10j5SphWR8/60w7MPy
OF9kKq4HqiMIzp6waScidynkpSuDXjoolilU/LIOOortyZ2CPONP95kMTa/AfX0uhhtYtOlEaKPT
aMKSBbzFW03Hv/ZcPoTnlAN6m/kW01MdYMI49wr/7AxnNKiVdMWBZlLDGKA9xrQZ7ARxvp7ggb5Y
jQ4IQEAdT4462I1HKLY+mEMBkvqx658HOEk6aAKQBnw30Dy9PNOvQx7mqUwqikP5UBNbEorcMgd/
rPwzZ83Gi8pNR0Ue5qRtva/179QVV+y9vnHQAsY9gvitkI42hOHGFhQN0Ib658KqIOX6UeX9tu1+
xebBT8KVY2nOlkHLkTVVw+lKE3ZLnEuJn3nAQOAJgGDr0/hZskag0HCf/Ov8oU7ZFWQosDQAUCIE
yml8KGgyLgCS/icKuUTFJyUKVlzl9VbUqYgDS1LR+Jpi9bWnJEotBWNCKqgOKI8kj0VPC/XTYD5J
6bP61elWXsQznoE5g9QZp/pUV742Vybw3ldw8J6zjq50qNc096vuQnFya0Obaba/lx1xbiNc2VOv
7UkgUoK04pmvmPEhd5G+zo3b2LdubKX9ooEb9vo/Y/0DYYug3qxlNGbyldPk/h2tMLmlD+eVPZA2
gQ3jCKXbJhuRj7VQ/gpOYeTeO42xr3L76EI6rcrZLqd3nzfAyu6YuRDwGVOBiF4lWWeVryeBBh1I
n6fMiun0t7ACIXv7Ywi/DHGAtl4Frfz3YeIH1NbOzteXADal44DWJl/KvVKw6yaygnRVTJgzo43t
QGZZ0qqerLnwTFICGD1gx6khgfyi6MOkawNjiEG7j8NvuCZklFKHbYTask+TMaICj8ateTO2x1Ta
ZNVKsXMmHBBmSb5bYLhxaPGWyowXgxeQtbJ+KfCnxuHnsnx2wg9h+GvFl6fIIhxfV6aEO5VtNboN
/Sr1hO4pHJ4z4x3cbxvT+2iNN7p5cm1YJL+u2Jz2x4JNMcuij5YCoyU2Mygeqne+cQyyu9C96X/W
5Uff0Df8qztk0G5WDM8NlhISWReSnjyyhXn13JLp7tk6fnzW22e5eIqeoSnfelGztevPuu0dEmnt
sf/6yQE6kdZflpIOSR4D1xvFzZSyGWC6PPflfkrsurZDQ+64VdOVMDhTIr+2JNxdbRgUVW/KoyXw
U9HFKFVf01Ld8+TSHHpmEZ6Ot4N85+f+BxWOGN/56A79vwb48A0TTolOFPbpS9i4uIX1lTuG8jTa
VoKQvpSQPHUtACIvOiAryzkXCniTyKCnCYe021zP7OBWo59AgEEr7cQOUR/jHJEeSrlHlIejjW5/
UaD3jC13Z+nJfqoSQjaE+vsI+7H7uPwxM0ce4/77LcLcm2obajBbkwQjZZinzsZ1niIkm02oP+Ai
3ITIKa1mt9cmYPr9YrId2rKm5zwxWIkendzedUjn2N3zG4bmUCqHgIEHoDjNVW4aNJE4bNdROZb2
jdY4uxr1I1svn0N7N0JqHTbycdnozG2WpxHlHTq/uGqKFd8sbRtT9hVyLzFtEm2uS/DGwFK6bGVu
b15aEQ4TFY48u+hIvqhSfFP76rEpHjTom1dxALOGFG52dCZTPRd1BZLeaBu3kXAPEml74Hz5TWZY
f3Q24EGpPHvlljc7e1yW9ektYJLvuXaMGrLKrsh0uqhgtKjGhyFb02CcHdDUecj12KDjQ3C9qKlA
UkrE8KRwtppxr8jZXvJOq9nFuXuGOlXD/mto+pALH2+QGBv7yZDiG2eoXNAJUbdh395SJdghq2hu
grE/yE74i7TD9ze4x4VtwT16zfBK6PfYX+MxRDYo/pBn4UaBDnvZzuxy8a4iJUUdWDcEO3ZOr6Br
0DnDfWpLs44G992yhZkrMt0bdCJOjyeTR831LE6qZzGtInQ+qOmOIqnLTdlUvsV1cMgpN1v9ylE7
Lb94xNMtorBu/McSH+NaXET833QOhPV+MIHEHut/X0mh9//ChOAYg6RBNu5jYqg/hm2/q+CfU2EV
Wp64WT+/sCIsjWaksipldAJ0fzKGYFkPtHOM+dOylemvLE2XcDHJuezCOMBYesiforjYF/1d1L/r
w2abhyuusDYiwRUSJ6UgDKz83OTVvR0Op8x/7ouvsNR9XB7UrCF4VMiyghmSX55Rlzs3klqlltk9
BfyEevFFGbT7SobAqtwuG5p1tgtDwj0AGFdpeNNzs1Jy7ubK9AJ0jB9uWhgrp9LsOtGfCgzKmTpF
hVO+THLFSSPWCV6ALXo0EVXCz3VIWU3P/D/Lo5rdshe2plFfTJ8CcLQfQ3Ahll6N77vUhR0OsrPa
Up7Lygpu0mT4acpjtrJzZ1cN1hubeESuVcxcK5Wa6H4DCMGS62yP5lo+EXt/gjGa1n8o91f212zo
c0hHWCa9//DRXo+yGmWoUA3MxXB3b4ws4rCnhW/F5+c8hMy1zVsVeiD+x7WVsUR2Mc/j/0D92MO1
9rAexdeMCBsriOykhS+bGodygv2ZHth7M1vjB5mbr6lxgkwfKRwuRtcjcfMCbL5DrgPeqeKT0hYF
DO5htvIAnand6IB6/5oRliVES6Ue0p5T13GyYxoWGli7+EcMU/AhjqHnNGtlgNAfpat+Is501Uje
ta7k71J0IPbtCAkZTJHaERlRh8vv6J2gjlltXZnuMWLcvPzMyZkv9kjvqeZ/QEAllKxmB2qg3vce
RBWacbT1U+PeaU605bVXr+a45lcb0JamWzYtYsIMKYUbO05ARava02htD4f0cXn/z8UaMnX/GBDG
phkQ2QQjWSYuPHdADO19qad7y2gT0jv+e30MVnb+7FVrup/aCkF7yvRez2YHbTuiOdyGIYR09nkj
ZbukQ05eSrtoj4BDtCkaD0U7m0ddXmf59xLq8TfE8okFhFsX0ihEhetviMPObHxX5XRSftA76cCd
6kc/l2d2LrKSrac9E5CxZRvCHko9mEBUN6IIaO1k9VRo0Brz8k9/gFjwqpXy+Ev28ZWPXlgTZlVx
MlNGzxVrqnywJoHLgZvy8EARaN/W+UEqfyTawKWs2dtqdbs81NlwgVawRjYWbgNbGCoCqrmf6sSk
tL0pURl9S/hmrf75+8LgXOg3HVni7/duslNU9J6CtcvxFDZfzd+FCcEjpH5EArPjhNCL7hCpwUFV
kIZsjqH8OdO+GP1m9fI6u/MuLE6/X0SV2uhCSRsZVKj/insJllk/2sH4tKsG/zlUDstLNE3R0viE
symRJRVmQrwxBLyMCv376dBovPINiRnOdN2EGQIiHFlcKcVu5fCleyF6KsKfYXh6S0cIpwZJYVMH
zEVBTCxjxE7UlAMha/R3lOA+p/auqD73a6wTs1uKlxKA8CkNzMXheoEQQHZiXybRFYfNXZ1lsEp/
HlF0UWoTild9Y2sddAo+KYqguRkSey05PLdkJPKo3qJLR3VTWDLFLPQg63jNG+qfGKQTRRSUg1du
RjNRir/OUnFroa4mRmNNSxBtzTBStpNKK9z8zU0cIkSDAkXmIxWZrsSKmY02yew5POdNTgDxkgRs
BD1rhao0ELht6IbvdZkTVYVGcEDWyAhOjXyqrbWy7bR9BfcH6UpXPoB6Fao6IUKVklkWjVmgGOyQ
uzNN6TM8xve1VLiwelvxvz9eCFZA2gGEwltiCImRTI965ECjF1xGTIkyV+47+2F5Q8+Ejysb6rV3
GmFKE4AbhueaAuWgu6fIGjY+LPDNlzKwd8vGZr1kqlPAlkYxRKxSuh13OM1rw7M+vtTxk3oDk6x/
UF05PmRy9yQVHtyrvfm8bHdmC4Cn/WtXWLZat2NEv/PwLNVb3buX7adqjVBkzgTDMgklJC5evUQy
3liygxTd2ense8+t78iYt/1KV8f0naL7QRBKwwFFFTrmhHHAX9zIjocRSwWl85xZax3kc/5NcwEN
r86EHxfjbq9UBg2SaAJNt0QoGoKDCQIzdT8ur8ec012aEU7JSktdHm6gHwIUzpB2Ue1b9RiUyU4P
vy1bmvO4S0vC6UjardDKgQFZw0FqUVuMZflbbxQU+xQ05vax9u9bGnXY2/5O4fRFF+dxqlNFQFEp
PGvOk2Hdm8EegW9EEN8QcC/NTPHxwoyDmkHFbTE8e8qt3sGcJCGiRbIn+hIVUIfn5Uq8nfXvv8MS
SyVhi+6QBYH42Rmp0lputa0mjscm+bO8YHPHJfNHIZHGJdJxIhBvjAwnQgIeZEwKQstKvquaeit3
5bswq38V7aGVn8tnwyclOGbyGrHLrLuAbACDCh0aoIPrWS3dtnQrTQKphra9VeXpzkRErHTRM88t
mtVGOJx+LQ94zaSQD4Joyx27BJOdoryPG+4iKeSMIUweVXWrx/ne97I3xPwJv/HfUQphBL7ONG/V
KDpHZrjNfdM7lImWbbJOkTalHx+Tro1WTM66D7e56aEOl41YV8xHCGPLCUSsxnu0JDYh6cnKXCkk
zBqhB3tqjqLHV+RG66Uqp1GFMozePIHZ9JvH1bLl7Grx7Jz6nyBMMoXdHed+CCkuL76gm5QdaS6D
fD3n1QmsUT2q7soNYH43XNgTtjmk5X6aFtjLg/DBK7rNmJ/s8V4JDq1a7VG53STabRR/z9fe17Nz
+dew2FbnSIUMkYNGwlq5TSGXN017T/H/w7Lzz1sBWjgdmew3YTrtOkF3FUX2c00+3MpOJbq26F4s
G5k7NaFqlKdOJY5OsXEe+j4rqBOMhIZyjsr4Dqb7p2UTc+OYAHUkW6E9gUH7Om6Yqt+RdcFEBEZ+
SJ90B3mFN2whkMAUXkjoQpknvFdQh88aIwi48dYniU6/ZCg3aCjul0cydwO4tKJcj8T2WrhqTI84
Xz6k2rjva5jlkpMhGSsHykuroHiZubQkxFqzj13YxmsOSt8rb6XYSDY9QDLEe/x+XwaQ+XtabT3I
iJdtCj0xP4Rq/FB13Xerg+Je8sb+JlMQ7cp1O9v5Awz58jhJO/lIasSl/dU2PdrsMzrrKw3tMtT2
6O8LYv/G6uvmXAPdh7qTh1DroXC5PImz7sD9doLJU+8XMSNurkFFQ/75PIYhwqD1nps7OgErV4AX
9NCrGaS9lvcrLc5g/67XSkMeB/lEYM5GfADufHK0YWvrCEqmlbkf1PBRjT+p+oR6nqR0H3wz/KKE
xbY1P2jpzyb0d2OX3VbdO3iRE/sBUP1BVh89Sd2iDVfH7yR4zjY49WF5cubStdp0iYWkmFI5d4rr
z05CGCZkn9u4md+FXfIQtKB7x+zWQLRAHsbzgMJdnYART9FW2rQ+NMpZc1NUFeoKwU61tNMQqHuE
UeS3LNvFhwm7ONLMMK8MINtm02/7EFWdU6W7x+Xhz/rGhZHp98uLWx8iiqqB2a7iYCt9KfpnpN+W
TcwGPDqTQWtPdEViw2RRDAX+UnI37D+GTriV5ZVwNxskLgwIY/CrohqkAANdvIP6FPdS1U+R92V5
GHOvBDTo/xnG9BUXM5WFbZZWIY/t3r5N21PXn+B0iN+F9YpDzp3pl3aEN0Kp2A7ORCBSjXcWUlKg
ryEELSWHusFvPHB5VC9x+tWuBT87wY7YAOLqNKON7EGBl3EV0tRx21n0z/YJgKePVbULS+WOR36L
XMuy3SkYLJkV1ixzJSUbOxImJTLU0FjqXGg3+dhvFd/aVJqzNXtl0yjFGrZ+dhUvhiusYtAFdjzJ
Tp41970M8omBKTTEGc6+5Ea9PMZZW3RYT008E/2jcHgNFZ0mg8FKttYpriN3Eyl05cftsXIDEr5r
9L/TlL2a0gtzwgkWWkbQ6iUO6nhP1JUgGnjMkpVTf/YGSCME1IZgO9F6EIK8UybI6PX0Jqhub26V
3D+N9lYZn1w6rlEBhQnrJk+kL5DmIlr0+Jb5/Me2eI6lY4FsdIftLv7gDtWx1pHkNlDJtp+d4C3Z
rouBqsLi+a1UZrlFz4fEK4hnSZzdNMBmH9JoRMh9eWCzK0f7wUvHE5VW4QjSFT8rs45E1F1uFGhD
wTgs9yu1lFlnvLAhnCZjA7tg0ikEernZ1LW9HZInE12pDlp6yn3/24CmAV/ESrbDkEGkHZ4TK/+q
SMHeNazfsmPuls3MBy/6ueFUgWVAtoXdbDaFV/slLWm5Vm4GI36fu8ZdnpzaLLuVovFdnp5yZ5v8
XDE7rf2rnWZPhG8ThShwhuvh9Y2cWsmI2cKtdllobROETYvPdfu5z2P0CrONRgnwZizWMHezRylV
AhLMvCtpJ7s2LHGBCUdUNlBVSKytFfT9befK1c3y+NasCMNzFfqcS3WyAl/tVrLyYedGhK9lK7NO
DxJkokmlailWEkF9NnFfcvBYcNY2e2cimx5XavHT+r9aqAsbgh/qBd0NSc8jRQt9dcrNG9sxljnk
Bn/b05P0Pw5JcMeaPJtpVgxJc09296Tsomit5XV+RBBpUWkmu2tO2/xiZ0VNj4TvgAkZORPtjwFR
Wf0ZRfk3uMCUiAdPR03bsgVHG0zdCrqOsySuR6AKt4Ov7//98l9aEJxM9UItUtWK14L1K6tAPLjv
i2L1djPnyiBGQVGBkYF7WTiupKCXYqnjuC+rE53Ivbezw2hHaXen8xobtn18ryRHSS4PqfcxSd+l
brniE3NxlxY3ikPQkEKUM33hxYIN0dii8sKC6Tg4DPbwjzX6vjGNXYpa5mhEj2+Y1wt7osvHTo1+
NPakBHHGdNxqTX4vZcPKu2GulYbWPU2nSxnOIWpe1+MqvDiIk56HQ9PmCGXeO92wyZGMB4WpWC1E
iiiMJrzftHQn9dCTf27WtAemkYib+/ILBB8NQjlv04EvsNMvTWkcxsTZ2uEaJ++sB12MU/DTLEIZ
1KqxYhqHwEKTe+VcXhuFcPZr+VgCM5jmsXxH9z9nZCelKz44PwYwadBmGCQ5BB9s1VYyoponru1q
P30P1XQ/V8bdWxzvrxHB8UJYGVJ3aswlIRQU6sk2ftVuuuJ287P114gQYSOjSrVunO64QX50PXuX
98pxFXE+a+UFJQY9I3wI0xPtYs/abRFmtszdLzMLWD8aKPSqFnLLUZKSw/KszYYHmuon4Q7g67aw
jXIlywcPQc+zr5h765uEGmiPgHnn7fU3zR2AK5x5kucTKX1jPzNIa41TjVrept6PCXZeJStJ77nz
aUJ1/deIsCk1vTY4vLj5OWpgbpSxQ22uG6yDhlAx3GDaGiJ3dv6MSaaQ9M3UIXC9VIFll8iBybi2
KSkkIOtwSweNf5AUxKxTR6dkEnTJSmZmrnFZo1P6H6vCsaL7ST7WJeWnsSpPajVuTUW+GRSorbJ0
P7bOrTW0O/VJb51DHzi/6Q55ZxneGd31MQpPmvQwoZUmRpllZ5r1W3pgqTeAP1XE/DVQgEIdHZtr
N9m3yLopdQ8R0TXOmjUrwuCNuKoGo3A40ZCnTaiUOo/msJYln/UjcAYv2pS0wQpGOi+VE2660TlT
7R3sj64M9ZozbMd2xWHnR/NfQ4iWXTuQm9GZNCAs/pIrj1r9JFv1BpHBt0THf8YDLOXaDI9IOayQ
uT7nTr9TPeeInvwuXqUYntz91Zl4YUY4rfQqlCbgC+wIrnqgIPuBtnknDLZNfT81DNLz8YbjC1pJ
+B5gK6CVVTi+EjcKZSliv/vyu/6jkjCmNzj1pQXh8Mq7zi9GmbDld5/88Xlo7ydd2X+/cegemQTz
aMeh3Hu9OmqWRzZk11xG0/Doo1BPn3Vo+Cs+MLc4YDPpP+biPpE7XFuRJKvymiiMzkE1bOCh3kcg
AKhmKFK6RXB4E4YrizMXHI1JxXLqxbUMffL9i3NMo9tXG906ov+nCTZpM7i/vTGwtnbR2tvcQVpA
dZW3RGRwXeiRTO04cJVfG3WRI7bbLonOuv4tTw8cpjfSF8PfBmV+s7xqs/N5YUnwDKNLyz71yujs
tt1h6kH13UNpt9BXEPOcovOOMirXb7HJ84tONBr0RRKctuhUJJC76NwUYKYpzGY3ea3Ft6MToUkV
9fKex/s+iEJzJYs+m+uAtuYfy0JEHDK3z1PoRc8D8u806Xogiof7plGQFtyCDkPkHiWnMvwJsnvl
vJuLkVxOphwmxFA0rl8vaRrTGqtmRoTKQfS1T4fhVh+ib8FgeivBeHaQ9N05EK0gSQwW8trSUPh2
FgfcVLUu32cuV25/20bZwfhZaeZdm39JOmdX2b+XF3Vun1xY/T/Srqw3bphJ/iIBEnW/SprT9mgc
HzleBDuJdV8kdf76Lfpb7Ho4wgjZRR4CxIFbvJrN7uoqmUKCTJHTlwZC11p7SPhd1ShAGj+N8RFA
zZWpXLrXvpqS7oFyICDDFFWEEpARBkhbSx9YGqMo+HJ7TJ9ip/JV8NWSdBUoGJOaC3QWrb0qLTZt
CoDRWP4FwC2PkKGy+22uFp4xoQ4ZDT+6cpeNx3p4m+v+NKwdVXEUrz4GOBrQHoBfBbCHy3Xt7BhC
4DVStxZtAuhbjWWzvT3epT0KpZH/sSBNbIrSGMhkYAGco0GX2xtM7OrDYHl/og8QZULEmldNTGpk
I6ZMR8TQibkr0JFeq2gmQswZRcEw916tj8TjXXenFPXKzlncpF9MS4fQoVpaRzNeCrTYavDf8ei5
JQV5PPcHa5WaRyzI9YL970Clu8qxSxOhPOLqxH0BftW34nTLWQ7tQqLumLEbRhBaumrIM2XFwy5u
FTRbonKqQ0HmCiAcZTaJTQHtit+c6COOVw7G4gn88vslF9OkUKXJKRBx0L9pKA3tamcm9Qbs0CsD
WTYkpCyB9kTlXboIsyl3x2JCxt0g9WYsZgjWabu52irA49/e+4tbAxEYGKMEW5yM9zCNDJGlQN/x
UvVFIRfq25uUOZtWNwO61gKyeNK+WJM2YqKzHAVKTKDiPkQOkB/g0rd+3R6RXJUXrxcIvuO2QWIf
XHPyPWt0+azVoF4+KTmAbiKNVRAslAo+MUSi78yGcLKdOhwUNcWhjGILbfX5zmz+jhGoT0mjA3RR
0KOh9dNxoub7yudJa/v5eSCSQWsKgDwoCkvexukQWpVRYp9iBwVSxbqnPHrKwQtdu68EOg6WMwcW
6/YRA5IYDta4h2AU05yN1odkjW1JzsX999cg2ED0iqStjAMflHFwQbdqn8gr1KZtJ/Wsn64/Jz6a
SszuPf2tDb57trv97VmQth2IoxEL6GgEQkZJIKilk9RZOWE0y93T3FebKflRl7qv1Gd7Rhlk5SzJ
jle2JV8g7TxEaTfDlt4G3Wv0QcOxDliQkF3reGs4Nymw/I8x0YeBnnKgP+UeCSgSIVuRcRjTrQ2r
n/iooJEr9orZi+sfxrfb03i1l8Q0frEmfn4RpfdxY5DOPVXWB5+Yh3qyZzk/IVO9MonSwf0cFnIk
QhxdRU5EdhMatSalcJPoVED1phUwieSX29krVpaGA2+H8hi8tzBzORxriAEp0dLoZJMgR7AW+2Vy
56ypzC1uCBPFN2CNHOCK5PIRxfCGwoaZOfXaR+C0wAuH1ot97gG/s6axvTRzoDJCzRvFJNRppZ2u
Zp2RNUoWnaKM+nEGgrh3fa2qKN17YnWQGhOXHuh1VENOqJMZ8YbaxMoJNI0sGMxa8fSBrMleykQ3
/zGDDj4Qyn9qEUnLw6HulHdJoZyiF3rWng0N1OV+93cWqi/bo/XN7AH33c3mSvSytF5I5kDZTsjr
AvsoRYB4WlCl0lXlpFIET8l2gvwxy39Zpd8LrvQoINDgKNcqctcuCuSpqC5CkQGwThDGXG5G6oJn
w2z0OERl3OvnPy5nXt+929oPE/xit8/xtddAd7QFnTsELYIwQroX2wza9iDcSNBv/ndMtWene1Bz
8Iky7kEuJhiMFfdLyGWMhqWELTwnhdgMGj5lXtGOJozOdZeGBvxTyd46P1eF6IyXDsVpnu+5+Xuo
oavWfWO26ZVgTkwVftdxskt7D0IDvf5gNyV+gANDe881/i398J/vAzYUvKM6uoZkHpp5mq3IBeIm
dKL7vIm3JDW3CvvbRD+UrghuT/4nHuNLwCqMAeKIfWVrFo6PJd3IvQksJpCOaVj1T1n1Mxpe5ul+
MqHtZbHNgMDL/NMq4Dvx5sKvq98VDUnrGcb3HgSb3JxV0MCWHs91r43XgDnXJxtkntj3gs0PN4ac
hlE5y6ap1LNQS/MyYFVeeMUYuSsnjCyYwRaHE0GfPsD0Mhh8nqI5Kow2D02Cw8x5UKj5oQC7WwMt
51g587o9dNCcsb9HI2jKsoAkObil0KiM5jG7+K6Wpa9YQTQ1mynbclog5hpBIW8GZbp2LoXDlFZL
F2QtaNGzkEjRpdXScD/YyaTmIbA1rHoyarptEScN1ntHhn1Uup5+uL1BFjwB+FRAIuaAYgtnRvI/
SUW0YradPKTuMaHPWndOQbnD7kdUeG5bkjkOxVZEoz7yxngkYnByEiOJy7Zs1agKk7rfArzipfnk
UYx0AOariWkY5Q62YRTk06sWVQ8tGHluf8L1YDG3aHsUTIcLnJhdmtvNELXmSVFcP0XTdMb8YgLU
jRQ7559POZK/YP1F1UcFBkdeytiackqcFPdWZfJtWiqJB3VZcg/ytixIDGaERqev9bddD1AYdUTT
iA30iFzpmIsEOkZOrpzSRtP9yUgGB7IbsbaZi37aqhMa6jgx7dfb03rt4ZFDFZxX6EeDW5NPmFZb
vdaQUTnN1KGzXzWpafk2/h+Fh69Z5LEpAld3k6pM3aiKWq4l4ha2FiAEIkNtIP9oOHIIZ1laaWjD
jC+IYvSxjgXpNiqEv+4rUoImt8JB7YsSJXcw5XlVmb+WpUX3CGXJzuSNs7LTr8Mi0NkinER1S0WS
WX6kDUlaVSAcKcJEHbVNpZDRh00QtjXdWvywYOqzUwf0xNAadFzpcq0GJx1p4uYhG3U9yJ1W8UdK
Og+iRmuKoZ84wkvnhCIA+v1RJTVwlnUpaKiVCSKNXVaGjZN4vNADp2VelFC/v7MQq8BvkPEF5/ge
TgTs6xW197wodw3b2mbtUTpup7J9ZxWgfCtn7fqlh0e+aOsEIxBC36sZ1/S+SBLAO0I1cjfDgKte
2/VTGUTNI8l/gS3Rt82tPnsW33H7rijXkjPXy4AcA9gtNDg30AbKkFZ4V4OT2i7DSD0a4N+u3CIo
7d3tY3Z1uEUrNZrhsbUIYvvPUPLLgyg2OpwBW6kQ1xjHxCB+xx5d0OB2ZliN/fa2sevAVLImXUWm
oXRdPMV1ODv9AYx2nhodmjF4yR7SYvIU80T0tUjxOggXNlEbEQ8kLKLMMYdwjPXuSOuQDXhWJlpf
bzI0hwFK80aNiW1xWaV3WZ9227Yrp0CfWHa0bZtvItVFv2OUKW8JuhJXjvPSvDvI3yFMx7MXHuYy
WI57feJTP9UhuN2xi1IbauW8tyEzkP1Ch2O7mY1pTdT22qNhKvAc0TWQb4sgXTJKncxiA7PqsBps
7pvMIIfYsBuvHcp4yyiL904c4/ZSwExl5WV0Z1XKz1qz28PQcudjZTOI18/F0RdfgzQKLhfE08jt
XE6B6gwD+ixJHZpP9l6/yxqklbzeGz90f8y99ADxHFAlrBG3yKhqxMfCLBBqAmpnooB/abZRx1y3
W6MOx7net5rlxY90agIm6lha6kGrp3O3RRK05krBZXHJxfsISmAqGjRETPnlqLnphK7COW5CteMv
rJsyNLLomU/MGUh1cAh41jBX77cn+cqHYLDgNMMJh1QA7nBxy36xid4tG2p/cx2mNDW2ip4pgCN1
ik8Ne60WeRUSC1PgrNUBY8TLWg76rHliiLW0JrSjXzp5sdyX20O5Cgik3y/5DqjTmlaVGU1I7CB6
zTigbx5I3Ktih41y25Q4B9LOhHQEaHcgcoYbQF6pYqZzFoFYPcw/mkNzzkHgHLSd3z0nxv/TknTV
DhoFqtTVm9B0Q9s51H3Ac39k36YnBVLja+0uCzvwYlzSiUvJbA2FGJdRPJnpRjMfk7cYlCRrAcTC
UgFeBJ0YcaOLvy93XZvNWW46E5bKCqYeeNOPFhGTGj+RovHzcY2aY2HnXZiTTrTjKhOCQJibnTc9
e+7WWlWXtoMOylxgMPGIupLBcBXHqdIWi1SA9VBhz9Z0hBhS1B40CJuZs9+jFfH2BryOPZDWMNHI
gvyGaF2VuWzzOu55nGOzA70wNw9p6zepN94j2fwneq4mr3YOGThk1uBGSzOJsp6gEgfz4JW8OkHS
UmU2NohT3SUKcHE6D26PbM2C+PkXh8QStckrBxZ6PiubMo9rL5+QxL9tZWkD4qoH7w1xbERvkq9A
tKQWgAjjWMUb7bkwDjrIyfM9OmW6bnvblNjLsq+A0gTKkybiJ6SkLgdkZcXk5mndhjEEF5wHrXgk
ZeWN9krZaWnevpqRClx9RGjNmDCDjcCrIziAb49jyQDQxehMEzhjBIOX4xi5NTV48LSh4zBfKx+q
9VhfTIU0VThBEKUGxQPEuGW3UFSaayJPhTJgd7QddHt71mEIcoT4ur1V07NG9j1g4ptx77KXFCh4
4mW5N/i0C0xti7JKudbjsbB4F18kew4QBpZstFHgUPhezVWxF70q+ejBKHR7ehcuYkTxItYmUOzB
e/JyemOlRqCn2Swct5nzUgz3zRq76IJzv7AgXSVZ2fEha2BBHyZf7T8s5y5FPKtlsVf9Y0O6iKEA
N8KzHLgjwVAvbxbVKlroyfCw07niI9eY4N2QFfsiAwry3yfuUz4Ve1Iw7Um5pMHqETkmjIczoDcQ
jtYyJB7+UW7rczw4XYjEdex9JHIuVwd2J2e2OQ+Bzgjyku+SPH+DkNuxHZqVKHApCAc/BRr5TWSr
kEeVfFM2MLhY0vEw4cmdxnaTjc1vPOn2k51bfmlk21yDmqli7Jli7ZIi+meHpYFaGSQWBsisgMGU
JtQozbyqzJaF+BDfif4W5DlC66u+1tl0vePxbkaZHGBh5HCQKb2c065L0qwwLRZqoPPPKpCMULJT
6rUMoFiaS6ei4ZGMaB5nCoAtufLPaWySqp95WBkZ0FnPdQbdbXDeuh6Uq/zWONzejgvmkAFzwOeG
Mqxty3XYketQdsx1joDaelW6bZxteuar3TP151ZdK8Ven2ntq7WrSuwYjehA03jYfsSPzDjZyfal
L/5VIwXb/9KMtCU1PtU01iYeWtXvKeuDyb6j7U/NfuijIE0RakSGx7M/t2fy2vfCKBJauKQF07wh
+d6hZqOrlAYPjZ0e2N+6++zltoHrsO3SgHSoTXSAAgEKA2Q3+eif9axA39UgtrptZmGfX4xDfMaX
iCbKC1rSGGZSEJgZ/Z3IRUVrmK6FjQDwJRwT3q6CyV4ai1aUTQNUIg+L5kBSduQDEqBR5Q3tIyR1
Hm+PaGFlDLzIAe+yRe+CjNDlPfK8Tjp04ZRVf2Y0GWUx8+isBeaw9iZeCHTRzgQAPbFB+CSyE5ez
xyfVGoyYdGFyiE/Nof+tHulzvOPH/J5/RD/63e2hLWSgLu1JXkktI2XMVK0L+ZYfEHk8G4dmo2/M
A//3G//SkpjlL/tCG9QMaFUVlowXN27fgVr9Bf21lbhicQI11LPBhyjwBrLwd2daRY0wpguH7AFc
iKYeP1FzoyhHi35YQ9P4MUqOrgZdgNJ39fpbFe9XpnThACB1i+QatGPwt5zHmdUoVZqu7kIXdC02
CB9V3UviO1JvI/M8z8FcVD61vSkJzOLMkYNr3Pu1DvIFt3zxDZIzIaSOpnnsO9wCSNXy+04v7h3O
9gzCu6o9/5zVtWTa4qh1C8k0oHJwEUg+s+4IG6wKh4RM+2T6WzUJGGdWXMvibgUU4n+MSI+LvrLN
xMnHLiyGux4kk1TzR3NGY9w3fdwV8YFa39On28u5dPjx6jSwp4Qwmhyk1yQrrVKDSW6kvt6GRgV5
1++RuVZeWbQDpQcwRyEbqX3u6y/HY7bcpATxdhemmfsGSufASZT3Mvs+Gfr/6Yh8MSX5mG62oc3C
jC5stggLeMAdr6HQi9p2g5cUQUo9yoPxJ1s7GGJ1pNAEzRTo2QT5Gc6GnMCf+0yb1QZDdLP6XpCF
dtWmrVMPpZwAeJrNMKMcjm/Q+mjbDOOLWrHw9mKKkd36Amn/KGykVprgC4qegkSJv5gQJbltYvEc
fBmk9DDtMscdKkCqwhjISwZkvNvfG9bKOGTGKBGhXEyltIRl105prsCKvk9/sdZr/rwnmpduiOUb
rVcCiHTX7wukj5FF/YGSPNs3f+v3avQt7pWZx1ADHv3s7yoOZW2CpetEj5K0Bgc9rkrolfTaxgY3
3O35XXbwoJwD7RfkDtAlLt0j8+zatQ4TGfGM3HNBcxXQw28ybrvey97yA/l22+LiyfxiUPz8y8lM
9U5Du7QY07E4QLLGH/SVMV1X/cRyfjEhuWvolqtjhvAMV4bxXLQPaex1oMIB9wc/InV/MAvrWKW+
AcnOCkgw4G3vYyv2zJEd1AZ1faP3DGXyTDCiO8NKpmUhbLz4NinUKlrEc4OD4bebhrdITzxaj5Ct
YmhIHq3zRMnKi2LhQQgZWDykkaoCYAU66JfznTCIFOlK3Icd/6ZCsY+76UOUCoQWeZjHbxUS9zNy
gCW4J6ip7sekWevuXlpxwacMQXeCpgG5MdYqGnWyyDyEykA9Pd4xMng6/W3kK+u+5CsAzQFXHtgI
UNGURloxwya5qw2IUpBmQWr9fW7XaNiXIgEH5QckbOEx4DcuZ1PPcyyRnY1hO7ebTAVfLojszuMY
oX15Ywa3j8rSXgEcUkc/Gwi+Qfd2aax0OyUiVjmGSt77Q5IB3Q7I7OC1vLrroVra5vkOojK3jS69
Bb4alTwuVVCGL8p8xGvtb5JvbRuYqh9WfcDD7bahzzqHdH0gqIRinUATAvoprdfQt25dW7Bk17FP
UwZJBbrvVP7cEA6aknej+lmBxzllYcrqbWY4O0sDH+VbrfS/rNTZzZPiWbTajFAabvRo2w5/XEin
tyXAc2ssGnIPjrgigBFHMgBIHDwm5JeEZiYQjLWxFqW67+rA+mG6EDjduFPhl8U735S/U3ebgHJt
M0a/k9Zba24VkyFP1lf7kp92YmdkAJ1hL2Tk0NrKk4Pm8tsLslC7xBihZwpiNzQZXgVnNoW4idm2
YzjjEoii7pejnyyTP5R1mMwOuLyAt+s+AJff2LO59nRaCGfwZgbKGPp6yOFeVcU6szP0aJhAVesO
PnGmvToCrGEqevSspP27qk+nIebKDowE7SZRaZB3dhaMszaszMPCGUenh4CLI+uOPL90Q/UKXj28
zPAlhvqzrf+qbncGH4g/KL7b/VLdFWYbWWP1c2tZQMO4qI0g7SO/vpkTmcbA+wmlx8bX4nFvNJve
HvwRjDBzsimBUgG0b2reSuM7bd2QvnVxdCyydq1TY8FRA3YJgmKUhgiGLt2bTsWcImbzFPIqzMbT
3KERUb+z+51jbyYORSJ31wzTHdh4D5Bq8NR0q1onrv2tzNXuwaXdgKQbwJbI5MM3SK6vB8l73EEj
JGT1XdcgtoK8QA9BwlA7kX5jP8zODzteobpauipRsEaXimCVA2RAOmORMk9Dzss5hEzSZjRGL+n2
UBZSuxmlAoArHSQYiZfHs9fo6i6y3bWE3IKXQQMGIGGoLIGSAO+kS49vpfVIwW4/h232ve6Ge/aG
KbprM7f126H1kqjxFdVvJg/tMlTZxx0aweM/fVX9WZWHuXY4RMXTEw0NYh00+d3t6FM3d0Sdw24E
nNZq5wPa5dYqgtc77tKItOO0vDIT25znsOBHECuXDSpcmyEKbju2JSvAqtsCaSWaUaUrLekHU6ec
qqGZxX4NdkJ0tn8U/fNtK0sTJkgxAeEG3MmQIYVONtiDCXbj0Jqmu4HYqaeD/PS2jYUnu2DeFH3n
KHRZrnwuFAoIZcm5GibdMRr3lnZMlQeenYqIoZKrQ/EthjQzXakqLA3NRZlYQIkA9iDSBJImI6kd
wWpsoWN5mKd8I/QOV+K3pWVyAYjDBhcMBLZ05hOwVxbwTGpY4/fTPNoBvvcEqrm3Jkk3t+dxcUBf
TEkDmt2qUHlhqqFmzJt+esjrNabeNQvi51+eOU6UxHrbGrCgToAWgv0S7Kwrsf11wIscyidQHpUr
7Dmp1pJkKbGpWaoCE5NHyVZtH4Sk8u2pWogKhBUUWsBs4+IIiWX7MpK07suusXF6KrTF+y7eRJ2n
H0lQHflD9WuNFe163gzgj5HSEERUSBFLY7IT1msYFAljYwo43RX9mlbI9azhVyPOQEYTaIsrLk+X
KQrLWKGHUA3cZAXdDOjwK4HPuj1v17sZkRQeXKLgjRtMLkCMFCnams9GODW5l6sHju6m2Tym+Roc
ZsEQfAH6jaBrgDmTDdlKSfoBfKRhxdttZqXnJnI+dIZeEl5+vz2mhcXBIw60FyBMQKOKXC3F+60q
5yq3Q9yUXqL+alYpQhZ2GwBswESjfCiY3mRFXT4ZZjXz2glt4PTKe95OjyyCaLc9uB7LugpNIMqb
mQ5AXIwPbolCxe0hXs8m0CnwQBrqN3AQcgUuRRvkOBupGyYMjAyqj95ziyKFl67gf1fsyLW3cQI7
eNInbqgkmR+lmdcD60vcQ1+83x7QdTQrBuRgn9vYhmirvzy+46QSOvW5Gzbuw0SOSBSg0dz81lVv
GhQ+0l7/dtvedb+v2B7iAY4mDUGBL0VRtWVWOVUMJTQTbng52TPtqNbDmTqq15W9XyeqT93AiB7c
+RHwf48pf5pBRyDDPBUQ2vTfw7rLDxJL8cWBuQ4ndqE6Skge28JTfpjcO0Tcj5+rY/9AH5Tt7QlY
mHCguTQQmRqg1YXs66U5PY6gr+OQ5GxDompW3vJO31Ol3aTRhHYuQPBWodxXewmG0NGIkACho4My
9aVFBxxjEYlbC51iT+5Ucuj4IeXc28rHMMT/ej4+bQmfhqcRNhS5tMVpR8vEGaxT55jTMWXsxWFd
AagktbeZqRcrkykCwItnL8wB0oo6P3w2ejWkzUQbHTVcatontQ+azjk11q6n/ZNhRa9Wn69Zu0q4
iO5d0ROC0iTgrKoUjsZNY3AGRoZTZ/+w7O99G9+Z1IPal1dlSF0Zjm90axN6PULYRGyFE4r6Gtbx
ckILGtVIx+TOifazFdQtPyO23NE+QuK5mEwfqjWrFflFmzgUosEMtSXZjw95pTVdzp1TS6vKh819
bVtsV8eqtge2407vItBF5Arf5XX1EyRUxE9ds4GY3Gw91W77q3XYGWikKIysuQjaPmOb24fo6pIG
NY2Ku0ysu4HXqHSI7EFxUyhiOKdM4egGnnU/7srvTVk+3bZznf8WhoiJkABgAWQppXijVLTeiIvY
PVkPGO/rzMHr4IEH0+QvaInx0if9YzogpwgKjd1t01eXKSxD3tPCAxedwuDJuVx4Rl0j6bvGPSlZ
MWw1isZFdP05KzHidYMCzAhRdbGhgST4vHC/eD/TjZuIFoZ7slVq/ZriDneNlhjuD5vM7L3lJZz0
NMTuj1lzsNG7KM1jT4GvabYjeJ+doEsTu9gnIJPZldQZ1rQRlqYBbH9QUbMNoLvlvI8TM7XswAlw
onM838c2IJsJmYaVyV6aBgs3IPoSABpGoUNK3Fo1eCgYidBkbvPmDqIWyN9pNAeuposaz5rB/gSB
Omdj5IN50nRApSuriX0+QJBUcTIbLNCg1XfLfFiJr698DoCdEPJQRXYRwhVywMPascnVLC/DkkCG
xEgTbRdHBX+MYo35SYpeR3QGRV7rQCi1UsCMcXsXXh20T/OCwwzpbMCPxfJ82R4O6MTUrknQhmSX
blD1arrJwYeNpOYq5fXVNQXiFHBLIG5E8ZeAF+rS1NSmEG60nOTszmz4U5QI8PtUo/uJFSraZ5Lu
7fbQrh/LMCgmV7QNiGer5ERyqzK7Io3Ts8V+G+PzoBXBiNau9KUhMwAD7TZSfMXIgttmF4YpXBY2
meDCRi7pcphx0tO0zZ30XOkG3ZOWQAVr5sYmtxiEP6ZKW9lAV/EGlGC+2pNu5KHGRsWzHaO079rh
W6t8y9EEYiJH65dkrXfh86l/cSHDGqIagJ6RKgO7gey1OE/AGqml58HXt/3e3RRBH2gBOuuCItA8
ZZP7ir8dUBT9SX6X506D5os/rMGihRXpK3A9gAsP2UrgNk1pzIqWMd6hQfpcmkjKVXnlZz1oUgzz
HYLU73kSr7EoLSwqQjrwmyMx/Ll7LxeVdIahtF1RnCFcpc0RFIHOLxNb0xFe2rEXZqRwR2uZ0adK
WZyTJN6hK8yu4jtIEe3qfFPHkV+g+t3pzr7R1sjMrrwQwrmv45OiEEMnxWjnSn5Wqzwwx7usCNvx
pGpn1KC8qjhBwGblhl9awq8WpY00KDk3cDiLM51OiksDvkcWWWm2FLza/3wgkdF2cMUDAo3HqzSp
NvQ5e5KS8mxQJNT7dFemr3o5nGbCVo7+wvrhklEJeirxFCeGTFLh0MzlM8nr81RDSoCbPuYxBb1W
ss3KbK9pfoVuIjNDU9ztIV6nrtENA5ib9kk8grhJWr+B1ikZ7BmUPYz/akd/mj2GtL27JcmGlwet
aD2q7rS02FuKsTLq67NxaVtaSbfg4zirGmyPTwkUtIpqX3axP31fGaMIxS4PvbBjio1qomIo04lV
0GkE5XtbnxXtzEzdr1m8G6P7zL1Dxhg5UTAlnE3l922rnw/xW1bFyflyQU5TOtpVXdfnHg4uf6FP
5nv+mIX9nRE4XurXO6Cq7+uteofW3XC6b07ZptjNZ/Ub+Tbt+NY8rB3Va39/MQ2fe/DLB5UidcA7
Vp81rgQKeHnM0fBLetDUyuMz9aOh+3l7Dq6dw6VF6UajyZjF6oyJ79ljrMLNzw8V27ZpkA6nGDDR
VWG9q6AEURqwKDhEImEPGpDLOedlU/WIWOozuIH8XlOC2CF7KNPfHtaSFVwe+IM7DZlA/dKKy1rH
beu5OeuRhyhL+bWK37nOZolwE/sVTG5IZwHCeGkiiscKz/WkPSsR2JNQhOgD6PnNnq4zfcNb/Bsb
czWoR3AMFvpYfke/T+mz2G4Ot8e6cEZR0QSJBXq9Px9Vlx9STVGKKMJszqkx4L0Wb6v2iF4Sj2Zr
hBULs4rswCdJrYs6uSzkUjco1CIt15zrbvIqdTxT4NAgub6C2RIzJx1LvJ2AFMZ9jJSH3CPiGmVu
zn3Znp2q6Ldtoqq+2c3t9va0Lex8NJyiKAveOuQEZSssmducplN7Rtl6a0bDEVQVj9mdkk4/NcV5
m4p518Yrp23Jl18YFR/15YAnQzx1tcPa86TUhzx7bSmyYvRYKr0HmlzPNjsAwQ9j41eK8hLT9Hx7
zEsLiCZbbFnUFIBxl45FT+wxKXutPUfc3HYj9/u+23ClXrk1Fs2IHAtS4yhayTdWNCOn5TZGe04U
FHRb4OwU7mynxvpzezgL7hLI5f+1I91OTpKaA/AO7dm0D6SlaIZ/1iqIgd7XRYi+/BV4l/ht8rYE
5y1QpwLgCuzp5drFXVfmiUnpeWQVfzTqzHrt6tz1UTVk931Nmk2mZWskd0tuBqAJPDhEp+A1fZRd
INUKJUt6NrNkr3Ic7tYztd/Ireb6N7Bz4X3VzdVOAZ/kP0+uAdcmVOtRrUFP6eVwNUAUnAasSOfZ
rMmmcp77FpqZY5U/mmhoTblj+66CSuhtq9dnXxQHQJCJ4SJVL5P65QAhlIXC2HmyKRATWpG8MsvK
Hm9bWQjmkDXBuxitVAB7ARNwObiqLVUlLQ0MrpzyPUsm6wiy/DTQFTMGFY/KvtXtML5mSof+batT
tjnev/uVjxB36+WGwkcI2lE8uEQtSdpQVu7wvNBcdtZpSzzddpFzo+6bNhrxYZ6AbLR7wR8SmdD5
K7p6U8TURTY2++cGTpFCQnYSr2nUZgDZupyMmnFVJE3YGepj7QbgEQ6xjrLd3R7u0sp+tSJFGr1D
UbRKkVx0XHvY4M0C0rWJ8c1tK9eHVIwFF69QUQFRg2QlQjc3S0vMqda1dzqPMlA5Wb8zkuziODb9
xOpWID7Xvg4GQYgBk0Bs47xcTh5p01JXXBg01cndaYn2m2hRjZZ1aq941et7Hg9iC8VAAuCSQCNc
WkKG00YLI+VnRv/046vevbXlC41WfOrCBF5YkZ7fFTK/o97W/IzUXRakYCj0ktaOwHJYEq8yIJUV
V/YaYY28NxCOoCiM0pLQVwE5lTS0iaLjz+1MegZuZvCbpqVIkCfGike78qWyGWlshDfVPLYOAO0O
AxcUyJCghDD8jXpwabBHO/k7TeyATpf6H/eIbFe6duehGQukiunZtV4htcKnlzF7vb3vha/46ks+
TYg5RCSKUoPs0GIDleGCxexs578IhLoo4KR9pW/QzgLNe3TXGKY3A8x+2+qnkKRsFp4DYBXBcYCU
9+WebOeSNg1UHs+Tsc3C9IX8tJ7Th/4Y3Vcfth8fIUznG57ts0MRH7NxxaXIexXU/oIjAhVyJItE
WefS+lRZXRRFKKukhWf+robkkDlW0GpmAM76ldDpCnkuG5O8dVMkJCljjZ/dAinQrQqmgNZj1YS2
s95AA8Gs5NNxHOGd9kY12tZGIRVLfN5RcISathmlu0hze9G93pBiH7UMGq5FnqI7zkqLNAuanqnz
nlgFcD56Y7HCb+d+/ri9YrITwSgAAMVKAdWIqojMmoV3ZWzxYu7P+tRnOyiqkF0+JSDTT7J9NNE1
NaOrivGnPSHVjtMNtlRDOnJpUw96WRTDGZ2B5CEtufLCptI+QO8n2URKz+BemhmJRZX1vp43StA0
Onh8rayHLLVD/Hom+6xpkGtUFHLIcAIQepWrHTdyAgLfKQgZLXTZI8qCK7/cSrEyGSOoi4dz1kWu
Z5H6znQp+1nMGr0v9Ez3RqQJN61Vpwc07WhH6uTzChLr+ggL9JcorwP+hVtWcoLVUOlNXZPhnA7G
cETa56SASuGHQRu+SZWxDrs0erFj/aQ1fb9ykD9LkZcHWZSQ4PmRTcerVga/F2QqUEfXx3MWkzak
RTRuTaJPKB8ls48YRd3mOloCO03p7925rE9W2Sd7wLybTRk3w1tWZNUp5zrxs0EBPWdhDkhgqFWg
jwzSkUNVboqkhZ9tqH0kODpgberzE+gPB5+7RuThQQSSWYhJ+JY6fbPS2d32ah/vld56onXb+2j4
3CiID72h5LpnVlW98uxcuB5QjQV9L6ibRYwvA/CqOKcFhODHc+K+dzUJ4gmSL8mrU+d7JyfnMQIa
i2wRCD7hC28fywVPdmFauiFQJE4MYN6HcwU9aTOPnqil/Rjd/MT+i7PzWpLbWLb2EyEC3twC7abR
wzHk0N0gJIqC9x5Pfz6M/nM0jUE0/tEO7X2xGWJ2FbKysjJXrtWdY4GS+21z7/Lf2d1pvc9z73TE
1WXKVxdw3w1iMjxKiM2bubqLIPUFIesksmLnQuMoDdqsBbAVXz1s2H5/2V/bXvi5mnWtURnZ8NgZ
o2TXJYM5k7zrkmMr/JF6hiNb3g6FuthW6/jYhwdDNB0g00qyBX1c2/TX1w1stEyWLFM3KxKnrhwq
vnfU2kyhiuQBHTN9Y/03iIuN5GNt1VxR/Fh9HoxQF0m2MVq1UncTBywS6D16mnTSKqv6uB9B8zjX
aNDThDp64UemEqQoi5nDo55qT11w0CeVAcG/VAvql5eN77iyfTThVECdxCti5/znb2oZueE3NJH0
8TFsylMYaHZlfi0RnWEwZ+wFW7Kms1ZbD5lBr5O+M2sdrcDOjVNt/MoAfmdVcrz9k5a5OLGbhypF
B5pYFOaWezwOlacVZTg9+p7K67QdalhzgR+HiHx/+HPOeEnmKVg8l/fydWxVEZqZUzo9xp7W2yHJ
/97LUdG8vaCVpIOriHAE9w1AeYoAiz3utEzww0p6jP2u2SdJ2NwVoprbhan2x34U5KeRxj2k0L5/
8EvF2DETb+xg1zV3Wjd1RynxjEts5dnBD9LyvskT6Yjwn+EEVZt5cBq2ypMFke9GwruSF1IoIbSg
fgxqCTe5/t1dkYxmZ0bK4+inOyoW6j7YtdbfamvrxUGDfm10IrtJbWgwwh0Ei9n3aT53lV1sFRNX
Qt31T1mkqPTFDUFL+Sn6WXeyQ7B7rP6I7PBQbj3nZdZ0fYVaNGtV6s20T+n6L064YvVxLymZ8sj1
Z6f78iztosMv5ey5mRN/vu0YK56OLV58hFKobpfjDFObi74uYQtVK+bhvkrGvrK24Evvc0UWRLML
eBbuBzjo+iNCkdoFdZQqj1X8An/fIRrrfYIgUhBsbd3sDu+2jnQO4V0uI5CF15ZCRSnNRs+Vx+SH
LpxQBTqOEdL0B2pqwnnKnf6kSXa6RTb9PiSjDQ5khAf8XDdfklpGfYiThpP2WGn6eUQsxdG02Np/
+EsRh6Hr4aaFRXHJeK7IfagOcWU+NlJX7Yy4Seyxqi5TE0Yb9ckVn8DvKEYAFoaKaImxV+UukVEV
Mx8jTQh3mhE2O7VV052VQ2tze1ErO8fEqQhgH6o3xskWri4qdZMGkWE+CqWqI2UimweGm6KPh3Me
KMRyKChB0C2tGEKtNMUgmI9prVR3HVloyC3SRt8aJE2ebq/o3eaR98IuhimcYR6FuPZAQ/CLpAgT
67GWxfwp9vxcOQiyORCqGM7bpBJ9bw6wDD3dWeR1dopFDhQy/mYWhiGQ6yeI4BW25f00lN72tGPf
prYST49jeVCZ09ar0vYr78j/te8E2pL+x9DKtD9eZY8gDOT34D6Ld+0kW1ndDQYCSNHnRtwpys8o
PH+QUWdhBALy6+2lrq0HBVirWS5KqO6VcbRlfR8NvyW/P0EuCuJ7s2++cNJ/bFKZk6mwMuy0vKIj
LwuqXgHt2IIP0h4FpdpZwL3JCOFejmywg0yBVYyDaTnzLkHjpBmD20zKnYvU2IgCi1D6z28xoN+G
r5eC8zJee0IkxU3NbwlTMrEpvM9f5cgaJ2bi4rYnry77janFS7YY+zZuY4RfIzE41mJl15K0cTDn
w/AmXP+zGvSMgNCjAEVwu/6ao1UEvT4gk6rU93Jg7nQ0ckuCDFUMXu5fb69n1RhQUUQIqC+hwnNt
zDLbTmgKjFV18HXQz41aHQS/PQrxnVkwMX3b2uJg/rM0quDMeM08rsu5bOomXRNbWBNS+JFip8rO
CQjV20ZWP9E8tk+fg2VZi9Nf9UUdE5/jC+WQn0BGxkcQesHGc3bN5VgOY7/g4wifCz8IgrDUeLPH
FxHUa5TeU3iF5WLmo8/aDVNrm8YEHjRT8PzPMtnXn6i2Jq+IIiQ+1bPkOdnP/Nvt/Vpzgbd//yIL
7rUUWZ++jC+GtBMn5ZhBsmwm47lAG7tPosNta+urASkOnR+AsGWd3SoTsu6WWDWIup3mdPQjC9L+
Lfq5ZWL66mpzF/1/7SxOUSaOvsBsT3RJkkuc1wzdNI5RfyvhhJW89CChVzAUv+t4KzCuOsYsBzbD
/XhcLAI+LHDwLwbEoqw71z2Ps/JbkP6VTFtgyTUvh+buf+28rv/N+7DqhLzRfAJRlj5U4UMdbMTU
1e80D/QiGzR30BYObsa+4dUhQr2ldF/E1d5KzoEl7G47w6rrvTGycO0uyOOQHk+M8DS8BX8FVvJZ
Au1pt8K5b8SNCuCrROsysL7OKP+/JS0c3Uuzvm/HOdaNh0zI7ECrmUl2oEaoj3ouX8bJfEjEz3oy
OX7/xAyOU1M/Kaz9FMi70P+ZVk9pe0dd2ZJQGHwWc7sVjcYeSu359rYsapX/+O48ZcBEOReludiW
MJMQ7FHZ+wyKMOGnrAt7rflL6A1bEO5QSfXjj+Vn7wwudsbsazXU25hoVgEIs4pd1MR2Nm7ME61+
7TfLWhwNIzCNIRSx0rS/Mz+j3ngSrS9atEuKfsOxVk8H/Bg8TqmewEJ9HTOVYKSmy/zgpTO8X1Z8
6urh1+1vtHo+3liYf8Gb8xd5g9SYJVLEfZHviyqNdgoz5lEDf/dtQ6sBhaoWDWSgAmgNXhsK0toM
axkBayv66SFjHlO99lon2jgdy17CPz7wxs7iwIt52PuawDWTJueh652sc4fQNfvyWFTdHrYO8MGB
/NK2mTMOrgUBqxH5T01Rn7JxsIe83tjgVW9583sWh6Aq0QhodDZ42Bm0T3rN+JwLtV2W7dFvaN/f
3uXVzwn5KprdQHhIa693Oe4qxiO7nCNnJXZR0nWa7L7YOADzMXoXgOCLoj4JOo+76doIHQirn4Yp
vmhG/70M1CclrA85gsD5ri2pAPCo3MiFlpCo168KQQy1DHroM0PCtckpnglyOkz6pgIPx6lLz175
XTBaRytdPc93qto69Guz1tGNH7f3dM1zScOYSQX+Dd3CYrl5z0idkGTYFh6Fqbuz8gYN2NbJxC2Y
wG1L7x5AuirUQiXy9aSpPKMKcjCrp97SHnm5bPjJlqVFcoludYPYEZYA77qKBdWJ39wLaeuIUMxs
fLw1n/x3/5i5vv52VhynYSAk8SWcErsXflLmGLI//sM3oq6BjBSlhvc2JCSp05RT1vRHVQ1cv34d
6U+mLYS3vHaegVj8nyXlejVIHwq+KHec55FpwHCACNjY04wQqnQn1fpffj/eJ0N1tNL0cWRuLjWy
JyPJaR9Me/j6TvUfjEu+xFF38H1ptCXjGPc/gn46gSey7EQd7gKhmWzJRHwaer+N775+kOZWOJBG
mrxLPk80apK0Dfn5WT+9MK+JKNyxGn9JZuAgHlkLsdtq6ictNd3Ab2x6xBvxedXxDMgKjTl7geT7
evvg8Sx6RoM4TKkXHyVa8XcdYrNflUkqP1VCsTVlsOp8DD7Tg2A61lrSREu6PkQ0WnA+plZ2qtjq
hyZLG4JiuYWQWs3V56oaMAfAUkBwrtfW6aOCAgq2cu+xE4rjZJg5oKziMx3ls2iOL6Zf7XWvOyhp
/Xjb/9cShbemF17ZBM1QjKUUX4CK5Y6hdYYzdPIWTfDqZpoQQ82DaoBhFx9PhiyaXE8j8BflfJLb
5l5Utp48ax5CxQCgCHgNZLvmP3+TkUyeSD6Se6S3WXM3GdldEFenuIXpBr6AjWro2rYx7ytRO0Rl
kdGea1t5rNSlkQk85OX4s4EGPNJvW23UtU17a2P+8zfrkRsh04N+Xg/aR+Fw30wZmLaNK3l10+bU
CkU1kC7LIUKzTOVUSyyiUjMcEv9nUaDEg+ZUBEvcxz0Nvbz/s7T4PKhRtK3mmVhS/jYZkEUK4LaB
1f16Y2DhZEWpesxvsV+heKQcZ8chFJFbKczWfi3yiTYwIo+RIe4L4V5JKBJV92N3kMXs8B8Wg1Sl
Tn16zl8WdrQ+Zy6lYDFW9ZSnjMmPL9MWqmvVid/YWOQnnm/GYxLgxJnw0tWhQzDY+Oaru0WDju/O
IAhvz2sX7uomqcw0Ti5lnO+rGkE65amMm72vb70Sllxoc6LHWweQCVVQZnyW73U4EP0yg1j9otVh
j6o1CZ0gxP1O0jpLslvZj93O90QnSCoBConmuzJ6920SVa7WxXQJRQFyOpqtlSnoH3fMq5+2cExD
GAaaW7zyxa5y+uHcJLrdbxI8rbj/zOWLMBRVP5H4d73XEHWm7dAK0UWU/J2fq6fIf6FRXiq+nXtf
YV/Sh7NgQFDqF06oU19wo15kYnra+OZrv2PGsAM6ZpyNVOH6d4SG1IlGTpXBqIRDI+ytWHaU/OXD
x4MZjn+NLG7MMfNNNeowMlLaCpVxjxCo3Rji6baZFf9lxAd6BkA7XMvLSfskGEL6zylhPjJ2bSbY
wQDuKN8r6daurVlCVVHR54boLIJxvWteqtWVLmCJ37EvhWAXtMVBMlyt38rkZm9bPMIYl4eXnSlc
WqLLyOLTXm6Ehvc0FfFwJzfq2ci6HIBh/YNiWA5GpfD3t7dxzSXemlyEAavQmWiUqEaMOYhpb3xO
mJ32I2l328zqHjKlNA8zAk5ZplFxJfnZJI18rR6i2K6bSfi6U9A+aFqyhfZdXRJ9Xbrj4DGpTiy+
19ibpR8Rn9XxpTkl2petntZKcJ6RGXCQQxnLO21hQMq6pNUaP7kkgZ7ZGaAfZ7CqrffxyjKurCxC
k5gUpQirckLOdBjawY4Jm83wQYTyHJuhyiA1k3k7wAq4WItWVqUkTVFy8STKitMz1EhmU25ksvON
uPDrKyOLpchJEKamn3LXQPm0n/r4s9hX2i6IoFUP1TxhEolxCyTgNl6Qq1sINcE8EADbobrIoKOg
bafOosouSkO4E8t6nzd9vzPajz+AWN+/dhYRIhEsP9Q7NjEropOVfQ2M3rbywTG6jaC3EiAwhAIP
oQ/1hOUkUl+V6hRWVXIBloUMd0OQUD/JCSJYggSMLw7ubh/b1Q2EIHCeB6JSshxUUSxE7I0qSy5N
Kh94GO+E9u86MTbcY62+B/h/xguBwSRjX2RUSRFMclKzrH7wCeKSj6xvsjdi8T6QYntsvU+9+Wcf
Gd/9xnOa6Rzo3SGOEjv+Ykl7oS5ezGxr5SsB6+onLeKiZgWaR/0kuQzVvuNJFGen+R7r2g8Ol/1z
AP9d+5KrRso7cxy7Orl03svgqSep7il35U42HNJ2kw14vnzfnUTIl8DIzawpy+MeyHXD1hbJJR8h
xmnTJLoreylgHhcdXyFNsyezMNvnTPG7PYqM0Y6RrT/UXo2eyi6zvv8H70KpQgcxxqzukqYEzYgk
jya8S9bkL4JYcgEZ4i6L/Y3L5zXBXK6a4dUZYA1IC6jD9Y1gTnIzWQJ77E1Jb1MMawk8GgODavFU
yd5BjOqjp7bHTlUcTzyq8d8pTeD4c5w8DcGGs68dqTe/ZckRp0wwXA0yjhXVvOqAJQRDvs/Tp9tb
uxYo3lpZZHoaHWi0rPjOYvxNyG1VtTs0k7QfW13zJQXPq/u+NbTI9vIhZbRVK2lk2m3lwO34u6id
kaE20E6foURovd3f3kZYXzubb20uwrqq1OCCTMKFWCj7lC5AGtUOI1H/HzJXa+cFuMMMCiDsMmZz
7TlNpFu+AKvopSufjHpHz5SABOOjFN1BNBEInwVjH0sQlXy+/f3W6k48GP41vNjXQum5tMEIXeLB
OwjduW/3EwDt4YB0+NwQRHrU7spk46SsOucbq4udLdoq8QOzJTwgFcqMhu15qCluvYdWrTC+CwcA
g5iMD11vql+nI4BofCaZ8p3PbJLVvwhbeoOrJ4BGNxgneLgA4Fwb6eoKXt2YM99KPwOlOsa8dGY6
XcEekq0ptuUAwespQG0DFCPaq0wDLr4WQ24McqtZekEEYt/IUGnrw8mfDo3+2RLvvL7b++VeK39G
W9qoa1upA9Gc2aWxvURqhuTvvhHW6cUrIFKn9dabdrJlZG0rZwsGoIEZUDL/+Ztql1ZJqV4bVnqp
DP2vthe/1EV3GFL5SwF+awi3UtJ32eIrrHzWAKQfBYJykZKOA09pIfIHF/UiWpaCKB0C8t9acn1F
Pfr1sOH0a/ZYGpcM5EOU2hbZm5k2STT0Q+/KrZX/yoywcigt+jtoT6JDl2l/0L4yT3lUb4Ep37sN
KzVM1gjjAXXzZVlULHVvqMS+d5tWj6A9CuLnIUafSZ2sUxbHD6JS/tU2onxRsqi7BLqm31lKJtu3
Y827z8uvILbBoTMfl3eQ7T6rx7YRgsFNW4V67E+kHu3EKo9W4cJhtlGdfRe7eT8DfJq5+UDfIh1y
7UtVp8WFHxt83OGT0kX7WNXuAcScwkzfgqKvmJrhozMGl0fnuzpdkvlBjFLm4Dbf1XN/LziGE774
L/G9+hh9Es7VS/5n/efWPM+6USq21FioEL+73oVpSCvDHNwRvN/Y545lxntZiO002EKorJnCaeA4
pPXO55v//M2xHJnqbPO0Gd0h7oCSnpMGPTHpPou/3vaP+ZNcZU+EN2RoGfYEIDvD/q7tGGmuS2PU
jq4cffPL79FWnXvtGDC4DfyS0Iky6zJ6WrTWUiU2RzevwoNgfI2A3YJfc6I8u5hJtgsysvzCcCb5
e6+bx4+v7h/JUYsKD4/669UpCAEkeWgNLo992Wn8FDhoUm6RgK18KwhiKQBS7KQmsUx1m0EKq7gB
nFBD4qY34lMVivc5vMR2Renq9opW4hnwbOpiuAbY9iW3tyxP2QQLDdupFzDTdjoDwUVf7bJcTv8M
jVC85HyOE0mUuL9t+d1tZIhzUZyHBfA5C4zQ9V4GkxGOYwrTWJFAKy41szuW+sZje9WIQRdJBBWK
js7iNhIVIZcSORhdMUbQstQcjMjyR1PMeSVozPHa5kUKte/1SkapEZW4DUe3TX7HcWNLPE5QMDE3
Nmwl9FIUo+vG9CHBcFlJyhmyq9pSHN1E/2UIB42uWJKcGdpyzG4LRjI78uIYc7TmZ9YrN8uya6op
QuOFTTi5NBYQZfC/dFN6HpW/I1F2ZNmRqpdWH54+7hBMSYEOIgSTsC62cegzoQTRQgjWI9tTnzIz
2VEr2XD4tV0k3EKWTpNMQyn5+mNZYI6CPDRGtwAgEwv7olZ+J2PxqS0Mt0+yjW+2Eg7ntiKKDUwN
ELYW4TAX1QqK0Wlys7CtfptpMmP1k8l8vr11axEDYQR1Bj4ofLVFklwPiZ5Hqja6ITqEu4JJ/KcK
ku6HLiba51IjbxBnrUUNkyuZ/1K8p0VwvYlKo/aWZyiTK2XpSSxcJRB+dXCkG/GhLqdDrW3RzKz4
I7nAXJUTgREyL3htEN53y4jVQHQnrdkH0rTPYiBUylc4i1MEuGBiS7fExFb2FJMIHjB7AYv/cu6z
aaNaSCNMBmVwaJA8EgY7K38rW6I7Kw7JKBOjxKLICBVzfNdLGyeDIpbeiq5XS4XtjZH6M88RYi70
AGbLRE2QKfC2aFZWPuDcBgG2rEIJhmcujOpaWGfw/7rh8AR998FL3FjSmC/ReDYGdro14b+2mW/t
LRym4A0OrT8Oo4UMvU3evjlGW1fZ2ka+tSEv1jQmJlTa6uR22p2RPPVNv7fko57cF80HR0jngwwK
Yu7vgMx+T06dMemZ5WM6uuCojkINqjjt9hUUxh8+1jyhiIYz7A1ri11rBnTeRrUY3XGQGEb0qqdB
3Edt5zbFVm9z5QO9ikdAc0awAhd0vXlpDMtZlmbcYYUTN/GLoKairdXyztT8jax+/qsWd8uVqcVZ
zo1RVpCA5B7TnqVYsrlZvGkjIK74Ang92nDQSc8AxYUNjeeb2EQDUlVtbqOMof5qO/AQBjw/u9vf
aCXCE9ppGBAo4DReUlekrCDQYkKvVyi2AMJUnn7ftvC+vIO3kZwxscelNeMfr7+N0AQybE8Si/GL
pzx89PyT2XwpxLuqD/ddGdihcY7FL7etrn0lhqKIffgdAXdxT+KTU5rCw+2GGkqYQjidFCUObd9v
n/6DIZU2Bd8LusclR3MEbYbfG6wOd/C9chdVvOStaH/byvomwmbw+njFziK7MPW+GnWB71Tk0W4U
/o69P/pD+JA57V0nfBq3UDIrAZaWC/ktnjHfygtzjU9BzhCSyQXhsPNFwKqpLcTGMZLP1TieA0XY
WODKAcYgrwZTZOYKdM61k3hiPsHLXEyuOmiAcfP8JQwATHhgLA4wJ/za2M65uLc4xBYIN4YSSUT5
egtzluwHBpPzk4vEUX9WjD62B7qGjhH3/algZMoe1ai0wyow3TgclJMihtmDbiR6BQW21bgxOjLO
7R+1chRpvZMEAXtGm3M5lSVLkzDKTUOy1aIwIlUWRA1lUW0kkCsHAyt4EIPrc+N4cRopH2e+X7aT
25/Fp/GvLfmZlUwHghWKkIDfQHIti3SNaPoqYimkVp5xrDzmip7N5FdixHe9l4jMeTTxnTLkG6d9
JV5CvU8GAsEFr5ll705oCSW6MbJ1+mB7NVrD43OacRXU066d/rz9ndbe8G+tLdtYfdXKapp1+OrZ
+F5+HRBrPZi78bvZOvmdvGVtdUep6fAPQYZIujgZQ4kP1+xoZTRuIYsnJghPpad/GdtfSfKgeS9M
Nd0j9WtMu7JwS3Ev99GlTEn6fCfVnlMxEE+hEm/40dqBpX9pzJxHkFAs9UQR0piYqMWPFOVZle8j
6FvU6VOUbi1/Xt71SYXJiYEL7qdZ8WrJlO6blQIAlkik9y+q9dmgZ18m93n1tyY1X6NQdUwLEY+z
4H38DYlh2nVQh0MYxKDk9b6j2dEi6FbylVGZQLvRJ701O0fXflc/A80O4B+77VfvPzQgDhIYbslZ
g285YTKK+pDEZUWSKWafiJE0YGGhTotLKzNu0d9FhdTvEm3cCDvvA8JsdkaQzInAO2LE3pr6zGgI
hXryTVCOjfV5CjfC7fvbZIanvBKJ8GZ9NzpZtTCAyQEm8mwPH/Vu7BVbtb5akHyLXX7wPozzZZ5+
brUydEiRC6aU60/XGkktaCrhQITF7JSrdH55wQQ/pSLcKNC8b+e/mkK0mWLyzF6yyNSacVIHrpLJ
LX5lZXZMhXbXwpRaNYPdlMGu73hS+hkDVoE71J/6pnxKp4uuzkK0fke7v3fUZEtQYc2RcFiT8wII
j/9cLz+mmCQFKXeplP5g5sQeDy09UXSs/EtDofHD+TDvWo4oKPQZW7MsmU5+aeqRLk6ul3/qhb8Z
UGy3mmjvb8ZrE4sF0X6pvFiV2OT+Wzf9qXz8PcQwEFM5tCCZ9IMi4XrDmlTXs3J+K4NAP8AByNEL
2q/wvm6gnNfOAZ1OgiYlS0bk5YWdlpHs2A95k4Nu1o8tOJO7ovo0HH396XYseX8hsqI3lub85029
fIJIUFNKLMkB0q9Se7DgfWX2yB19lJGtjRCyta75+72xplI9lMYOa5Fw/i2jTKY42rgvhOPtRa1F
KgBmTCtT15BpAV6bqUYt1RpzdoMs2nlJsSto/w3jJhvx/BmWVw6oAXpEXLpzQ/XazlBoFTkM1QWB
kKGHdq+0dhSMmT3AN9kHf2VW9Vkaioc+9o/Q+NWhtXETLEWdeKDz+d78goXDc3Yzj3SGq6CJDkJQ
X+aoafnWeYwPvGLQ/vyahMUh9HZo+sSNM4hbkNPVvVYki30GeoUQ5PUeeG2t9l3DHojFJzNJ7Fy7
CM1HJ+rnVaoAPedaLXfsHMfeuI0mdEnRdFQ89P6PbHpm5mmzgL4WOfiOoBnwF7oui3PQi1nTcE+Q
pey6U/Vy2x/fp0D8/jd/+cLtU1Wu/cnkL2+Ec5w/F8H9BPlSt79tZfUoA0mjxEYO9E5fSvZpVxah
R25bneDc1QS3z+2octr+cNvQ2rXB+5VvPs/rAsm9/hziaHhSU2CIvs69EKBp7MW/me3/qsgnz+u+
IANn2Ea+UYtdc7SZoAgOB3Iagu+11UhIurgXY9Et4tqJUDOUHzLw8f9haW+MLL6UJkbgaLRIdIfO
+lr47T4fugPUBE4B+Sa0h/vKMA5pvqVNtRYXeccBXySJhNthEe9hZKNY35fE++qLbjzqKFIpKlL0
DxGyZGP17fYi13aSsS3aK7T2Zlay652Uk2LEWbFmNcP3WvBdYagvqRDd3Taz5vVvzSwWlVlQtZdB
Ibphttc6J43cKKOe/fW2lTVnBCjwOkXBXbmMwb4VK3ScK9H1TwmS6aWtj4cOLtVddvSDjXC7unHz
cxWSSHDvy57sCL1T2ctcX5pM7Tjw91L0zeJ6ub2i1X2zdDJ8YAfzGMr157HarKwZjRBdM0QxbNZL
fTDotMEPetvO2mqgq4GEh3IRRNqL26vyFD+q6o5khiChBhm6pIEtRX/etrK2mrdWFs5WZUpatkEv
uv1TW/+WjO/CeNwU61o1Mj97qR5CjbXsJIfAN7skF0UX3dcRMRrR8dpj2G5s2FqAxcHoyzCzRxN0
3tA315DA1y/GURGZHP2UsQa1rZ3Bd6xu3G93JlcuJBh3gBfxvygtLZut2SBT4BqEzp0mUuZmiCM7
QhTj8+2v855jg54M6pjztYEnwDd3vSZ+u1hFo9e5ZeqWxvc+O3g5/McXU/4hSF+rcudF5/G3+ghR
d5q5IVQfyXgxP4fCOTih+qrGtueofyrtrt6SKF2pZF7/tMV2Q11fWwNTpG7+R3eX7J6n43j4IV60
H7e3YC2HutqC2bnefNYotjLPDLDTwFQw3fd+ZCv5zrD2mXIX1Lb1o4+fVOUUvGzGk9fEZZFAXple
HPWYT6/0Haar/C4U7xTvqGWUnm1Zgiz0lEbf1NCRvguBYY/ewUud8EsuPBYHqGoqAaa050mn2upf
4tOk7mXrdyMfK/1STfc+/3Juy4fgJXoufBu97FMtnDOT4e3J9rZ4OV8LDreWsXgWmUbfVUpndW7N
3Ht4rqIX05NsuX9pJN2O6bQYhh1Rb2qDw9Q7wfg7v6/T/OALz2F0jEGQR/mdOXzXiuBOdTX/u1Q+
ZtlOU5F5KlQm4nYJnNhaa2fmSyT8XSP1G8IqEW3c/a8dyFvLmK+aN46gB4NhlYPfu2r2SHNwKHaT
otu6f5rJZyYbQeeX4Bdk8neGt5uIl2h0xw9a7uh8hdJNwMgEp9D4JDix/200d51113TBDl2bHHVt
3W0ewqfhzj/LexWGN6vds2lIQp+rs5R+zg+ofQ2OPD6oT6b1lEYvsfBpEI+F3X8evpaSHcYP3Sc9
tnPZHhj7A+zqPVjpDrYba4vNdaVuyckD2QTdIFSXDHpfb0QxmkI9UHJwYcwC8jem9V6vyukuLXPf
MYdMdqMcQXRf0R9Qceq/pHUbOcMwbg2av9K+XH8RGQk0pkrpCs7jHYvzISVd2XZ92LtwbB/AYDqS
1n3pqHdTWXWmqnHN36Wh2hVAiryU9oml7xXxzhp/xoieRr2yHzR7pMbS2LMiTNLHezjGTnOxNwli
uxTtshWc5tjq1cmcK/vMyZqp29T6SdQ30tfNtSw2VYZDuyysAFyjcB4Dx/iunQSORf6guH68H3wT
DO5+GE5WuwtTqLYCqsW0JhFGkh6iB8WwVeEU7sMOiUTHgyE6/ys/BGcKjIbylLc214WtfTiDY/tB
n5Hs0GzhMrr2g6DIu17R0979qd49Ko8fjrvXf/tiQ0Il4FGZ8Ld7zcS3qA6pfGxMcOu5M3czBOmT
1U37Zkx/tMqlLnweTcFW7fZ18P2dhzFdYzBdiKst7z8zqqJZ2qMHUTI+CKLwCB+YnffBYx5r5yyc
7EKuAC8TxnIaBqO8E0vH85JjLlvPrTl9DrrxF/W7+6AyMzvp6vuu9E50bZ49P+WjOqGk7HxmF4WD
NUinbOr3jXJQTNdon/sMOLShO76wFcj4LO/WBBKMsclZjGUJIkGXrEsTM+vdKkrBQEa7PO1oduw9
eh63v+Hrw+SWqYWHFJWkItpV9eQO+nPlZwztglnJ9SdYQV4ULdwlmQDu29ihlXbf9cn3Li522XMT
/E7qxoZt5tSZot0qf/TVGQF0R9aGo5yeNn7l+1wKT5sRBiQ5NEa1RZLj+Z2Zo3DWu34SGodR6A5Z
Js1s2Lq+Q2k4uuSC9wnMODE/VvetoJW7Ru2inVCPFuT9CNlOtaBy8NoWMcA6O6jQUFwCpF+Ielm2
D0vTJkqm1FkmnSdjox9qWW2eby/jFRj2brPJpUHTE57hjLg+jgw+wMhh1b2bQ/poyJA+tvCECrl2
p0JuXSPAaB6H8Q9VQIbzvrSig2nZmdQfTGm8K8hk+vgPuZx2t3/VbHTxo0DX0MSjCcJM4ZL3fOaP
nbe2d3vTe86sY5M/SbDkt3V6ApZadm4wNYfbJlc+JyaZA51bk6Ss8vU+DCXzxlYsYnJWtY7O0Ef+
l0Upc3gC0EbxSbm2UDTIsjcJ6PeMBCAIjo38yZATp+6OCT3n9pyPG7js+Zy828U3BhceyohkpuU5
Bvthr4S2yQiBdhy1fbd1YlfudsiXqSnPNA105ZZY7MoShj4Z2DzJOEV5dCLHutc++eKn+lf1tUu8
gy9tBIk5jr9f278WFy9AlN69dPKxGEan2sl/gTe/a7fgjqtGSFkA2KLiwCTX9RdrfTU29VzqXbPw
7HT8aXnCIUyflaC7a9OfyCncdsFVr39jbuEgmZpORR6wpuSuv0e603yo74TIzs71hmO8f9nyud4Y
WjjGKKtjGY8Y6qIXOU/JRv8yhAskXRtnauW1dW1o8dpq60RPDZMYqXxPj+1v70fqKH+rzHfa9UZz
Y90F36xp8eBK5KlhhhxT0WP1qIhIabeHdKcfqjMXiLFxlLc2cHFDTdRdC2PA2Oikz4zx9w+wSNx2
hpUX5PXeLTKZSKG3YFTz3j0Ej11jN39239pdcBYP7R2Atvbbhr35xLw7UW82cHERzLqLdU4u4TYH
hgPKl/SoHMVLYAt3GojiLaqH93Wiq9Ut+3ZZOVi5aow9PYZT136qB3xxCySwdre99fMleCHs2sYK
Rc5vm9hl6KSnLLCzaTe5cubgF4EduMLRPIj2zuj2wc+NU7a6RHyOTsosWrCcDhCGMMsEj/DLNMI5
QWuqHiTEwDdccd1P3phZ+KIVpWkoCBxm352UXf67QUGSSkN36PqDFSAkXRL5gz38Vs5GCrS1wIWH
GoKMtM18Zarx3oyOgXY0p3HrGKweNSrKdMMgmmII+joGF2hhR00n81zI7tRjdFFcpNZ0J3qoGltH
U+Yu2YudLTyp1UbCux5R5pkxFBNIrpczYw3sKjH8Ibgo1ZBOnk7td0vL90bmmnEP6ytTR8UPONOc
XvU2Puor5nx5GGcCGyYc5+mS5Rs1mZq6QMCG660MntTkWOvfjKQ7qtllEh80BdJZ/8/qf0i7rh3J
cWT7RQLkJb5KSl9OWVXtXoRqR3nvv/4e1u7OZLKIJLrvoDGYQQMZIhkMhj3H9MwUaFj6vZYkgUlP
Q7eb2peFfRz5qpItNfd/DhIL7ipgFKDwgvkh9ANxViJKqhEQsTkGT5JzPf1W1m/L9EliiUR69a+M
D01iqZ7EPfpu5lN6Z9l7YOtt81P8YHvzHnBTof3sTQdD8vQKRTJnE+hfKtKj3IuoKqVDaw3LWua3
Tn+Yq53phLeXJXImGC/c/0SwT7hIBDnGqDcDJrBO0avpr/veIw/zMZa5YiIf4lIK9wxaAJVC8JHN
MHnPDsk8O1V2a46GF3vXqoeu30vBwHgiGpSLoRLIXUMZMBICiJPrhen1VJRAlZhPAMvYVHu6QXnB
eWjurSPx2/14nI/OU/J93do7+ijjFxFZh0vZnHVwitK11rXETNluRPUE03lH+/X2uX0cvGfrQ9Wf
dRDpANbhZBRIAGlmBxltgH7rvXtIdv0+2zl+vTPPyrbYupKSAFM2/vJfCuT8wELNzBk8mvNp8mdP
hnwk3LGL1XCa3hnF5KR9gR0rJoy4N4/a/B0c0g84Qcmdeu8+urUOTuNBFbVE84h1KM/b5ly/dBv6
Boylw+i5h3WfHJsgO9qH5jDv8r3+JX1wvkYPy6l7kriGwruNthrAqgDeFNN6nH6mkdnrGVZsAd37
IVcsT6tL2TPFzuTDWg1wbIBzAN1PfPnaRT9ibbAzI9vktX82j+4GgNP75K596A7DuJXoJHvUb4nj
nl4jtbOqKmtMOf7u9uS5x80ztslGO9X76Wn6Ej/kb8/I/0oefKHuXCySM/5ZueaJTZhiAq5/2qBd
0i+al2yQJPEkYt6jigtLWahzOVQ2xIzuXmmfx/VxNR8WWWZelGZCW8Y/R/b+/l+IAdA75nucCmKa
fVEE7q4+2I3nlQHYNgLt2D2bHhizsidr0/hGOB61o/v/20/et1loBWi1ocF+2l/UeRfHmpeBoj43
Je6E8Aa8Q7hiAAINJ2zDL1aKaVGVgIJ6PjXrDk2kqGOD6PG2Rgpt1oUIzgstHADwRkjwn2aSojv1
QcNW3pbwvhsfdZ4B0f5nFZzOV0k9pouLVRTh1HjlV0v38vK+HM/omvtlq5gaRce8ROg7AdItoZzK
2w44wPIe60L2nHrG9/VueXN37R4oeFvnXv0Bhxfc1/uj8RXhhFJ7MogGyarRZX59dmY/zBnpWnzA
8th59rHz7Z9m7XUTkjkeJt/fBhm6521tQUbsWiIo4kY1qbHPgIRwlV2SbLpe8sKJzRdUEZSGuGSE
O8qCKrbZWjBfLiY67E8FfW6egDXsSWv4Qicet/gfSdz5qSA/7aIOVyz7NB2BhrvVD/U+2tc+cEr+
yijD+XIwH8tAjLmHJurWWLWHAQZFDx6NEaTQnvFlelg/gzbOvnOO00978KMfVYBIt6SycEX4Al1I
5y45jeLSVBxoalr4IHGpfoOQ0j3QX5nuIcvoPjc/u1JazBEGKgDr+WfN3L1P2lpvRrT8oE8dlU1C
71QjMLpD+jgbqu/mrecuYUkONP8c299JHHsk20bTIel/ZLT8TMvXdB4f+sXYL7IhIqEnfPFlnI41
AN+qzJqdRvvZ1BXgJG1Wx9N/lElIcz/7u0j1cis4VasSYHKv2ghVizZGE2h4lRv/gDI8nktUerxy
f1cXQfJCDn9jGP9dKZ9L0SIzXdcIK02bQ/7ULhSjdJ/tdkvHl1b72eTfRg0ulxv20l4DsW98IZqz
FYNCMCiV4vjVMLq3w84Hmrtfb6bA9ZpgPraeLrEcwnfmQiDnjPfEUpNoUucTdSstaBSwx9WRYkhS
N0IP5EIK54EnupYvejphWem+1T0NsQXJjqY00mXb8+F1uZDDOePWUmUZHZipBXLEQR+/FurjoJle
GnlGbbOyfKU8gkZc8qox1b8lljNU8HlMdcmxPOAmZT55iLbufum95vNtxRQ9JJjJBgELiio2Bkuu
H5IiauM079f5VC2Jb8+7sYbXKIOBEQrBuAqG94BwBUnXQmZFq8q0MxC560cCDvOmD3VLNhwjE8JZ
ubgCnIoV6QhxjU90cD3VPvTl+fZuiTQbfN//LISzV2ltjrTTIcONnqP0uwKit9sCRAbxUgB3HFM7
YU5CgwD0V7mLP4B7p97YzQGDInOFYTXJgyRcD3JXGHBEERxDi9cHk9adNmgVxNUHxZdBQwgP5OLH
uQOZYyvNqgE/nu1REvyiSCKQ94lt/oawYaH/fTx3GCwbOc8Nfl+/L7xwfpxBT+Q1YfqmhfSl93/j
f7a3T0doSi9F8sfjuu7UOxoiyOQVOEBozIuOvdP4Q2EFbgeEqO4X4M7K5bluWrQIqkBXbQdvoV8l
38G2jls6xlDYwpHkI5j1vj63NqJmnzomLlSeFI4/Wkb95rpJfExBYE83Zm7Zi5dMKprKtFwtnqO4
NoFekWrafMhah+xHzCnngWI2agZYtsI9WlY53/UWGSjaxGpZH7/oe9lMKU4LtubDDBSouHOln5ha
dxgTLodC+VE1Tb7TKVn8MrLik7MasmEQoVBmbcAqhSEnvuA567OaAPEdEdX4qk9vpDs0tYm452dt
Pt8+D4GmszlyhFaATEPbBfv7i9htBDcLCIEhKZsNMzCb2N6nelv5CAyIROsFiwJ2F1DTAXiL2Jc/
eWrUymCq6KqtGl9tMsxzrncg5YqU+8UuXm4vS/AEodkVzSSM2xxjDJy2L6Q1o86M0Hg/qp+ReUWr
FXlgI3lG9aCmawAgjfC2RMGbjhErUAEy1AmD8MDYIypFGG/XVEwyELot1owELsjtDgMg4Drwm+z+
QhzbSCSUMTbLx/Zx6ZbVVKJ7mAAy00CRROnNXaa6v6jTyp4nwcFhLonNshgYYf+Aupq4BTjVplw7
mVUE8ODWj+fVzzDJbpvrS9vLSk6is9MApIeGEYwKYU7/WiWbOnbsHg3twFJat8my77uWBEmqbFzq
HDun/NLY2q8/300G8IKdRF85AEKvRY4OVdWocNVT9tsojN9F34Bu4geY6n//hRwcGZpONMzC87ne
PmkdMNoO2qnMXksz8zGo3mte1zWSx1Fwq2E6EPkCGFhj3ZDX69H0xiqzfgTQYhV/cUi9nVYrAPyp
RAlFBXhMD2O8FpgNBqJS7qiqLutsNCRpJ12p19Cyij4oEIVttVmbNy4Znc0y990vl6QKYHJHehgt
V4b6KNBORhHMwLDAL/UBXGHQs5kmqBWeXLSn9tm4zd1661J63xN9E2c/b5+gKOK/EsdZFs2MKxP0
FdrJSVW/RlGydprAnL/DhJI829l4gGyT+nNpb2MQkf65kwXpwPlHiyN6G00uIJoXLWpK4LGeKq3y
nAhP3hrtJuKiXfq+rne5av7MlVoyBCu4kHivgXXD5m5AyMMJdU2j67D72qko4xcw6pafy9E4KOpL
ZeVbw64lXaeiA7XQ1wgACwi0+PvvamUckRENuwB2CsoUzeVRfZc02bboKAhVrUiSwBctD44rpnwZ
yZDKo9jq2aqrlV3oJxr7q4pKKNoBaXM/UiBHt3cpGlhuq5BwfaBRwVgYgNhRhb2+nP2yDHaFmvOp
WgePAR+TOytP9gW6sgtdBs4leJYwkfOPMD7Zba/T7DZOp5+GEbM/o9ZgoAlBbZEk8VM/yvgUObvj
AtAH89dIe2O6lE2Nc5qyGn0O6NXSCFuz9+P00UF2aJo/3d4/7rzehQDVBC8R5gXZgV3vHyq3hhOZ
rRG605tDwnXqPJrcZdEBoFJjpQa3pXGn9V9pcCJgYABM9D4jf+EgqV3bjI4+G2G2Joo3pclGH/Ju
YyZOUKOAvvajJAXBndh/BGJ+Gn9ApYh29uvlkXluQZWsGSHa6tIhbNGoX+ZHCijB2wvjAqj/yoHl
RPKShc9smy8WZoDhLq9g1sM2NQaflbY8g2rD7rYU8Wr+lcIpe51MVpqMuhHGqJ5a3Y6BSc608cD9
fFuQSPUwo4nYAvxE1odty7uiSVNiGKGpqH6B5vKksjxgZ9yWIl7Ov1L0602j6OPEI4flmJa1nbIH
jJB4ttZ60tle2XI4JVdiDF1WJgRB+zC0cY6bT64jMbQiDQDCJ7upwDfAoq4Xsy5rYvUGLlKHFmLk
dZPxMTNzGVaf6LriaUbCGgU7zDxy+lyRYWLdc2Y4kGeXPlpqNZ4JwPlrfXymigEcIn2eD7ePSXRp
MUUPPwvpf7wg3MqMph7SUSVGWLbtxm1/Rcp5RTEDk2MBKIi2t4WJdOJSGPuYi4vkRnOXp7UCndDv
6+SrWR/i1o8sCRiHaEkuqP0ctIPDuPKUQsoI8CS7SswQADifrHmzYqJEvwPwx77XZXhVIllstg4h
umPBi+SOzMibBCRXkxnGL8n4zcYLSI2fRT9u0lqydwIVhOoxwG4UtRHssmtwsXe6SRfTnVM7pNHa
HtDki+mSHEzgt09IsB5m5RB9obUIpo67tW3rau0AsOqQloMOnBsrHLXWRw0Y4GnIhVkJ/XJboEAl
MBINMlwAVGIaiR9GslYzs7O0cMIaty9QQP/nO411wsw5ZsIWGZyBUBoqzagKAYVO55+oPpu6quog
bemtuPCR5wPt02zl8+DP+up+B4BlbEheD8GtxpwnoCrwKLIWRM6uD0NiLOaKV0pp7g1AYqwY6isP
aek+VBGa52grURSBPQQ/E+DaEYliWpYfMG4KTEcVnWWEEXCC7OqtiGd/nWVJReFOXkjh3sTS6Nem
qWA30I5njGinhIM9VSi1/cVrdbUcbvtSdc6sFNARoWauaCTWqjd7QgrQiRrpYJxI+R0cFbJIsPEo
pV1fscaY4mpIKTB7+3lnrqGyJE8NHTEmkINh4IEYGOCrvAa8OK07nhbr0ZgChfpxvF8LoP01jSHx
f9naLjKAzPHQHZBGAJcJLX7Afr7+oFIvWjWqIyNcCWK06PeS637yAMiYNQrrrgCvy0T3f34fEVAg
qkAKD1Mo3LnOTaVndlFbYQ74GwdEkmP2XCy/YpQsbwsSqClG98GBAycEAwv8UHdXLo7ag68iXJQH
F12jwIC0JdGYQEevRHAmM12XGgWJ3g7jdU12bmkfMjUbMfOcWx6sTSVZkcBCg23HBUSbYyFDyGMz
0nGKU90F5LNeJfRElrrwjDKqJBZatG/vyNKsw4kRRlzrhLuA16sfMyukfQpvHsgBbQIMYVn4LLgL
BmogUDrcB5hLTkxnw4lfwAQRxuYmdTB8iY7tFbQ6g/mqghb6ti4I9BzC4F8jaobnwysdQPQGIAS3
VohodlfR3p8A4t5+L5fXLo+3Kqh1sk9/IRHQCGgQADgheh+udxHM73Q0K0hcqP5qxHF2HArjtWt7
B83hYJB28iQ+jIuiBCuQXoPbwgUvggFyZcAZ4J21TZXTy3LJaJSklRXa5taK3oxA8dVhPw3HVDZL
JboBGBpDTh5HCcp3bpkN3KRIVXrcZsXwCv3bPMReHnV+RsLbSxKqC1qaMCeGABCAj9f7aZNpRooz
skIMVm169VdvvDntuQc4zSSr1YpEwWagCmMYDggMOKNIOgBrwUTZIXq07lfqzb5NJAfEZ+uY4WXk
rf/I4E6od50017LSDt1x2aZT80ptQAW0v6qy8Os+BsH4vOto9JQmMpMvOjFUUJECZyldhNHXGzmU
80QrstphYYOTZDWcQJ8i3+rJo6slv28fGl/pel/mpTBOPXqatGuZLnZo61GV7FBJUdUNCJjrO2fU
yA9tnWxARib2E8nG44ihqHulG7Jvy6i421hzkZSJoOPU7zKdfL79bcJ9MC3geBL8G+719T6k8aQh
H5PbYdRUP5b+m04BEECLb0Uk5eplP8W9skjAAOYWKHkMDJvT3TRqmv88EyCI84CeqWhBVDr7vlf8
VfPisvGGqvvVz8VW195ur1L0ZIDGFBluVJUAVcit0kzKxQaokx1idn2XT5KnQrSHl7/OOfNWZCma
nePXgTkB3JTMz9dd/np7Bewm8JuHfKeq4SYCRtbmou/eXbvFBYpu6FYPFAPcs378m+gbW4PLjvAU
1vLDDIaV93mpVk4YFacKawFf++1FiDYKaEkAH2NIpnhUr5UtWWbqaE3jhG3MsIwWugfBhhRgRrRV
eGlc6LOFUUaH/f1FBLfYUZV1y2wjUbWLMdj1LGUZE9qtSxGcKi8gMnDnESJUhe4cF11IJNlELjAr
0o3eUL+d1UPSTj4wRP883QOYJhYGg3gMl4jzF6Y8QuKC2a0q2rQpCbTO8UDmqw+jxDaLHs8LQXya
luSjko2DDpuFmedyBGbEnaIhIae0nlpoHjEkSUbhqQH/GqlhmAcwllyf2mC0i6vVxA7r2vLQvbul
boTmYBnqs0QMX8fW+tWY0hVi4tZxH4tOm/Yg6PoBnm6JryUyOUB9RBM+wipAanEmRwF3YYPksxP2
DvWKPvWnVobtI7pOGD9GfzAyMKCS4ezOsmJisl0pbIJS+/rUgcUoLPTU66W8PwJJUDdcWYC743D4
9tWlnmPU6hQ7dNRPE/zttT0Bmgb8mhLXXuBzXMnhlCDq53UoUqwoBzyMe8YYnzc4ReDo4eIMknyB
QBP+lYU2Y84DINMQTSVTOLU3PB2jVm7qu+b+jy0eA/1AtII8ASqB3ILWJR6JmuJpgKEwg8ooa0Bb
rq2vtUvntboj6xkXaB1w1QALC0ReuDZ8Cp30mhu5OhIvTf8DPVx+qT3fXpBw1y4EcAtKKYC0IhMC
Eu1rlj90BgZM6eG2DKG2EVS9ka6C3863FWdFT7t6KZ3Q6g+a9RtNGUkddmhfuC2GfSr3pGKv/hXD
GXFzNDSlHbCU3E6ijdUCjxB4G6NXVlrid93yNlSDdWjsijzHeS0xd3zVlvmEJqJmMLigIwSzVpz6
gf84jjDH5YYW2iX0cdmXIxC9XxFxegDi28fxs168DdZ5NAfJJeM77D+I5kyT3ijNmjgQbUCmZvTH
tl13WpwFDqzUjxJoyTSaN9Qw9yXJH7sol7gB4rXraKTQdADGoFvy2tZPGYihmjFDgy4AiYaZHsEb
dUQSBDA1d5gtPel2fErrGlhtbnWusi+3z110R/DIMKxmTMMADPNaepOb2VjhtQn1sQO4a65nfqKq
MndX8H6iFEjQCgMVRqaCmboLL2Rdq7wqmtYN4Rl6c/sVWE/byTynwOWZku00/L69KFGMgcICMOjg
I2J8j08kWBiQUuZIdYEbEszzc+YGVQUAx32tRnsQzQa93Qar+6KM82vdeC2JgawlK6yIzDfCOTBe
gu6G7e31mutugLb2BQnvab+N1P3Y+q4S5LJ2HJEYwFmhII+UAvpjOF84Q/OYQxek6JXJ3kxk3KNX
ZjPQTW3bB6pLrITIGGH+BkE9JNro671ekzM0oHqdTDvM5xogMCXqkXlnWIdCr+2tDo4uye0UGVjk
EByUptDhh7LhtbxlUaiSJQYCU4LhHtWqDQ85faCmpTJaLuHKGHop8tdoS+N5FVxgPVpkxMqWsUdL
kwOIgKnSvIbexYkteQf5saJ3m2NdCOOuvNWDtLeDRxuCrhDwCtOS2/vaqoBap4CGKQA64+iNjdkF
Bk2qjTYXG0tPMU7S6y9VVKlAMaiW7WTEuj9FjvaE/tBmM+eNcURUVO6VJcWgfCLD2BBZCrY1qGwC
PcTmKUJiFGzVFmjlYVMtr6AAP2C3JO+AWAQcKzB6wlHgC0FZ3JSLi1g5THL7V6013xZ1kc10ie4L
64JgiL+MNoe7LzrNurnvLey9Nfl5pO3cYTjNbuRTrQUoT/xnswTvR42cNgtSUEBDuMdpcJ4VCYC9
7HAtJu3eMhjG3UKmnQlmxe/5PI/hbdMn0mOEreg+hQ6jeYVbHhmWzh4JnNMYMEPWgg69rvI6gCOS
cntbkuiwcF8A9I+FwaXjlLhQ0Lg6VcwNHp1kuxBcS9tuZEghwvXAqTeAKovQgX856g5TEnbNXKxy
2mV6BfxDwPTViMJy2SSNcEEXotgjdvFIuVaSaLONMiQaiscgAYmj5xa2bPpCZNLgjAIQ3NJtlDw4
V0dn7RYUdFohiWrdU+y+82JnHQGsFclCIpko7oSmKR9RVWVOfWXvpsJ2vSHBVFo+rxI/WJQCAFcY
2vxRw0IjNs95GWFeMLPNFMFX+ZSOvxWnD+x8l8/bxMmAN5htSPJEZTAZQtVA/h71dvitBh+9Lhpw
6EgKoVZdHYvBfGrd6smMAfdpd+e/0HV4EwwKgHUKc6oRN9G0jDlyNaqZPxgxSoLqH05XvxsKRMcM
aIARu/IV2z6ndkuK2QnHpj9MpN2mEf1Ux+odqCO+316NyAReiOK97Xxys2Z1ISozu6Nl/0qMz/rQ
bFn/tZRDR3RIjAwEfxjsGY+lDT9hRJLGdcKp2lDAHBfANt7ksoZ8mRRO01dNxUw6HM9Q0716Pddz
gPx1XW1v75tICho7wSCLWBk5Tvb3FwYCa9RqrYDF04fiLkmOOjW8ZW58Bb1ZfywJRSlYPATJLOrj
JFF3dRWNxUM12Bh8BF1fQB+zcfui8FzSyIJ/gT7Ag0R+EFk8aCCfbYoINRajjUk4d8muXAk8EJym
vyiVP2fDr8KIcokHJDC1FgbRoe0GUuAgG7zeyRLdfM0wVyS07PxXkxRAZ5oVGTOIIKRFeyr8QawI
qH4upxRd0VrFNPUkbAdfz4GxC80AZOXaePW3qt7cPjGBrbXwD0MtBEoRfJfrFRUavAo3GUiopWvt
qalOvc5OXmrT2t0WJDosJNJMxBWsXM6/HxGJmzU2WhKm2q+uPJJW2doQlle67xifb8sSLgpwn0wY
MKZ42mS45DVGNRYS0uGMJrdSu89kAOiCO8XitH9EsOVe3KksjRNwQozYN2L6KJRsKVCQVVoGyRRL
LpVo5xAMsfgFeVW42Nei9DkpmqnBakbn+5gax+q1xYTyyuabZAU1keqhTwX1ZQ1lpA8T7nlb2WRE
NSscEzBM+nGzeUiPbg/gZVSUbp+RKH8AVP9/ZXEx2ZK5LV1aFTuY+8Vx/Y4OTnJODsnobRQgc8kg
hkQH9q844ONf7+JEl6pSQOkZOkA36U56czd/ttWftxcl3j+GnosmFNSr9WshGGdQOncxSThN37rk
k2a+FiSYusEj9FE3s2CWERcIdQP4Yv8TyBmk0Zosl+orQUcY9VwbqGLal2x9qtS7sekkxk90q2ww
djHzh4fkHdLtQuWrUdUWlMkIKvFhN72M1dPU9P7tDRSdElxzdmmBzIkKwvUGrva8dAWgN0Ngp/la
GVrVHETmbyl/u2gtDkZZ4M0CJ/NDeanE5FSvdVD0KO6zAM2k9Zm0anFf6uXuL1aEoQOEGiiXoV52
vSJwN7blakbQO+MTBrm8KjkjtxL/ReWFGQjUEBB/o8DIPRq12VcTUdsobKMgs/yBeIXzcnslPGQW
c/Ugg6BpgTHFfXwrit7E7KQaYVTZSrfY3e7gan3nt2aZ+kB+Lu+0PP2s6267QS5t9SdAxx7Lyil3
Q6Epj+mijYG5xuuuiA11Y4wZerMMdbnXY8DH9JjJ3tz+YObdcrnh90YOJLPAWo4uxuutb4DUOPcO
icJ+Ve+jlj6Vyl0ZPefjuLNQmlrI19vyRJeRNY78Tx5n0aI0ptUI/OQQLfYEGNMoU3f0jcpIUURR
y+W6eN9UVbBfmhVFYWzpP0mkgWEoLYIWmRO0tgAdX0PoEm3TLvNaU5YXEF0cNKCx4h6yrx8ujrvm
2ZJhditMpjfgq3lK/92tZbkOkRUAuDPEIKZAVoVzShygOxtJn0ZhsTiAxVambKdlxte+MQEoqtgy
cDHBuWHsiU2zgNAE9B/scy4MmzbpJOpjGB3LOuvJ72YY2S21QVxWyjiJBQ8EojHWowF1xHw59wqR
ekVXcJ0rYQbSQ7MC/GSx+Np4t4xsGNk3s8hfK9mrLjgz5DyBfkhYHIin/Xp9UenmS1477B4s6A7z
YoV6MqUUycC0POMmQ9oay7uW0bTKnCqLqYTppO9GDJdEpb4l2eb2DfsohbUKImmM99sCPRS3fVRr
MOBeQzF03C8am54BklHd/OMBhmspH2xppBF08kShXU5+ZFZBLOMn+6jgTALKvhZG1UE2w2lcpLK2
xKmMwhzQhsaXaIoDpb8vxqe/2a5/xTDFv1DsYVKLyEgq3KNSaU8JMdejFpX7qiQyaOGPV+h6QZyp
TebOTAYQ8IUO0Hq6IA6sHdnNfziTiQcIlSaUYZGvMRw0a3PbViQdHJBRJ2xEq4hcX1W3DjqqUkA3
ZobE2xH4p2zeGrI01uqE5ND15rXG3BdaXUML+m0xPKrL6Fvm3TIVvpJv7ewp11/opGxzUkm6QwTv
LJNsMwR5i3V4cseGyKXuagubWXXftfS1NbzSAftCsa3tnW6c13jbNeiwS9zH6Klst6qyAXsGmR/V
OPtiRu5LW8im1T6aLXwRNkM10B+JQTzOgoARyDIS5Pgx1PWtBBB7YvtjdcTjM7/qQ+zT4Lbesp+7
frjRGIMEAqbHMC+Cm3699Ugutj087AiQRzCK7ajEQVrVpsTXFBgT5qYzNg8E86CuvJYyKSoFWH+H
bV5grrINXEKvkU0VCnYOYyh4W+DbWfDLuJ2rnCSbFAUGf23mLen8fPyEQWbmCNZLsCw/Cufn7b0T
eAdgd0B+G826QOtH2+71ssCiZPZl3yqhU3Vzu2kUDTgFCkZlgJ+y9vN3e2xT3cO8R/GioDA1+A3a
d3tMi/fkzxsZmAITB0846M3RgX39KVY3NopbWkqoFRaK803zNpujbOCQh5JmVgEIJHgQEBqjbvoh
slvGmSyVgQW7uafrxcF0wJgET8hYXJ/027wEFNy9a2SPGFnYDgrmtf68eRCfwDp50dYF1H0+NLJK
x6Yo7CrhpB/T9jMY19zOB3/H7aMVKeylFG4763bJrIg4SqjUXzr3yQC7ar1KZHz0mbESlgmCg4KK
FX8pBqVvtZZm9IzUSZLvds70mlbB8lz9+cgjkjMMsoWBPyAJz6npCriCadUKek7pDs3DQVbfkzX1
h+zrn2/apRzuzXA6e+h6O6fnOEXj29IcGza7V0teC8H7d7UazmQna9NRy8a2pemK4sixGveRZXtl
DCga2REJFd7RCS63iaZnW+X0oJmbetDcjp7X6mtubAC8mWru3lC0J8s8xHUepO2TlTfeHHZ6cxjm
RtZ/9w5PxRloDNr8+wXc4dkgfKxp19Pzp8T20IlgePYUFOFwShwvzvw6QerIbyP/zi8ayeso2mm8
yiw/AGD1D6gBjZ4zgrqRnhnf3rJJu/9SHM6L5CaIbhvw7xHqIC2K0JcL3FdgPwCQwaDnvH2s6407
7OJJopsCNxCg3f+K4N65SbH0KlpNemZJRMVoPdt4cPJ4Jx37Fb1CQJBB17HD2pV4X4YAcNqJkzY+
909LcuySX3N76uvGT+jb0D5GaiJrDmKOOK8gFwL5OKdcQQfdqn18Lm3bG9dfjZKCQxALjBgYwl2l
xZ4OKPY87bzb111kv9h8ro1UPBLo717dhcvL6q5glofgrK23mWvBTfo8oYy8mKjp3buDDJ5MdISX
8jgtqfoC76bTxWcyAHFlCdcs8hhSrWyQ433akt9RuETIIuFVx39wQUkDqIm5K6f4rGd7a/lcd6fY
/jG5ldc6d2g5gytc0XsdpJTlWVu/zeVzp2ybYtwlzV/ci8sP4VbsJLGKARY9PrfjKaffOv1TPEvU
R3T1GNW7jVwTHlSeXTQn6bzGuhGfa+hJH+m+CiDKfpRVq0S6gpqYC7gMzI9gXPjaPZkH3UiJTRNw
cAVa9W2um09asU/PvdO/Ze7LbcUUKcqlMO6uu7HZZlPvxnDfgTI5m6dMe4pbT+/6zf9PEP86FBo6
jzonPidJFtTLLy0vfbPTkDjRJZL4/cMEGt5vNmWAhA+4p/intcdtNqJ0CptyQ1J122lB3QC9yQji
dUMiyRP7ISDjxXFv7KABMDRZsgnMEib8O18vAy3+vjo/qH3WbS1wl59LsrUSSScM/+CgZ8hQgRmD
4RxkLUEWcK0lem0llhUZari2zTZXQFhputO5nZXCB1DRoU/U37cPUCQQ0RZyRKxai9Gqa4GF1raj
nRUaOmdBuVba+1z95PR47azEHxMZ7Z9IGoItJNlQr8JIB3eI+lQ5zWTUWjhnSelbnfM9KtVt1Lpf
hnEJE2rKggL+LWJ0mmyQVUc8gFYbvmHALeqqqzECEa5q5jujdVca6ydVqY7Ia/s0H56MJtr0jSvJ
hbBjurSfnFi+eWBJgIm9ZBALx+I3gZNC1O7T7YOTieBMdArMC4SZMfK/mX4s8n6LgqfkyvGWkbU/
oBEdCXZcI2ABcKfV1jSuByehZ0KL7eqQHZ6LfdJ+vr2Qj0d0LYXpzMUjatokGaMcvrk652DerPzS
IH6hPed5BhpgVOrIPQqRz7eFypbGrM2FUMA2RvrYQ6gxYKaVohO02pBGk9xmtkHXaoCloQcUIIjo
mUQp41rKkplrPVuQYpadZ7SN73STj2nSPJW1ZckkcdoQkaVUsqWkZ5CcIrswqxvws2Sysrpw10Ax
ZDNsJCSvufVMVjnMXQ0pFmiUSgJclyaQvscfcgpQOyQqWXcPri0y/5yURqlV15zhC0+zg7Z6qnid
g+Hj/Knblln8PvOcYXouAGZEeFsrPt4pSIYSw21FNgzwfNfnVeYlSEwGgvOK9QLOTQrY19R0trel
CHYRWQp4jfA1gD7BZ6/t0qRdhNfsTPTyAAwFr9foIbMfb0sRaMSVFPb3FxpOlVjPgEEWnzXX3cTl
a20f477eKo1klP9DgMiOC/E7AkSknpB2Ysu9EDQbdWqYBRwbI3rLBlC9xG5glWE9/27ah6L7Nqia
t1iHacZYBtgyiz8FRnmXj4QwuliwqRhzu5aPZno0wtIywSupBTGoT8v5dXlGh77M+xadG5sAYC8z
MK0s7o7ptHA7EiOSSKN1V46gNhiVvWM+/fm5YRCRsaWi9wex5/VyZvQOunk8J2fNSoDs4vh69Nip
6H+WcRiIFARVAQQvQBPAXDNnAnu7bJ3BXZKz5e5AQniAzYhVUIbPkST1KbpVwBNFFh1wZ6iB8yui
Dc1K8CWcIyP+BnrezNNUmgW3t+2Dw4YUvYrmOagidg9ayJ0OQArAFl7W2bkYXoslHBxg7Wv9ITe3
blZt0f7hr03qIYSRDQV9mKNgkhF+onoIAkx2o69PTB8W1aWGkZ4VZ/EsUCmu7k61MZT+OCvrvnGS
nVP7Q3IynW6r9k3Q5l/aVMZf8nGT0UDIeCLQtINGLh4tqk2iqFaSKDtXYXmWAdd8SMFgiRh8R3YC
tfh3tbxeYmlOtZI6ND/TArMMBwJy7Og8D8NdMmZ7om4y9N8lD05W79x4B/abRxLvq1oPYXEkyvTx
EmLiE9VgRN04ZPOdz/DC2rRmAnCdcSnOS/7DqH+iT7KZJBZNJAKahDY/dJlaqJ9eLzbRwVBA0IN+
br80w6N2/8fdadhN4P/8K4CzmHGcW/9H2pcsyY0rW34RzTiA05ZDTMwxJGWqtKGllBLnCSQAkl//
DrP69c1AsIOm24tbd1Fl6QHQ4XC4Hz+nAT9xdY5N01O6qPW0CQn3fY5C/e1TsboUMOtiIg4XKVRn
L5cy5fFQMdFVZ8HGo4gPVlM/lEQ53rZyHUmcZauQzgN3AnCzdG3SeaA9I1p1TifrRNDf0MufUBV5
qqb324ZWUgNYwhlbKhN4RMsFFztr1WSKdXyasvczMJOy70MNopXi1LDe1yCAZBEkkfEWKm7tAFwY
ll7vc2I5k5LDsNWeU9F5vPmWkVM7kn1ZtX7BlaDF/xU+FO4NXDxs+oPU1UK50D3f3gL5Gbz4DqjT
0PwGNcHCZnz5RUFKBRD3bFXnjjMvyRMvEV8bcbQQeoi9kFBveNCqvY/8H+BkQHqlhYNZ27FRFMF5
06ZvpB3AY162NUWpdbSOwtByf9bqcpc3hB9ur3QJm5fJ8zLOiYCO9hJSDBlOXjZcGcGkA9pAwk5W
iZeAHThqkDnkdVTGDWNrQRxcYC4uwqXkBXKny33tSpNCUH2ucVIqJCuAnTySvM0C1sZBrojWr4Zs
2JkVGQJMwin7xrHLOyjn0KPWVOkhGaYicMa63Bj2Wdt+NGdxrhAxQMUkhQqBwcd66lqEdLe+I7H5
rbLKo1HGx6mNH7r6keaAL97e91VfB28toEVLgwsd6cutMKErPrLMqs+29jB+T8WeGwjvY7dH47dL
9rxLvYY/WfZJ13pvAckUL+Wp3WIkXLnQ0MbD8NHC4AdMleToTQdcThLXDdTtMdA2G50TahC32rhO
1kIXdN2hv4EmMO4UKWsYNFLpeDs1Z2ePdtBLaQfqxhdcC8GfLUgHyDAnqs8qLKRIQTL9PZ2fyYaJ
D+eUjgoKR5j7waAH0OLm4kWfLsVeDLpAeac+z6rroTtDlO9xqItfZO9As6RuAxIf9FT1RB1S61SW
b+BIE1EMetvqz9R8rx9AzzCPoRj2Ai8uU98xFV2W2261sg/YYg0HDCUuAK2kfRgUBtJeDdO5Vj7t
p2GRAQDnaEq36qxXs8qIkOhGY54VTSNnEb683Iy5MplWE17jaU8qz24d8K6rPhDhITNP6s82e2nR
HW9Nv4gDZRO8sOJQF9aXf//pU7j1PIs6RV1cBV+V8zCLB0U7Fdnbf7GZy2vHRU0UPWmpageFwWIC
wBFhIVbw0Cm8AVoEebr14pHlKZ2PvVze4XghLIPJ0vFQa8i5KylCQTIf+hbqbckjR+2/d70ZcCuR
39N2n88CL9jGd51zne2AQQQNmg8xSS9zTvm3LHtMxt0w+lrLPGg07GvnTovpSREbrbqVeIGXEarD
oLtBhihzi2aDAPeUbtfnsgENlOlgJpK1xRYoaO3zAgsGQiJ30euRQQatO84jt0h97sRbMqr7DIzN
zeylzp/bH/i6KIae+ELziSkncKHJc9GqVhZOMZTNubO/uAC8Zv0fJy78CUA096con0VsbZzPlev2
wqIU9fNxKPMUrY+zAz65rg466Ca3xR+9qwKuZBvGVg8paJ2A7gbwGkBIyYG1FBIFMxHNeZr8vIEa
c/vS2E9u3weUDn6SWS8FO1JOULMgz122URtZeywio1hIkXC/ADwvx4gSiDuUYZDLNa1Xi9FTs/Q+
dvius5Un0U4/6ibxCONfq7GHsHs/b1w7a86KU4UqOOjMkOJIATudspingEmeazVWdv3Q1a9Tr6gb
pYQVKwsjLUDaeC/hMpVOr2ulZV52RXseu94OhTOPxyqn2kbqtOKqqIogecLLfhlik/ayV6zOtTlp
z4x8L5MHaCvvY1U7aJm2c1vbtwWQEPwvQZOIS4DJAdUIgCmuPJlpjnaNRaGc1J2rYnB8S2sMn3Oy
RTu6ciRgAN4BphwU6z4UkD7F8nJO60RR+u4MgpSvahlmCT/YifAz6/cm0mDlerywJd0bLcmdrkF1
4GxOaD/OJEr76WS6YsPzrz8WnB5q1AuCCIUCGdRo1pWa9V1NzyrZMTYaB6J3ZEfH/JTn7YOe0R/D
oOo720m3RjevM1lYBuntkmoB1y9DcEochAnyZPQ8VacmxxPJfUAlSMmLwHDParw18XO9n4s5IBCW
gVvU3pez8enbUa4DeWZb9FxZQc8jpXkAaGYjiq1sJn4xwGsoSKCbJY9dU9jW3LIezproIgDgHp3+
R5FFIJDcocX3o8lCYzO9uT7T7uLxqNcBlY9kT4ocggodUgj5gC1rzd0kct1XGACat6+fld3DFL6x
DB+iyoJSxeXucYvWpVZa7EztX4r5XJuNV+Xfb9tY2z2M3kAAZOFfxp19acMVRZfZrcnOuaEFaqYg
US3SE+9L/wSFlD9FmwBstCU5tFKtBi7dJQubCwoI+N+lVegNWX1RDMPZrIzHZnCBVjSOLk88NH+6
1Lybs8wrivw7K9LAirOA5w952W8E5pU6xvIrFhHUpdWL183lr6ggEp3HrBnOUEYIrDHERemxMuyn
f4jxoCmq1zTc7zATcHvLZc025HOXdpdv8ulUKIXTCTF2w5n9EU7gEK9Qzi1Ie+bAfEhfoHSThiO6
U4bn1r699UxZuXUvrMsKRVUym7h0YV3N1DfK34XYJwnxRq0PEcWn/gAyLXDgBASX7u2FX0fypY+k
gQ0RIMNFUPdy3SPKm3bOKSzX76Z51MWxaNHRZN7c9+FtUx8VyMvH2KUt/dIWyECLAi8AeNjCybRv
48eBvNQCNAYQwQAz9NQpXvvzH0M81n2CisZd5f5CE5KKcNxws61VS09oMqGv3yd8OOspP5ou2CAg
I2++VbpzN5Fsw9jKW2FZN0rhCEvYT/kRChEGGySH1XBurVJ/dwyhnlAvcido/Kr0D5uZoH42xcMc
FiB3YJ4T56oGOTxaNzvCBQvnOK/ap25AiyqpTPKzr/O29LKxtL80Va23IGYohBnOlp49k5zqfQCK
+kLZa2rZVvu0MZl6HHsrNyJHqdPHzBD1FmO8rOX7cYBQikEtEEoqKMqolx+3Z24x6uaEj+upYbMf
D/mjcbAP8UkNoeEIGQhPsL0VfWl+WgmUhAN7oza9Gr8+/wDJkzNqjNSs5+E8fG/zHfGSZz2simgc
f83qIe+YZx9pFxTaRsJ6/e7BxzV0wFIwm4BhAdmpW5EXLMW6WcZKv7Xi2GN6XR1GO+avdhUn541T
tGzk1Sn6ZFD23aJuqAuaoXM+dlD66Q46cDi2fizsJhhQdazGl4rMPuTEbxteuV/R4sDQAf6JCqtM
3oRzCuktTR/OWaUbfpEUwjP5nOxuW1m5X1GgQCBCbQ8ps3y/KuZAB9Uu2bmroiH7J9Z/68ZGprdS
xsMD45MN6Y6x48RWE2gZnS3zu8rPXXniNBRh090JUBb0EYAw/TfLY5He39PuLQEA+/YiV+P9518g
3Ta1LuaEiYIhSz+lCbunvREU9HdaYCY6HCLHGCIq2Neh2OJqWPuIqP/AXZeZefAkXZ7SNu11V6Ed
Oyuzo35pcqQvmAyIv91e36oVlBRQiUeTCPXSSyvgqEm6VqfsbJqNeix12h1NTBJvwBNXnsqo6iGB
BQEEEJlor1yaiSnP47Yw2Bmzezvy5uwtv/Eh0f5i+MNDTTb8X18OlnzwPpuT9i41+MDaTGdnkWHk
1szGAqyxI/tBhJUGc5uzu5Yq8yNGCTGyb2h1ZFgx6kCaw3wQ9mThPCdDgJqG+oDx7Rwd7Mo5lmPN
d2o6i12vYA6X6HH30hVu+dCoM+jVk2xrhOg6wQLQf8Gro3sAZMAVF/+Epw/pM4efK6VN342uTP1a
UO2pEYl2N/dtjDlsowSzAbQaQMDTzsNJA5vsr9secnXM8SvwzPoYlQbTnvzaYobN+ykvBeDjxjED
LwlNk+MwbLElXTniYgZuiBodRPXwf5ceoqQTgFo6EzjpZvk9cQZrBK+LwKzD7eVcXQIfdlBeBt/z
UpySYrKh1EUiJirOHbrQQWlUf2oORkBSTlCpyprgtrXVzQOp3f9aW1b9KVfVc8esEyRMZ8utY9+1
SiWcS7C8UxRK/jYcfywMbaZlyhgjs9IG1kVHx7jrxRktB6/T41NZ8cDO5o3Le/07/ceMdIl2AP3k
BnizzqljfsVoe3zSuZtuxP3VbQMBAIiE9SXdl6JSpjLRZinHtuV0X0PC0uroSThaePvrrPrCf8zI
IC3mksLhGCs9D/rvgZ8EhIR5/qXTxw07G8uRhQ3tYm5NxcSncTCpbKObkffMswZ9I+wtUe0i6qGO
hDOEciTQPRg+lIJs6xZ6VsSjOKt5l/7T2DEYTVMac0+oFg8JMOJBnOlTAGmxrSrCygpBl4XuHqgo
AF+SX/RlCxUDuyrHM1N63ynxELRoqGFq+vYHW1shCFQRKaBuAWa15Wd8Ok6plmHXtGZEMStsyVnv
oVBdjppPUyyNOYCJV1uTOys+slDnY5ITcA0kzdKm6m0PDkF9HoEaMSqvowxyn2r+O0sbzGaMw3S4
vcItc9LN5VDD4LklxrMQYufac+8N4A/w2rgaAzN2Nu7llcOMAXc4DKojmNm9gk8NOq2NVB3PdVkd
iMr3aG79LXwUTvnZhHSUCdMF+OL08WyVr6QXQa/cF+QtjrfkcVY98D9L+bhMP7lGTRlQ2boxnovy
FaIkoVZ00CGZNgKTtGEoteiYk0FGhpISYPxyAzDFq7CwSadHdWsXO9WMwYqRDnNw2wnWraBhAhbo
pV++OMmntahFHzO7oHqEpui41zPrj1Vn1cZFKNdR/l0LKmOLBbDTyJ49FvnMBnyfqIHeVOvRIZ+f
apVOT6Rv+zBttGIXV2aYtA6F//XFndKUwsvHfA7TEezNKZjeT606Wx4km0f/9hbImf//+XWLSsoi
0gF85+UeONmI6QFd6FGazpjY0T09dfeF5R6FVgdVGcUmeKIzFvX0WXX2dWd7yfxCq72jo+5kb5yT
5ZB/iqwfPwZYrYX7BhLmKPZd/hhFUfNKQecd+hA+69/cKvdos4+nybOKDVNr394CZgAVNUwCX1XV
UtSX+kZXtKhXTHYo4Gt+WYzthh9/aHvJK8KcPHCG8DG0PqRIWta0rThL4GJVqR+aWScHEaf8YI7Y
3syp1fNMhjxonOS1ifGdzVSoe2GwI4mLr6CxY0fmIOmkE8SbtKHrdhC4gwCE4IZP8Je9nMYYuK+p
EjhDqaPGC7bbPtbK0HEaJXCN2TpwE5IHdd1pwSCUF9MoqmPKtRjbqn7v2Uh2AOKm4W23ki6Qjw8J
jJeGyQjAUq9IWju7KbiYiR514J45MEeNI9K2xS+S9v+IijsHaIg6wVhS489/YRgvcYg5AuNwJdOX
Fq7RDImrR7Ni7WjcPtRpvWt7+mir08FIplNTbnHWr3kS6ONApwqgL0QMpExXyRgdU1IaUYoyLrS8
TmM/bXWX5Ofxx4Zi5gyDKYBxoYcgp4MgjkOh34Cscb2f+l23T1/6f9zZy2JPvFs/iy1hQLl2dGVQ
WhU6OxrTYxjMjdFLqlD7qRRe+WZ9KTLPeEueEiNgsbdFCLluFrUUDYrxWK6cXZO2sDUK/eFIxE88
DcrH4t6642SnMk97AHXHC3uiw8Y1IOO5/l0r8B+IOjaofmWK374m46hiCi/qGfOT+T7PgkaEpvrq
5Chx517jekbzkquKV+Z/NlFzqyEYXJrQOQdcHIgyqU44NjEkuUWsR4rigIIqJ5jTBzXq7BMnqY5V
A2JwrlpzODta/4smSrfrErs5NQkBeN7tvtSKlniWNgBkkdX0rqfjl9uHSrrz/90fzEOB5ATlPMSx
y7CcuQpaMgpqpVrrzOem6lmoG4O5bwyxVQdaCxzL6NW/plDwujQFpEoNOG1iRLMRWlkKiObR1VE/
LJsjkoI7fevhKFdMpLWB/vHSoCgmi+oF1sZIe5o6fj9V6k4o3QPIknY5bfxWjzSj3CnW5APM6dP6
7fbmrq4YTarlPQ65QlndG8VxjvZrZkSkB+B86PrvraoGuj3/aK0CT5g52ddZsZHgr/kc2nXYaHR4
0YiXQQ2WGo9KkjtqlBmnYnT2sZn4ZNIf3Pl9eE2g72EExnif2G0E9Eww44d0tthP6H1tH78V98J5
xyWMHARS1jKrTJy4cZ3OpRbZVbXLzK9xr0QdiFyysOQPE+Bleque1PYxsQ4UoNo6fkqcH2qcbFwd
K8kHsk70aPENQJZ29eixk740iNCiuHnAl0b4icNpjoFj+l242VbMkR4gi9/BmoO5KLS3XRB2Xvod
BOI60ca6FjkJ9Uxt3FX1tHfa4lVYpoeekxG3QQYVvlJn3mhGtp0EdZU8j7R/yuohVKatwtDaFbPU
ACCugGQY7QrpBcYnK60axdYiqnYvs/4tJRgYL6svLgdb/gS61xEFDzcZj4Pxqtdb6PO13V+qXwiD
qBfBEy73gxWWxdwR+RhXlF01nbS+CGtRephX17Zw0UsaKSVlqBX9ry0UZC9tGbRJHfDQaJHWn6aX
ofYE8dxX684aTtlmE3klPVgoijAlhn8sOP5LYzk+vVO2hR4RA3IofPJdkMum7885/dqgyyes5N4a
Jn8CEI1iQCF+nqCQcjvErP0EkBQu44UqoCkyPNa1WF4Q5uKAod4XKLWFEpldbvUp5Grwh0uj24Wy
IopjSFOk2K2TMcNwS4ZHG4/3WgIMtvnVoL1v0Sa0jfTUgNuBxwEfiqPa1V48Rh2bd23b/kknbe8i
ApUiA/PDewNBsHGujlqbAkGsHiHmu3H8roPukkTZYKUELALPACnql6SFamTR69FAmcCrK+ySb9kQ
9sZRjYMssX/f/gAr5pCLgsgJdV1MUcnz/IaVKxod8chqE+76YgKfETUP1Gz8jEOmdKATLnCx1YBc
SaYQTUFqjDKvia8uZ6aam9YIdZoONgQ3rK2fVQxouhu4Zn7PAJO3X/L5V9m9kyTUlqJLMWwhIP8f
v2DRf8RsDJRupX0GIYqrCGXSozETOQYemmPexndMhQiy87PS/qRK/iUR5tFW+t+omeGer30+8v3t
7b8+78s+OHiQAEQHahYptoxpWScLY01kfatMO0wJFKCrHQMchrnmoSueAWW4bXElmF6alEJMTZuk
4hUeQKbCWJAVRrez59k460MuQmeC6hjJSf3eEwxB0tIo/aHKHE9h7ZZW+mLoMtZd/hDpnmlyx8oQ
1PXIVXJlN5Zp9zS5c7kjlKvPtxe9EgBgC6wYQCri+OOLX4Y6S8l73gDNHdGU7HICRLVFshfICNbc
9JX+MQM9ueE14xi2cQMS9odS8eaXwfKt+LEad874CyiLSQPIE2XbwoN8y9Znub51L3+htBtJkhbo
pup6lDTxO0kzD0pCYGoMp9GL4/HUll8w17bL1NfYOVbVHdK/RHvI8M5iWzVxueuEaHn5U6Trdqag
YJyxmRED7vELBGo11efGUfBD2flVG9B8o0Ios/f9axGAegy9IcUBY97l5wH/kgvSWUePVKMXnhCP
lvBmcUdbx8tN7ag7713eHjQgFdADrYcd1b5OIGkZUmhAdrspiVjhO8nGr/pQ5ZQdFD8Hxd+lCgMq
jctf1elt1ygtns+Qdyq/6lPWh3XCx0Cd5nsaG8rjbObZQsJrn3PeY9rfrdUwGbRnLbbBqkasf2w2
iMCNLcfvmrQMMtfhh9Tt3/AfRS6ezU+QoPiuDXZxGuyyfm4KvXpgaHYHIzBtPpmr6chZr/0XQWcR
q1pSSeCy5ULpcuVbnCsfJRDBPdQHp+dGc6FZRRrFbxzryXATkFI2quZ6YJtw/v6KQ165TN4vUqVX
rWDiVINugCsqsjgJOor+q+U5bQYlXE+ZLA/SGFtdAxnNtDgY4DyASeNbop/+ER8+1VMtW7FjkC0b
UWUx6PxylX4ZudMELCvTX6Cim+4Mwqfcy/qiPqAPDj6u2bhLCo0CsZFNgHMn7ptoBw2g7q787TZQ
mqzLLr1TuniLr2IlEuDqR9Vm0cjD1Jh0MxVjUuadxo0IXIv7jujcSzumBwz6DL6exVud+esUDK1l
eDf0oEEZgCz70svrkWs5GziJlOG7TjKv2SI/WrnjEDBAzwgUN2bvXCmcgH6FkqQUJIpBH5E3XdCh
TWNYzxAfXLhLDmXh9a+34/3yJ6WTC+pesK7bmPbApK+0pqZquN0OOYlmtPAPlaHm9yWjYDdMHc1X
WZ6HLbPa3W2ja3ETVzlaHUilADGSaWEsBLGBlJkZ0bn5DnLDY2ekX+PMPcyMPXY8ShKIes/ZicTD
RqhayeLwTgWMFm9EFDzkMtHo1m5ncodELtXd4wDC8BDy72DUhlTvLiuAbfcw/fCb1gndiCVLDJR2
erlWFz0U5KV4Kl96T2xbzAG/ohmV3PWKpoKvvtBp4/pecdFlhAeMU0iIMZ0uZUlAMqEQhT5GVFBw
oiXgpfFcpdsa7VrbRKAr0XJZNDdAs3O5lLFSAOieTDNSBx4JYvh2+jbGxzRJw3aKUardlFJaNkfe
PLwpUVfD2xIIYmldHOrZbGgdMxqTIDkvTRbEHdWD5vwwoZHp0x9/qq3y6crRQAaEMUzHwJARAs3l
KnEr9KxtKitys291tVOLfQY+iymp/LoYN3oMa7ZQugSJNiY3XEOWvdbHLmFoIlmRzfR9ZqEl12kY
sFL2Rl15bvr978/fR34HjSgUo6Elcbk0pvWdMhDNjgblHrTN5hDW2b5poNSqF8+cOXcuCapmS/vx
2m3Ao4odxQTMMk31UcL9dLXQzslSc4rtqIpFmNQa97mJ94JrQcRwFIFlVLnv0nFLZvP6THzweeNU
wHUwxCUdPFB4zA3eq06k02LatVp+oEW+JUi70iG8tCLV2icFbCkNqZ2Idel3Iym8WQNDiZIHsdPs
jD4OIKn6JF4NgNzdNOpjxePpO8+zsN0icr32JfwSxHRkDqqGaYjlM3zaZlvpckVliRO1nRpW2T1K
3u3EPN1N0YbcqEpc38CXtqRmX+z2HbdwV0R1mj9BPQvPcCs0yse2nLeCzsqlsdhCeRUJEUY9LWld
5ShIZ1LqRNqypQrP3jKoFoK9ry0CltDCB4JUPyWVBXwDAB/3VleI19sHZ82VPggPYB+dVrk6MhbN
FHPRO5GSgi9QHQbhGS0h+9tWVlcKDAUAbXBXAA4lX+pFQtS5Zk6U5F/GtvXSyvRK47EC1eqoVvs8
7hD5nCDPft02vPY1UfRBMQ31Bkh5LZ71yXN0m4+sTbDDTVd1x1mM47OZqPd2Oqr3hiXU49+bA3WL
g9sQXGO4UC7NFQrkF3kxOx83oqI8CvojS/F40baKKGuf7bMhKQK4o9FMXTc5EQd3A57MGL3ybi9l
y4L0xSCSODFRwYJKIt19mdINl1gLnYsaGeqPuImuKNJHYOmJMqhOBIYZL37nz+zRmPegdzK3qmrX
OegyFw++I4xS4WqXeyl1VZjVyBQncpt/4tpDJs2SoJxCvx49Yf7dDC8eG0jCMI6J/JOoaDRL4SNz
KDattJyoKjCcTpqY+hA4NTeC1HXmBbEkNO9BLIHuLkacLv2MDxYbKe3tqFa+NaPqT07jl9PGUraM
SM7cFlCqVLPBjnI99Xqueq12//9tRHZkg9VODIq+qC4TX28fMKIWgHj2ti+vrASpFl6AC7E65i2l
7M7V8HTXp1SNpiw5gEoxyrrC7wgNbptZcWm8ohBqUMBVwZG6HKlPwYbqQpgZ5vEjK8sCN2ke2+Su
ICBLIq9zCcrnftxAY65ENwM5K9glcCculdxLg1M9VzMithq19t4yv9p+Y1DP3arQrO0edFAw3Yis
EXj85Vd8WlatJiObqlmNkDvzg5OVQaHU9i4dt3o9a4YAe3GWxwwoM66u+URR1UHH/gHt/oNanV+n
7hOnYiPyrJpBSxXoFwTeq7orGp4WaKRhxsCYamrfp/kXZn77e1fAvfNRz4IvyNl92hZqS9xejapu
8Ca6qzkPefub169Qh9vqTi+X2OVTAqLrizQvSCkWZbNlwZ8/EB5FDvqgapQ8DPH90DVBZ1ko1p3Y
xlNz5U7A9Ay6g0vYQT1F8gSIHc5qbg9qpFg/SfwHPNG3d23r70u3da/pBUkF/v48PTjN23/395Fn
LQUhpO0fWcqnjTJGLS+tjkOe1Ol6BE2wThQuPdxexJp7ob4FaTxwlaO/IcXmzqxS2uaaGhXN79Lo
fHCMQZltI69Z/eSfjEixOTY1BXAeHSvhGaiD+SP8ODHTN0P9gfmAjVRgLcx8XpEUo/U+SQo+qGo0
8H5v6G/1yLzCKgJzS951LYAiREMTaZnDB4nwpSMbE7CiHJ8uAld948X9yzifMT9rWLtqq3ax6mqI
MrgVUNwFhcOlqXhI8HDtXcTqhZVpBpP8FphhbddMIKKhZbJM6sqwb2IKbcYTX40wUfimD+SsQkzB
yL0yKXa3PW7VEiI07h6AkxADLteSKuZsp2h8Rpaxq4hndniOgt9oawJ17ess0RnteHDwozF1acYp
uEgrZD6RyVyPPQxaqKBGrHEbukIpmtUbufTaOUI3HNhPvK1B3StFtTYr0sZACSGyY2jhoVON/yZs
tuQuVpA2H4Be3DZIDYEvkC7tKgeMyLSzpcPf3dfJGGWFOXl57ewG82S5zBuyxNMwIjU0yd2olkG8
JX2+tq/gogU5DcjBkTNKASPWEzejWqFF0zB4hL00zpNbwNS0p1bQlM+3nWXLmuQss9VaGB2qgDCt
Uo+SNuwTVUC81HOS3axMYTcYzUa2uhasUJKBlMJSmQGU7dJx1LooqQaBoqiN9wTUco7ge939ndPS
52T8+ffrA5odD2r4AzBE0sFWu7zgGOxQI3CgAK7sRgw1GCeZgrzzgMH0zKzcCI+ry4PMI0gKMfqA
d+bl8qw8MbSxgaPqAAbrYITgNRQ+qgOqzkgyt1ATa8cCkF1ESFzEyGal7+dY+YxWYa9FLfQgrJMe
35v5BhnXSpsY6cQnG9JJr+ascc0CfSrIFnjAe+H4EX9wvgpNCyYCMaT6gH4Yz34NW5wXa3u55H7I
Z0yMlco3NG5UpveYclvKeDPIA5rkl7AUH2IlSDc3wubaToKJApqmSNmXh+Hld9NSbrApgS0LBOpx
Yb7UXesPfbXh/etmTBQHQZa8UB9emsEVBD4UjaHp1zwbDNN6hSfKLU7RtSsAzoBOJVDNKAgu+/op
s0EdslPQh9EikXQ+5B8TZfKo8zSPG2/ClWuT4LtANRXFeAMv3Us7tdX2ClneAmNZzN6Idt1Bb/ot
oYSV1SxhYikWoWJE5KrNTLRpbOpRjRxWjWFikD40Zs3jyRgkTqtsRMSVD4S3DYqLIMNaRC0lb29E
YxqpQC5F8i+5fT/3502VqHUTC1UGgiDaDNKhjfFgYjHDDQ1CEhey19Z9PfUcoj/9xvfZMiStZXT6
ou2w2Mhq/4Cvt02fJ3MjSV81gU7MwpK6DPRKFybmoTQ9W9YyzbXnTCfcX169pdm06mdgt1pYUnFA
ZD+rlEzJUpFqkaHFEHqcXHJE1/T19lWx6mZ4pqNjgDAAmqlLZxaYbzELrdWikoghaGOz8BVixodh
Tvv3zAW09ra9tbi6ZJugrAaJ0PX8wdy7wmxYrUXq3LEjdO7mgJhd7qPUo6JWpKShnVUmtFs7ODrP
MVah6S24y8QWAmpt5Uu9WUVlDJIxsssPboacR8mRcjS5l+j3vRu/8DqwFHbeWPKSvEhvUzwdHMA6
8OhywHB+ucc6hg8n0H9q0byjmFo+DcYhLb198RUp47DhmSuXB7joF0TZUu1DTL+0hek1l9sCtoD8
8sz2EE9IMKDua7ftjpBvt1e2kkctiAKgF0G1j8FLaWEtxohHtce3bKqoqiPFASTX+jGzNnCMF+Zs
xKh1a2huIbrrwAYu//5TfNfQsu5SiqVR3MBVCPLH3ifvHQ20LRK9NdfAJfV/LUkRfhhyBP8KljjE
iu2fbfVDmMK36o1vtRZFPpmRk95SuBk4aZE09c4ruJp8NX2DzPftT7T8VNn3PtuQom4ygnsWkorw
B8/ZN+2e2eHDMPvsXZQbq1nzPKScIOMDWScOlfR5ZtfpeNGMSCWMVg+cfq5DYmf0iBSV+XXVJo+Q
2Nq6Ja+WB4wksk1gZ4GlQRtZcvcenKB2DgxEpM+zp8fJUST8+8B2o+seOWm9bH4XRfpye0+vvhvK
TEtYRo4ByBxA+peOqNKMcMp1JVKq5lHpjrlanV2z38pAr8LGYgZY2AU5sjw45ScD6HAUl8RKVFZd
oLlfrXfo6nSYk8LoXbJjWXcc641i6srKcBWgkYuBJYzVyO/1upgx1EDU9K4ABGmRyeOz54oNl9wy
Il05E4I/7wo9vcvUY5qF0BAwnO9//YUu1iFtXQzBX6MyYSK1eujH/RE4wVvCC1fX8/JQ/rRXkusp
nYtHnZjSO+tU7+hf3xn46wCV4DSh5LxM6136GM9K/HkbX0LUD6jpe+ara/9TjrtkPA3NnwQK4A7/
e7de6vaLphMazShAXZrsLNJCmm5OoVcM9LNLwThs+yPfCBNXsXVZGOpKy1wJfrgqxVaRpGgFDVZ6
hxzbV9QCmI/e06rTxP/c9oGreHRpSH5GqbVjKT0E4e5AvILH72uV3cXWHoOHvrqF8Lr2aFSCFhIg
FJ6wpqtLN1YMMFma1V2GY9Ohg1cmXvbXtwX+8Gcj0ufhPUGBZIYRJQVPlQsLSr+rqr8+nLCCadgl
rXWumXHjycw5z0l1NztvIHDz6/JUpxtf5hpVsSzlkxFpKQNPC5QLjerOTgCYqkTIKzugbfF9cvi9
m4PGWsTU0xkJ0wkoRINixLDt7oBT9EfaYhhpq3yx9gGt5f1LFnIejPtdun6aDs3I6yy7c9O71rTR
ptp3WyPtGzZkVSIyTyRPtTS7G90fVHX95Qx3bKtOvWVFuu9JkbpNT7ESan0z+9aDAhfTqXf7aG0Z
kSK4qPupzRYj0FjKIDajTUNgZsnGO+6Dhe0id1kkYACVAMYHhwu1wcuv0utZ1kCXvLrreekVTnqY
4sQrCGiNfYcV9yprwwZkFGAGuNOaV9C5GiXd8b4CXrvwi/I3nOeg9uSoZ603UxHc3oTrQIb3OdrO
+IWonxvy93TVVPwPade1GzmyZL+IAL15pSknylVJbfRCjLolkplJ7/n1e1Jz93ZVFreImZ0BBgIK
mGC6yMiIE+eUwHEVYak3gA5bEt10ipl5KeQ9g0nr0u1te9f3zaU9YWWhyhIr1EqKELqovj43oPv4
f1oQlpWyLpnbgRbhSGPPND/StffCdbR2OQThWu7laEoMA0NAPbPvarcmsCN9KOZzXZg+0qKBOa5c
pGuzJtzSIAnFk7JkRagVhq8Y970lr8zawmG42Af897NniTMUddFFpAg7ZTvOzt1sHAy6RnW9aMTC
8xGMv8g9WcLSTEaaxGwsCzA+4iWCwu2PvoQPifL645/vMn7/44mOA4eq+uVoaCoXaHCtijBLQPOJ
nvlUf0B32BoYauHwoByE4AaZIIiOiX3LSgMct4TW4TCD3pjl2T+GBr2Wa2TyS1YQZIDmgKv32eIT
v2mZ06WIakIqBVkpP4Oa+RNsaMCsr4FRFrYZVgZtc2D/QQ1DbJTNBzQi92ZehM6cF3eRmagbJ22+
3V6bhU3Ay50KcggIjgB8uVwbiKzYpZ7pRUjkuNmP0Fx/l8aBuC3Sd2sufmnqzm0JG26wqYrUMGyl
86tc1XvD+DniTtbzNUrKa1gcHo3I2PI0DKLCKy7Otp+QOelNnFBL2jBEBN5Mu21Z156mMb+XIZla
xY8sMfdN+3R7Qhf80YVpYUKRVMo4MwROFariLva+6jOEokkRtOy3Q2rXkljYpdNatWtxcsHLjEZ1
BIuQf7hcSIVGjULroggbd7Sfmewmyc7q97cHt7hb/hgRX6kgiACXSI+TLIMjOCpfOwIR4dzq1ypb
S1sfqRKk9dEajPy+MInAiULLpJuwK9tEP2hFMfoTq0b39miuo3meQgN5CG8NgQws//3My6p2bVA9
iktET6gLStndaHUPyIT9StHW6jq6uvL6Xpw9NINgP0ITDgxBl/a0otNzUP4XoZ0WeUCnuQgkVtub
Qk7WSMuWJhD8hrwIw3m9RF/Y0M4wa42WoVNF20Zt0PYaGR0wMrdncGlEgBXBeQCCih4JcdN1SoYv
KMqwsZ8mE4qfeAk1WR/ctrIwGCQPOPQLOCn4d2Gd2pTZEPlpy1CXt+BxhoV/EXchMYKQEIzwoHQR
r8KkJRJL6r4KaVo+2QW7K5L5Q1eTDyPX/vHVDroLNNHgZQDSE1RvLzdBxzKaK06ahYT8JRXf8SrQ
refb83W9KpcmhBiX67p1fUGyEMW+sU9dNFko+ettG9duDjbQ74BELYCm2AKXw5gTyFTUJmywvtpH
JgjSX6vh3o6PGtvK4KeRV3Yan5bLuP3SnjBtYBVG2UyFPQf5Cvl+8mj+Oth7eU2ycWnuEA1BFQ85
daRi+O/nPoHiH2Tws7CEkk0em3csvddBznB79q6tIBwC8R3yYWCCgaFLKzYpYlPKxywcRz0Yp2Ov
5/5qMul6iWDE1lDM1hAVIYq4NFJVcJ6Vicf9UM1eMVquPqDXoP9Mk9FDs2WxbQq2Mq7rS+jSpOC3
20ltra7HS58YkqcM3yyg9LAhhrW0/eL8gWkUqVKkewBHuBwagEWpOcoq7Ax6kKFDygHTwCqGdmE0
QB5wRtMvmgqRtnwqcQlR08pCtWSeFSl4lWVIGsin1aW69nDw0meWBD86zZlctgYsOd33dLx3hjWt
vmsDQGRBTQDBAepxgGJeTphqSwoSSlN0V2W7nDabKV2D511PFm9H4uBPxF4AfwqXG3jtNaVsCudO
6uqASt/ibEZzd37g7Oy3D881mw3HYgG8BO4WNCTh+Xc5mGlWShA6VhFgFL/z1nfkbyh4gLM/ctXJ
lWZ110sHNDtL9vReIpNQtmFc77U2DYy1BprrfYh8FuidAdvi0HSxU68kTjdr/Qy6s8kewtLqWTAP
KBPUjpztVkbNJ/DSA4JYjvNkoUAMqKUj+IykJsC+0jZCLaTdlvZHm5BAa4vdKKmHMWNPZi4jk9+4
PXsHafFroZKVzrOFwWLSeY3CAUj1itlwANVag1eOdFdqva9qYRq/5vFarunaz+OBiAZxhEe481EF
vFzbsQB/8NAiw1rp0cYxRxfeMZ6czZS8ddpft6d0YUDYqCiEcPyAiSfjpS3bqCut7OM0BGfjO7Pe
cuWZ5sa320YWTh4cCK5K3JFo5RRJDqsma2ll0DhMx6rzZ5CdgfNEX8OpLEwb+HxxH6OKia0h+nqV
ddU8ITkNtN09WFketOaB6M9K1kN09f32gHj0cLkP8epFhRuSagq6HjUhulAzcP0nkYREnd37WdLs
kZyOtGYDhWCPlZ+VuZLcv14l2ENTPV8lnDBREKVLEDLPiZNC43La6ckcGqV054BI4/awxBnk2Wmk
J9C1zcm58OflZkj1cbZS2iHJmWb9XdVIFUpIWb6RCwmxM3hDPYLZ+IdHCq13SLygwwC4H/xXlGzN
SMx0vEJJ2OQHSXnlJaX28/a4xP0HE+iF5eqlnKHxqrDYRKmVqzSlYWKhPacY41NsZGtt2teTZ+Cx
Aa4hbHQVBUy+hmdRUzrYBLKDLQ0jQNhsYCsiSw2mfvhVgLGQQCL19pjELcHHBEAR6MMAlrIwLMEc
VEdlAzxuodUgRQsmeYLelp+3bYjR05cNiAY6yClx9UBhP1idnZLaGWkI5XBvKgHJKf4yxydwGbhj
95LVbl+//XOL6OzFXYKwE483IZM5Z2qalTZlYNFXftVdOj9BOnd4tOHY/aqpyT6JzGk7VkOzpVWz
xsglHms+XtwqYHRC+gKMIcJ45REktbVMWKg74K8grb0rO+NHaw9+N4xbbT6sBj1LMwyMoMnnGI2+
lnChjXWrpxBMYaE9Q7AFHb+aFw3tRpcry2USJZ7BtCLIajmCwlTfrJz3qygCA8Y7HNhkuDHk8kT0
rNRJnT0aLA/nzkawmlb11lBY7+mQi/GtZii3cltWAVXLbqeUoPl245E4+3wcO83NzXwKoEbdH4s2
YndpVhdHBgG1lWTSwuFFfz5E0RDickyY4Gv72IDwjaawEEo3NGCSXr8xQ6pX8hJXvE1fU8EFJUFg
Aiyl2IkEGrHcViobqsWvRflJHoF3LLbmC4gYo3uqeiU0Az40aXd7uy/4DA6rB+gR4QyOmHCIHQ3S
ebOC5S+Vz7r/SB5U6ZCdyOttKwvb+sKKEJbqnVVkqPewkOZ3MYIjCkV16wV8WJXBXHmN5scU7sa/
J/LPmIQjbGitFZdEY2GbGaM3qHUM7hpDDiKmzUHctLF/e3QLjhBYEdB/4OiC9EUMLvqYUs7/w8Kp
AFsj7vtDpq9cv0vLhGGB6YnzpuD/dulrDUa7BieIhUVXQjxVJs49HkXJIVeY9VSobHbLei3SXFo0
gFTgDBFWc+77S5vIIKUtzbAfu+hpCqAo6yrzr6T6JB+3p2/BA4FfH3kfvFh05K8EO5OdVLJV4xne
9BKaSqE4doSYX3NfRnkVTINk7JFuTR6mQnoHanatNLZonTPB8jczGEaEzSJRdKeDFicLq5FuEjaA
j776aVXAZ9dBL9WnuUnecrqyY5Z2KIJr5B8dpMrQAnI5tYM+VMCxmsg8RNTltc8xeY7qkx3cntml
jYkbGrUYBPOg2eS/nwUEeWq01gAFu5C1hwZkNFp8X66V/Jd2Jlonvwq56DgUed4GzeiGSeY2Utfa
AbwAyQKrdoc1ecqvVpXziJefashGAwrG3yVAT18OBmI++uBkZR5O5VMKEcA8lj1QcJPmWZNdOQff
XrHJOmAK3uqodaXysXD8SHKC2ozdAXqWSaQBZN1aaIxOH5vhh5LsoPF6KOe1l/HSrJ9/KJ+xs1nv
Snx+T5o81ECii4I1tNE3M81W1vZ6C+ExA94nLm+J/J/YjC931TRMFDgxtX+lRw1v7llhO1CTr11L
18NBcp6TWALjCrYT0Q20VQc0Yynn4ZgVrgLOJkl5rzriynPhcU4QYwCeqE1eFXqyZQnvfAp06uz2
nbFJpN+3N/RCuADdFABccUkiQ3z1WMwHNINNZgQ8Tr3p8iB6YM62nX+n2QEBwiZph102q+DMhsTc
+Ls00udKq73J/BzSze0vuYIw4NhefIngtWazKiUV4kmhafn6FADx9NgF/abfsH3yZB/6vXYsepf2
bsM2ZfEwUxf9F7e/4arAJn6DcK2WGvAg4KZGitn/MQSJRwO3+9E+rB29L5DM5dG7HKvgI9O6laSs
deAjgy5QNn3Y7vVAeXE2xQF33YE+p4f5rr9rd1bwBPbYjbQFa/AWZ2sbP37uslPtoi1q128LPw/A
NryxVtzp9U2F78N7B2eBv99Mwc9VY00qEKHmYUVpvaHajPNvW7WnsK7bygbRgiYxoyDP27UlWDiF
sMxzJCreDJb45NJmRkyVkDyks+S25bbqvJq5Tbu/vdJLZsDeBFA97/tCwvPSpWQSwgJ5rPJQNhjD
yweqEXpxX0M0K11LxyzNpYnXB2Sx8GCFmOClKQe+3HZKeK+xBlmfAbBo14dadAcmNeBxqp8GXXMw
/OPF3cWjJ86Vi14FsRtittkECFWShwz6bHK1kYYPCwMjbxGa2CMFDeUMLLFxaCi7YaXl+6pngZ+g
M9tixgbNkFELVGwe1vMvJ9k2ChLY8U9WtVATcqviuRt/Ff0m7lZeFKt2Be8RQaeNkgJ2HdvcWIPj
Z81TkeyVg4N9BLHsuQP/4/RWQBvk9k5a8uYQxEFJklfykCa+XF6iFnPeTzWOilQTL6E5QSEeOSOl
KdZqbEs7CeVZToOC0Apq7pemEn0a0DCp52FqgObXSRJp24Elx7WiYd4UTksCYlod6AjzauW4fIWM
4pY6M+0IOcUhq2YGHHsexqbhaVR/dcy3dtgoDtn0ertXWsgq6sEMns2TM/l4Xw7jIVW/jzW7j8x6
O7VPSNTv1Cezwivz9gJcteTyLXf+bcLSW3qqWeAdwdI7B9XyG2UXJ2hT4Vxem3h6coIRbxZcX87K
bfFVNLueFN7ZBhoKCLoIhgezrZwqx6RkRyRS9o/gQI++mYX3UbuKh8yK23osUN3S/f4Taice9dFm
4pVeuok3/G/qI54KopUwhm+Cq49C7gjZdA6KNgTP1tat6Uh0gAPNt11aeMX0OGebguXbxK2I49bz
Gk3c9QlApyBfBCBVkfITq+XQchnVDuxtIWGz4Vp1fBc5cuxKSbW7vdLXTvvcEFL2l/uf1Fqj6rQF
rK+37yJqfY9B51XrtlfLK5OoX00it8RhypzgFg1wl5YgUTQgiwKghtMl78gudV7PsmTlkl3YuJdW
hP3TdGaXtGYPZJflIAhsPbX8cKrKw4vOm4rZTQzIonUQN5ACyCo0bmnoK7m5xaVD1ptzu6Oz6+sL
zyJrQx9maeQzajmvSNTWyr2svt5etGunhUGi9xj+SkMGQbxp08pu8kgeinB4ttpD5ZWGOyde9IMm
K37g+t10aYiv6dlYbLXKiQU8ftg6aIv3pXLbmxvjRa5Xjv2ina/zzjPcGNGlnYlqekU6GXPWGjhN
3xVycprOS+uDDSLc25O3uOPPbPH1OxtTErWVXcaw1YIdSAsmJfHiKlhNhlz7DEzdmRn+GWdmSFdL
emSPAHdZXmy6aJ0G/ikOBj9ug1Hd3B7T2vwJrzk7tussm5QiNNNPOyFITB4Z8n+SuUp0szYs4Wqe
OprlJVMB6+oKdHPl98Qaa1dVR1cF2rnPN9GkPE5avNIZtDZA/llns9kM0MtiJgZYz/o9i/QdhNh9
Y9ghR+Fa2grye3mMcLqWxXPsIn1to4wx8NMGjI2fUfrbUFvXyFxsRiVLPetpVIaVLbk8uj8GheXL
Z8A+pgqTqhjvJHIbu/KafaQ/msfb22TZO4Je9X9HJqye2SO0SkBcF5I07L4Zkv0ytcFA3qa6387D
zkHc7tBuj3c6WqRW9uhXG8rlLcpPxB/jwhqCn5cpeIOXIaDruZuWDXUlgyKTXwN26cbm9MNSJhQr
gMG0AkIdkFlqVfo9Mk3imxnJD3YrgeJTApP3yrTwq+fqy0wwL+KVhCyCLpzVLHZ6KRqAtsse0rvK
kyxXeqVP3UnN3Pnp39jiPdtcUgqABMHVGVrWOOmE6yGxt6n+QytcLRo989QMXiv/VG3EOOX2X9l0
kMZDdoq3R16eHofhFmkM+KJ2M8lGEDk/+uqkQgNaO0rDazx/jNXKDcVHIc4oWN4ArkbqEO1jwjVc
KkoT9Rmc7FzmT4nj3LfKFNwe1dIpRf0L2A6ec77ijhhkBgLD3MZetnYt3MCQ3SXd4A3yUxYxN2nf
Kv2flWA5cQC0ffGy5UBr5PaE0+N0xLaa1oL4adx6WvtbaV6jeeWI8tvnbOKubAiHpOySccgLaTxC
Kw7kBNQDb7bXR99uz53gcP62AspooGI4TkMUqs2lkrKoTqZj1M7yKUHmxEd6meyqUskCqU7VBzOa
hpXASIha/mMURV+Qu4FD0BAu3sppuw6J0/GY1LrJefmlDHqxSTVNmznV61+gANK/A79bboZEipr9
7SGLeagv8wCAwTLoq/DiEw55Jc2zlEmY2YGUD/a8k7TQAPa56Pc92kwHlRw7Y+cM/yyy+Y9VJEFB
qYXARkyim0adz2Qg01HvjrrEgi7xpe5tMA9D8nJ7gPz7xZ0DE5BhAzcItJqE6U0pEFCJk4xHy0HK
xY7qTVRQ00VRS/a0SF97Ii6tJl7oaFYDhByUm8KdZWV0GnLgxI5TrDVHpxnG1DVIbfYbJ5lmhpq3
DX3AKZ7AxBOZRTz/i4lFkM1zWmj/Nw3Bw+hspkreq/NxLmvAFlPfzpzd2GYfTBp/alq/Jm97dWSg
A4MCDKgNQImDLJcwvcg/VFlf9d0xQawzGZDJQAG47t+l5Fe+pvx2tZTcFqrceD4YSBSK6S1Fm2vW
SHZ3NNNhk5cqiB6Bw+zjvaquzOL1qYApzgkMF42GcmA/L6+Ggg691Wh1j2pWF5jDPbbrVo/GTRf9
Zlbpxl3pdkn60pnSSswjuG8bnMsq3CmuIz6lKKtfGrYyKC3TwYZaehl7Y/puJ4c0ASwI+tE/+8jY
ruqqLEwqGBWAAMVVgV4ZU7s0yPBQn4s8lY810JnQkYqS8lkdCZ7x/codv2wJBS2g34A7EYdmJ2ld
04LIRzX9XqpA2m1JjJSFtAaAW5hCNOJAxwMiIjx1JUxhrKTjmMyOfKS19VCqbYAoKURLa2XVbktI
WI7kvchWirxLgzs3ql5OoxInRtoBg3CMm9Rrkr0c/8b5n7T3f+jNQAkDeBXuW4wPQELhriUIFLtq
wtiS3zIkPlXyzVQrb9JWboUrL/bVOsmpSjjpAG6my9GUbdwMCm2UY5kkP9VJRzOTn+nKg570IeAM
XWIGt8clJlWx75Ej57hFZJF5HCEMLO6VWNZGXT/iNG5m6LuhM3BrM8fLVeYSqLKMNujHu/JUyRTi
WL9WzF8vHzISwF1hVjmETeV76uwh1deRVBjmbB/bpoOAz0Ne0G1eo26eBYV8ctLPcvxJ5ud8W2k7
ktLANN8ktDmszAL3Khd3FTJpSF98Ed/wPL5wFp0p1/KImdGRSXXCETLS3YBYEnOhrOHmrv020PPA
/aG0jKsKTSGXA07tiSnMVJNTJuuuFjrSY9XgWiq9iL6uzC3/amFUKM0jvgDQAu1xIkZgwNMks6Yu
PWkNMw5xXP0YhlR5oFOuboxcyr47TAV3jAxRr4bJ875SzMeGDs2B5u2dZkrqSsB1NcsGJhjtwUgQ
oT8KKbXLoRulllqlgu/p7cemfxnyIaCWtlkZ9dURghXorfC6FoeWiKOm6OtRkq9Rx372aT32/vu4
I5+pN/wsoJJberbLAst3iDs+rRI3Xt9fX9bh1oHPQuuCCO8vVSWC5nyfnkabut38YmWnpHtu7RRo
rM+irAMVxeBpTSNIeN5wdDXaLIGiQest6l3i/pVVyOwCSJueaBUHxgRmPiP3V+aVe++L3STY4N9w
dlIxKtRAEr56PxBaqR7xnSAt3P6zdMtXayW/sjyPZyMS9oqUslzt5TY9dcEwBETyTL/zY0/pfIv4
a5CPtekTzqRuSGiL7mBMGokbab/TxFmJLkSOh/+sECgUATxAGf6rMn42e1rkZF08YF8gxbund/Gz
E/QHAAL6QPbr+2EnvYAzYA1UceVr+JJpCNpQtoEg8pfm+5nRtGgtk6oYF8FN7IExyk8shvu4tY9N
St8ydS0tduXNBYPCqjGWIH8VY4/EeexmTnwg6ntt/jDLfmV/LLkSxGmcdwgHHSz+l5uxSWtGVWNM
T6mioxhnQmmEIWL0Blteo2hbMyXseythKoiNYGpip0mCIIYTuXhtrG2QxeOFpwNaMpDhu4o/zSym
46xGOF7yR1woWzNpn5tMu0/HA2PlXvtrUKu9xKQHaq2x+Iogyr8355ltIYZikVaj+8lJT7rlzcxL
bb/cgKWqjt4r6b5SXYvu4x7ivi6eNbe9ysKGASs2CH3xFuUts8I6xrWRmkqPYyFbxZ5W09HRR8dl
aGfQupaszPHCSgKaxyl98VADJlUwxooWRbMUK1lDuNvDa/EoAUS77W1tZVQL545X5SEmaoHWD7fR
5e7MB5vhQ7CWyqPRnSo9SDWka4PsH3Ko8HXj2UGg4xGzoMFAiN2YAY7nHLSIJ0TkO8l5peyB2MpK
lukqqudG0F8PNwJRAcDkLweDql+ddDUjJzBwzyRM29qXlCNRtlC9dMey9TVpJQgWM7N/j+vMpOBG
qJaoeKeDhL/4BAA/KdwfuW///FB/K5Znuqrjmrtmrc1MzEX/xygSB2g4QH+W2BCl5DNCxCQjp1nz
ss/iIXvTg2E7702vpPus9+wVGMXyvP6xJ+zGhhgV8NOw13cH53vJnhMZLEmeXgGcvV3DgK0ZExYx
ryepJVoJNtPEgaYpXn+x7Vmjb0mnzNkPo42nxZps0vXT4mvn/BmhsIy9UZOOEYwwjgZAB14q2R2p
X2qDx7QxoNFHPGxq5GqMYeV2WF1L4UJnJtPkccKeVX4VHdn3ir2TXqt4OpE27KGu1kNO0+4TzyEP
XbPGNMDnUgiUcGD+DJt7h7NbV0dbsZyB7/806VIesLKfESdVeXDbcy5FSHiwwXkaXIseVcpLM3VW
TkVPcnLKQ/gIV7W2rNinqtskQS25w3y3VhVa3ENnBgWvlgGKAHZ8LKfpzTuSuBDGddFSMn3/fXtk
IhDl75N4Zki4jqoIGo6qAkPpt+mzPFl39kf2F6ihhoA9Kpn7i7na4WeoFu48evlR8ZTX2x+wvH3O
PkA8mrI+kqnF9ikmNz5Ccle7HzbyZvCrl3Zr7f0Vc/wcXG2YM3Pi4QQ+c+5HmBt9KD6/qR9P+mMZ
aIk3bkPnyScfxorFtZUUDmaZtEYG/mFyqqP7Xgc0/jQg1aBwDE1yLF4IWQN+Ll3z0KLkBKxQ2kBd
63KvSkpfoAMEKzqUDyMgRfkne6uLze15XJ7GP0aEQ19pMZnioiGnqFIhmj2b74laK146jWtCWEsB
E4eOWDxrCLC/mKXMKckbyLSRU2sQNGUcpk2018KueTXMQ0x+VfVueoH+HsjmZe/2IP+Pw/HHtDBK
q1FB7AAx05M9PkbsozHvtNZrIMRcxe4k3zWqX1e/zJfuL9J5evMt1hM3+sVAfN9Uz4bzXbc3BECm
2x+1vLx/vknweFk2VOAPxnTERIp8o6LdJoPolg++zpM0D8Fta6tTIIQ9yBFnaWEVuMyaZFN/UQOw
3mXOe2z0T22Lmvh4MJlXlofxMyHKfrB3o7IhFMKrQBWnnjrjon3WtH3H1vA+yyfrz0zw3898P0gJ
wczCV0fO7tSD6Y3Zvned1/hJXmOV4E7h2mn815LIt2ag7meYBZ8Eo1bcaapTv9HzNab6/8MV/jEj
OP1CdxK7HDAgx3lVrYCGfe1Szc18+zs5JB+3V1bUZf7b84PDlufhgTEQmYCkpJPauO1xxWSB7DyA
rXlb9C9cwmpSN5Xzyvakfh0a7678bTd3U7dh0h4VeuXn7e9Y3mF/vkO8W02Hjp2sw5Xk5q6YPQOw
+a0+3zNzwml/zMwHQADasnFVwx+h0DEWDS+HgOA3pM2zFO066S8zc/XjymctpLbQLPLf6RHfFaSf
S40BNHHq++SnZG/yZjclUGF/xGOtYcWz3lUe1DwOdbmjzi+V/Mx6N1WOSPhPGgnyTkc/x66cNnnl
MyPdM/U+zgp/rq07bXCZPUFIc62ssuwqz75ZuMwHdAnTHHWNk/5avLETfa7us+0YDC/69+SZnqS1
OuDiLXBmT7i7GVcMgtQ5OVVRPG+mBnKdegXJPTT1rMqhLp12eH8o+ji4B6B9cHnaWQbZDcXC4cg1
QL4LkB1m8V7uj5rjl/KuTWYkzl+0eWO23mz3bpS9TBCOmVw98xoE+1brZvHK1l0MC8+/SfDFJfpS
pbKtMN8Q1m3mn7qEzyKpX0jzRmt/UWa7Zf+GGsbm9uZcXOhzw4JXHjR11qsWZyaJ74r8pIGXWUsf
rQpKAI9FukF1MkIjrl9aIYS+b9teem+fmxa8bjlUmkVmmC5lCeKzaKqOw6xU3OSHra51oS353TNb
X/N/5uHNsnZIi39PdaG4upy649qRWbpNzy0ILlfXidKg2EROmTrt2KTus6rZzYXqyVaygixbfKIB
bA6KaxAUQABPsBWn5lSqMkbT5AFuxUD6y/LKbemN9/39tBIlLG/NM2OCK5hnq62rfoAxGfK53tD5
vVXelUEERlba7aT5x2Su6SIv5hLORyj4A8lE8brR4DPVPnOn0jPaXa169YvzCKGKIk5dZDLszkPb
giV9A1nq7Z255I3OrYuh/dgwS23g/aLKLrYxckK+M+q4twaE97dNLV7V57b4t5ztzKTM67wA18op
Lu7M2cvke0WuwSd8b3euNIb9kHpx/Vhs7LVQZNENnq2r4AaV0RpnOsFwYu1G7bNCCsPxRheEL9vU
+m293B7n0iV4PkzBwVHJMeoSL99Tmj/Uch4QgKzQvxj1yBTFM6Jh/7a95dFxljhU6nkR+HJae5DU
SHE7wcnvDa4XjGYIrxy2WevbJ61ezcXyEyfGdQAD/decsF9jjYIjzsbwHLSXl0F8rxwtD/JjiCeg
V44s9NrbbNGhIYOIEiH4TZFLvxxfXeddVkc2DCaS42pDOruzgSTC7VlcKoAonAHvf80I14Oa5kAD
priXCXtMNHRFb6zqEc3sOKCuzlV3P8CaAxS8mbvFlLia6lnmWlpo0bOefYNwT4ylg+4Fgm8YoBm+
1e4UxZU/itwrm+/1b+2p9E36wJQXuzw0Uo7S+1qOUWzH/Ypv/0wCesUu5zpO+lRinYLLWUaR9RC/
9rlr2K8dBVpoW0GShO5aeqRDaD8X32m5daRDytAGOBGvV8k2s8CIpz6l1c/BPpJs2v6/1gjC6pef
l6PzD8kXfF4mbxm6frqHpN127ftMNzlUFuzNHD1LNGzlfi9DqIbMvWtXawyoi+f7v4t0RTU5R6Pe
D6qJ9NnWSfwMei3PpzVxjsV7DyIt0B3HjuRK65cjZaraVXKspifnjhJUPNQp0NPfmRXm7RupO7cr
Fb+2A6P/uTLF3FuIx/vcsHAM5oGC9HWY0lNEv3XJZ/byAFD8QW7dePotEbd7f75tcGnLg94GHD0o
R3AatcuBlu2UQFG9gd8wCFq0HuXstYnRoUTW4u4lN3JuSBhYyuZW1uwKtcZxcMt08Az72+2hLG2M
cwvC6Y36yrDaBkOhRump0Oyeh5Cyx4G8V/nG6NekhxfNARUNwjZkrKA1cDlzmZLqksFXqlUqrypz
P6LMzZoJBEEG8UCIqvgaqTe3xyj2an95CN4HD8NgtUG16tIqUSSrhIYmrPrtL+kE9lgj8p+y1O13
lU9/a4Gn9t7un6LARbNiMxQdy1meK5jtkJt368f4TTvKm/lN/i79m/D2bIQiA5KSZvlgDiiOERZ5
Zn+nWX4bP5vOSpiwGG1CsxCZYg42waPvciaBfNH7SePpatrJeIFIo5+qafGK7u9QNfP6uZ7o5GZV
5YSgqWmfdGqQ/e3V5FtEPOznn8AP51lE5jS2JmUdISdL8fW6dZNu3+eTm9t3kr4SXC8dPyAYv2Av
6GgTM5Kd3IIFqUI6KLYr+5CVteEi9SX5twe0mKCx8FrA1kS3M3qjLkdkNX2BixxvE2s69fFhqL7h
3GnzZ/WRA7IJ2raOuunv2diQ90j2B2cXlQF4oN5vf8bSYM+/QjgkxaR0UtPgvRfHsrk1ixKoVBki
I7etLAbUwKECqsVpA9ElfznYuTP7qCEI3lkSgI0b4i9qAA5BqXhCIxXuba+y7+Wwb3+Pq9m9r3Mu
bp1z28LWaedxsGoHYaA5PkKJ4xC10qErsn02vqryoZd5VZJ4Y/NTLX+lPfMmZUP7cJJQZ973zftk
+D3ZGcq+KTbY/34c/SWVZE8VstPTDGIb0p6MNEj77b+aMzwGgN4F5lucM9NEY1Q7IVoeMvAHvRfy
/TwbO8nVQXE5f0voPkU+tC431srlwNfier7QpK2jRVUBsu5yrdrZgbQ6YqRTk+iA2DAHZBZaUm0n
CVLRt8e4uPtAu/i/pvgVf3aqTTbMrB9mlGvQQRAkbTnv0F/yctsI38K3xiM8A3o7AmazlfFsLZUd
PST15JkxdZM4OkXxX9FgB1a8BoNajIpAK/7fkfGRn42sryIAlzIsnq3E+xiqAEZOPEvDc7VL/Vgr
/AToSHMOx8aVyeTfHvHSCoLKiOOUgIcGqdClcXTT5f0ANr6TDpqyQC2MfCPRRPIpMfN/4Zc51auM
iAiknCKHsQS5L7TSOzxVlbkt6u9p74OrKpB7M4jzlQhscVxggOQ8G5BHEV0mMqyVOZGEnrQogfpW
AohtOjSp3+Xz2uNxzZTgF/V8AqAly+ipapm5pXgOB5TG6UbO7LVkzqKD4vSj/xmWKTxl5I5KkUpM
dpLLmmlBa9ctc2OnsbpNnfZzdR/NypBNB8lALsuTBw3yc0M6RGARmhUjoCgVpkFpqqm200hElX02
W3F31zrqqPpqSvB3rOVa5XWDJWXPVlyk9aciJxXyiKY6bqfIIIVr5LU53dmDCsrr2BybalfLJfRn
+l5uWhcEGYXt4RihaWvtcljwAlyog0OXkBUAkfjldnWmjP0Pade1HDmuZL+IETSge6UrR9mS7ReG
pFbTe8+v3wPN3lUVxC1Ez43xoRglASSARObJc+JaVlJETLX7vli189nasfWBbnUrAQ/A5c2xdvEi
KsSTDOBzwLVZsYt6SdGUaHTZsTF+S1qz13EnBSSIgKgQj0L52VYgaxKQes4Wv5+LqzF2SfpQjIE3
Kp+TcAzU31Dg+H35q1ZCZAWpGLTVAekKxjPm0C3MMeumKsyPJGosWRCtQiw8LQPvWeWBUMGqxtfL
BtdOKFj86pegdVdWoBmBY9XOQpwfO6+TrAJCqLb1qbwtj/0R2uX/whh4b6nyH5gtAeg6X+Kkz/US
NE6g4tkNx3zT19bwlO3t/CbZ1xww0MrOBYbj2xT1tpOTt4xgSx7ouDJcz5Ghf0ZV9KZKOe/oW3Wk
U0v0S04sqWMQQIwMlub9mG7RNI1KRDA/QqgCxF/bUrgqXEi+E3RlosX4yRCf0dWM3uakeuTM7prz
4DQ0wcRLWV7ZGzs3oKdX5XV+nJqrSXbTyc7EyTVBOvUovzT3de0Wd2FBNdpzcbay+L6QrWjaqOX9
5Q9ZCdIpfOb/voO5dxq9XpJaKPNjnncWiE2kGuqZFFoS8iih1o6MU0uMP2lVoY3o6s2PhRfflbwi
/FcXFhMynA2E8SE9jOe5CDCh8WzrpZM0myR9SEAtdSg+6/cysobPBZAEW3yet8WjcT1i4Xkx81rl
lHYcoLMQ9HlU2fDcvbqMRFCv6eBewW2z04zrqrcnR2wts7ea12awpfGje4JsY9FYrQLBstt6sKSN
3uCxWXAx66vbCoA+SEZSRh2TWdu8WIZMrvE1/X6CwPoSvA7CITdQiJqrbSccgAmI1Fei3Ux95+VD
C/LWeK9Gf0nWRF/XCjwMhN0AUYK4kDknuyWdBEkZ8uOTRN6giGQZBsR0BjdTQQ/ryMM2kI5EeE3J
26jwLqrVFYH6O6IqCKrQZszzFZnqoG4MY4J/36Pl092R3fJeb+JNvtPvBvcRVHC2+G46IhjQ2kPP
OdfWXP7b+I+EpxgNTVGRJT+CHRhIhfaQi1xoPV1E1u/pWxRsvMAwQxTsfIBqNregvxbhcsteq+yM
eC2KHdA6tdWn5tGEqLTuNjyFq6+MyCWrTHpIRZMiSIfpyJzBGd3CicGg53U3xA5ma7J6J70V9or7
uutuVH962BT3w/V0HW3VP6WDCvB9/H75GPvKZ1z6IOZpHqG5vzVKfJBqyfv2rfLeI7u1k99XNToO
Bqd31aO5hVjaZ729Kw8mvrE5CPcfraO74cZ8NBxgBXbdNrzKrFfEcxsJ/99i6Zv+IbEy+/LHskSA
XzvidM0Yp+zKugvlAR8LAkz0meV3sWZnx84WHPnZle5Vt98G1+Jzv+vs7WXTP68dIJkR/FNkNoqe
bI5bbms9IWRujpkAgQ8QTZqRh5Jxj+MJWbYASd/L9uhIzpcFLU/wTiCKKViMLa9USloMdVN1R+MR
Ax12H4BoNk+5w8u/ruS7KJ0o1bUB0SuE3JlDRh2JkaNDDobiXQSAQX9vyv44EkufKkdId3WPNmEO
NpxuLXZwOoi5aLYSVNQic6O15hDWZVl2R5KoBylBx64Z/W4GxRvk6s/lefx5kkDPTYQAlQRr6Opi
3DuYchIbgFYdw1b0QSuBlxRPUvJnJHBugnFKIxmLSpvr7qiPk5e1FWp827p2YkMCRoZzJ3CGw/YD
FXOq9WoMW1NH7sMs9ZSAh4LmmWAcQqy0pJR6OpwZYoKhaiXh8+U1+bmXsPh4qoMtF3//Ic0StUFZ
D2qGNalmKJigOauNDGeJS0fNSjepxz+m2HD6fXk2mSsdeBsiBkHeHfMgsRWt3s1GaBX5Lc4Tqx+A
tSHby4Ncm0aQJYDIgApcg4Dn/HpJlEQvSIFpVJdZc2c9ASOUJr5cNrKSa6RT+W2FuU7GsCFZLcG9
a6t9BC2Yk/rPQW8te1uNnYnTEL4+h9/G6M9P3gBxV5SLahbdcbbn2YrfzF/dDNq6p8tj+hl8nQ+J
2U652YA9P4CVyYseoifeDby2W79nDBwa54OQRqxC2OHsUVviCstRNQcEeEd0avSEc12tHXOnppid
NKYVAGcLPcPbjwokPGCnfRT+lhYVdyKdLx24R8ih4JhjDlOJ1FEbx7CyTIKTV5tYUrxGSd673rAu
r8z6eL4tUZc/WX/TjJKplLvuWBZmYQUyZIul4gDc0ZNQl5wIcNUL0GSO4BfQb3T/nttSu25KE3WG
r9WhU0RA40nvC4KyyyNa3z+IrMGJDkT2Dx2AERj6SlpgJmquwhagbLlxBbPYVQYYtiNX1sNrcFnb
Zai8gGjZncLp9fIXrI6ThtdotgaFDavIGIc5SDoKsTtm6WtpYpiZH0Y8eDHPCLNxtR666nkkYZSm
4EVjdMiE8TYXYs4Zu/KUhFYT4mnwEFB2WYk5jYLQFHqdBHCQ/DNAZkk0wAia2WB8zBsIrKa5lS2f
8giuZgWyYpObDLnbl6hHlMmNmpa2jCdoHT9US7S9PMsrgeP5lzEzALRKHfeNjisHj0hHaJzgvgHQ
/U+wuPm1vh0loIId/VG/VgdP+20cjaC1VHLkvWt+Hj74DNTU8caVwYPPNjT0HSmMYBrQ3JeadiTf
TrJ0yPL9nFuqxi260SvtPMqimWq8pgGKpgVNZsyCIKhzS6qeopGX2JrzXZO+laar/grrN7xxLSA9
hfwTbEKcvfvz6gMMCZw6oHxB3GWyJMNGNYEkREcLY6T/UrVDk75fXs2VmBUGKD8BQTkPbcp05CcH
UdOTpcxIMhy7dhw0y6xSUboaUlT6/bw3zHiDfzffJcHoFYfkxgIp+rTWt7IAnJZz+Vt+bi000KPW
R98E6A5lK+BiuoSpEUTTEUlqKXbAwiFuk1kTKwc6fjy+iZ8HMIzJ0CuhjwLKOnM+7l7IpRBcltNR
yLIdyefWriScGVMy4e1Y8ELn1aEpUAMCh4mCWia7m6el7I22mo6AuYh7MMFr1xMIb3eyLiacyGLV
FNBrBk4NiByxAP4g1sS0IAMGNoO6Cr2p2VZWSwWU1Gg2vLxgq3NIZV/w2KGPD/opp75jxEMdBfJ0
TMq4tUJ5G6XgHZ3nye3VeXEvG1uBkVJeKWQpAQWh3RDMHKLyPiKaruajOAnmrRlq7WCVaghmKxAK
mYsd6nOV3mIfZ3Yaho2n553e7ONaz96rfsCbTy+DbILgsDQ8dGOe5U+XP/DnVsX3UQZWtAFTtTYm
RGn6HhzVaAk8BgAPH3KdFLSzS+ZMw885/9J4EuG8BqXDYS5zfQl1oVaE+VijoeuALvx5rwlCtOvK
Nn4QyVhzEHsro8LqghMHGBy0UTOvpMsz9NM1KXfm9+9iZggJIjnQQjIftTvlPd1pz5d//Upp4vz3
M2cZKF1CSMvh98vQFPiVHqLjzmwtNIFVj3lG/8mx9/MKOrfHrIWaJ0oPntoZuE1IlRyydiM9J9qv
qdlMwIoa5H4SXKmzxF2VRDaKdNY43TXR75rwevhXkP/nX8KcZkulqWE1KeiuDV2lP2hvWnUlIx1X
vyVeXdhioYL21exv3jgzQCP883vx3C5zApgyERbUbuZjb75UtdOk23bx8sBDrfo5/Mg2l82t+T46
Fyl+VaIJCOY5owyQpcnbYjnGqYzqexnPwFYHN2ZcB9YglzwK4lV/UnDpIvqiHN8sxUXcdpTiv1yO
vSI7WvyZglv/Idi9LtK2HwywjseGd3mEa7tNA48MqM4BocAj5PxEnU2pjZVRXPAs0FovEZPKm/WO
l6iiv4VdtVMrzDzWmRkF0zgsR6Mp7UYKNmW16a/Q828FB8NMOKHs2i6Bhg8oOfF0x/3O7Mqsy4oE
EmjL0TTC/FrEO8HKOr3eSUKrbFpSHockKXf/Yh5PbDI7c5CaccQhDZvikAAkVE2bvC6N7b+xghI8
EmJAsv7oUUOs3eldjOqvTLor6Iy/jMAqcYysOT0lFzSpZKGGgPfcJaYU0vO9iBKz3E3hVSjpnhwo
95luFM4cq4QzcWtHNE5o4K3wglPRX3tuDelLoQyqXDwuuOKs0ei7D0xzca0Wfc25yVZCTxCaIZNI
6QzBoGgwjhEOZCFtYCxHwB6V3TQVkAhJ29KG/sNsF6kYPg0d6o76CB2auoFAsz6aGidaWp1d1M4V
RC/4Bxst0cYUSR+Ru1iQN90nKUTuY6WfnRSZEztajN//wmMMoHBplABrzGIuqZxPegBaNX2YWm/J
JdEymkqw/94K+gh0oBQorykrsqrmglyrYyQeS328K9K0tnqzv//vbLBniNkLepzB99NckKx46EJ7
MHm1zJVSOTBsiHJUnIjIcLP8unqqF4aST7CCDP4e3bbtQTdmcxdMc3ffi0jMpUYLrawQ1P4ZaYAv
DWfNkoJwdmsAvV01FkxvbEdIRdTz4vSCFj+EFcnsKJtjTifX2tYBBwxqGmhHhA4xcxeilF4XZi6L
wH8GgZPiejoOHQif+iRLj5cnf90UpA8BaALRKcubKyRyEbapKR5boZ9tOYuGx7I1iKXOQIJcNrV2
I6FqCXJCKqoM+Y3zA2FS1TjOWgW+JPbh9ZIki0vkTvw33nRihTkKuiaHuAhObFBQ98SL+qrcaVlP
OPHD6rRBHhqcv3hSI1N0PhZDzqYh1ULpCGYLMHAOwA5Wi5xcIyWlcbbgSrMNPPfbFkuwXRGAcBLB
EI85MgqoABlNMfgSxC7GbagsYu8Pc6xAcLxdhsZRzDqft0psiq0FefoWJftM7ZEiy4hmibHahlbX
qGh9LkmCRoXLK7w+KzqoV0UdWTv2bQqNhV7opEBEg1xa7aVOV19mcWzvgr40OSUXOsFs4AEtUgD5
8H4BQprZIoDE6VVnphLQjfLjtKjvTS3fR+oxlNAAguiZYks6Tki1NjyQTdE7BjJwEKI6X/QmIks9
tbA5NlUEenlIXVVCFHkAT4QcU2uRDsjAoa+GtQedpXJuakY4MEhlJR2jBGz2h05zpsCF9mwzcmKC
tU15aoj+/OThHQRBKidGSR25uM2j2M7CnJN4WrkYcT0BuIF8F+hkWXLjkdCnNvWKsA33RdduErB7
WOqYA9jyeNkB1+JsVGipdDv2gg7vOB/OPDSROQ0Yjgiuc1sOB0frIuLFUzNdG6QR7C4uR79rCCr7
qnGl9cb8nAtKxZnVlc4PpEtQA0CsCl+R2ARylaF3GjK9EmASmhWW2dVE0JsvPzUGRBBkya73pAPB
Tyg7Y4UX/qxdt1nv9tlwk5flTijCibM1V/bL2QcZ5xNTNaUpjDLdL5GtkdiTs/IQYBb6ebRSSH7W
s094IOAV34JNEMLpOA7wxmL2izFVEBaLW9gMc4ckt2LB6xVfH9W3BWabTHhymV0DC6SJAi9DRc+c
jv0YPzZDg2RGfFdNgV+bI+cdspZAOhsZ42YL0rpV1nTScS5+a+mzcA2RB6tc5odEJJsyia2yc6o5
tk2ldtFRe52WVmxyCFhXqiSYXOhWy8A8A6PFkqQXS4GYWsAZAVSWApxKJYx2qqt2MUoAaxY5ko/B
PtE6L5AmzSoSxVcmntAwdRvmGD77Bsat9BY3ijnjHmzGtH8TBREvv2IY+udpQKS0gOzbH9NBdpa8
4Alnrx4rJ8NnrmBtNAoppsPX0Y0gGB+IXm2ivy8ZL5m8fqh8W2Iv4LqpkxCQZZyRxwwy8tB5v0by
OnmqH8Yb8s7jTVm5ZTClYMVC+UlBsMTsmiaI42hIGumodT5RjkLrkZmTiVu5Xc5MMNtmGOQsm8ca
p5P2gRGBZVDO38LRwHW2u3wgry/S92CYjdLlozpqGjZKvthACG1VI7dKrbzJJk5Athbfn42JCQgQ
c84QXsJR0CM/W6e7Jve0ltgK+ZRRpxSi0ZEkW0iUWwjRepOxqQYsXuw0ZPbmQXsmufKpxuLvy8Nf
PZ9O1pJOz8ntKuFtJuUqJtqQXqPYEYPKIlCwj3+1wk0h3SjR8bK9tYcw6s5IsWrgZUbPIWOw6JM4
QY4CccNgNfBVBSwJb9rvXLYMIJWq+5YHg10/hU4sUl87GWJeLuI80Xlvo8CtaigmLeamgiDqHG6I
8Fam/tjLm6oUS6sdntSOcxSv3jEn5pkDqM/rGcKmPYVcmhBcNaTEasM6cTnzuropIX2BbAboM8Eo
eT5KvZxAmFfAjGbY8uOOYPcvoOjyZQvZGpBr2LxnzOoWPTHIuDPEiGJUyrBxCPRD5qyxekN2Bek1
ryKnW14uD483OsZrwr6r4sXEGlZl9avts8I2Ekmy8ixL7cuWVjfEybAYbxn1WR/nCZYWtXNz9S41
3EbZtppvznZVLTaSURyLqyfQiUXGQcx8zJNRh0V9KDZGsJ2HlzZH09zgXR4ZuxEAmENv4YlkEDM0
ZamJnOQBdJD6FzRw2lIDyI8uVQcZ6SCqkyLHrUPM0irie6O9j+agcS5/Ah3KyWX84wvYoYZ13KHP
ufTx8IV0X5qqkZVqKFvo+QHa4c4ibC4bZPzmfw0CpIg0BWgrWTQyETsgyQIMmWRIYwd2lG8Dg6ci
wizglxGwMQFvCc5rAK6Zy2paisKYhqT0J/W3Mh2CMgQtlhWqnLGwt/w/duhA0F2MLCyL2BGHMALx
CbSzzDBzDPnFtDOptCXVkmxT3sjvQ3nsopgTlrMPhS+rsAe0M1DlaJ5gohhxJlWDwkfph0+CsE98
UOEmD6Lm5cDPK5tZmqz6dxB7db2pZ3siTsuleqJ+yXoNUYHDRFaG5sWYeENcSBUogg69x/1NbZkW
/UvxTOultDwZ+JB99Ra/1M+XPWfNVYkOEBEw3nhJs/eU0k/KKOmQa8sQMHbZTQw6s6wq7TzeyMpV
FfI63NbsIQqBdDRa3OBMjBPlY6sOQqhUvjF1j2XzSMr4qsheCrzjdQHSPm13d3mAa1sD1xI06ZAK
RlafmVWpUqvSLKPalxtjuB7lud9lo77PmlnaXrb0JTLBLiCS+VRCFhkR4DfP7yYJ2kxao8e1T9ct
3Ha7cBtum90InfKwtYINcFM7Yx8eul26xbN320RXYeaLDnjb/IjXus5GIF8Offo1zExLzZIWRpbU
vlK+lkJiB8ZLElwlgb5pNcGranUP+RUoAD5enoXVjXRql7mhW2IsAWgxan+aJo/kzpAbNihwgukR
ayyltlELjhm+hJkn3Q/ovy1vGgit9bzttLKb0ACF8vaX/pnEymIMWhIU1YjPSM3RSfSrpJksaeot
RQ1tUnLyxF/pd2bpJVTvAQOBwrQCnYzzpTdDvSOCVtX+Qac79wmEyA4QrV65VfHfv94li6JPQzfy
/vkjtT+Bq7TRF+UGVmirtuhI9uTOEDcWLYVTEFm7ERWkSCEBBxgOvYLPvy6dB4BhJswF6RcLkqsQ
golfF3W6bfVlJyYCWhKugAbajenszmq27WqdM0Erq6Ege0YZwNHG9KMmk5KsyI0xb/1+hAgPxB+t
Zt5F0k2C1/Fl/1s5YLDPcb6gGwEgEbbhOSaRuIxoOvJH47oDO4WSXbViZxfLvplAHvh3zyq6yWAN
pVDcUypSaswmS/RRriAs1/ptZsmbBc9rK+fpTfzcyfBh8N0bEK7U4WI6ExWqbRmlLeJNPwt/ydng
pFsD/bdZ72SybsW1M1TVdcCja2YCREglwCgwnwCYqsgjq8x9GAtpYardGPmoU6buMsiFL6Dx19WH
Jr0qcrm0W/Tp2r3SQt1miTmpyh/+AgZ+Kk0uUZQcTfKee2yUBdpSTkvkzxnUrkZU+uyU5IFrQvVq
H46Q2k3nPueEbfRkOtvEaLmlisu0Koumqq9eoJMXVII0mZEVSuSXsmjXgfQ6teBl/Uv3pDYAp6eo
MTgpe98GpO0nWYeNKHIL1UWnjG56gUeyXyEv97kyh2em6M9PhqOkhrEYlRb5cJVjrNSWNt+qw71Q
k1upuL88LJ4tZr1Kuc97RSWRXwxWWB3ll/B3MEDKlTN7a1uBiq8AiUVbIaGbdz6moRdnQy0k+EXy
3PQaJJCv9XqTHcLUyQ55t2yn6vPyyFgcDt0IZyaZ+wwNVYKSq9QrqukegKpDhusqnlRHmzvbCKFf
HXcQ0pvuxCm0wIC/kM88TTeXv2J1fk/GzdwvQ9s1uipg3KXulK2XbvMrXUAr3GUr9Lf82AA00wWm
D7QfsUn7oU2WapbhMW2E3mBkimL9bkkX3iLKHDPMYOa0KwqUiOGY7QYQn028lJapCBspvoudK/S7
FOV9s1jc1vMfDxi6kifDY87RUs5HwQxgN5I/I2Nxl4nYYwzwdcc5vX5euF+WdMiBAtiEEiszQnNB
D0WxxLGfGiR044oAXyxNSEMv5VFKpNjO0+IVxZiPskNjOmgzKnuOigcFSHTO3b82ZsAgkPgnuJ1Q
Jj3fMGkTTcVcY8ypXO3V2DWMAd3giyVw7KydnVDJQrMFqj0Iu5i57c061trSiHw1rdpNX8rP+khq
zgH9427HtJ4aYU60JC+lRJlVDKZJP7XRLj8qktqhhO7rGDSDVZ/YlzfE6uyB+InWc6FgyUb0fZsq
8SRjVKZ4m86vpl6BP9Hu5ONlMz+fvBiYLCM6A5kJoiSRuWwNNdSMBE36fjlATGojdZqdJOAjQnMh
kDSg6baFWxAZcDbi2nTKQBSbABbjWc96aUjiolCbCV4qbqPJi0tbf28CGwnCseSR+6/5x6ktxj/G
PgrSOIctFFPtMcdfFefw4llgnCMMJnmeZlgA1SK4ihsr6/8uxfl1EwBVrisEOHP0XzO4CQPBnpy1
S+yjo9XhJejXzt7TX04PzZPbOhvmBCgYuIBYN/ak/VJBx1e0vziORrc7e8KfWmHuT0NSo0Ib6BBQ
FHqO3WH7YXiZq1nby4Z4o6GLdTIaUW5UQRSwGFH4CP70TS3WlqHwil7rS/69IMwxmwVmVsxkjv0l
Va24v8vJf7nijNcGRCuNpMR0oZvLLqK7Vso4e5A3BMZrlaYDlnLGEHpwes+QT+xiDkBj7QyTEcrj
CsCdjrD6fCkESYoArcVS1NB5qkHJWSSGa7a/6sq9vOarxwnNnomUbApYtXNDgzq0UE8usMUNslOT
+MlUblrlHncTXve0AWXmONnqNSufWKRfdOJli0xqtQphMboVkFUhmVUds8PsqLol2aC8HUrOfbDq
1icGmbkcRTSqakhZ+ZL+GKa5W0NkUOMZYbklvs4Z5BAAkkNDNgWDnQ8rbYq2qVsx9uU7Dci3g5hZ
5DF0tU3vpof8l3pHvMwaH5I3fZ+E1q5OPI3jMyzU6Z9PkAk4+Gk+A91K55/Q1kI+ya0W+9nsjXfL
R+5o9cEM9kt1p2bEn5WnFlmsG+EjjCpL/0ultx/WmQlooywcZ6DHfLF9U4DKjjvRFusrY/zM539z
MSFtjrcmugtNQMLPR2pGZaQWAaFbXDMtqoLigPmEV7pe2+aIvpBjFSHBDZTAuRU1oHRPUGr1AfnY
mmayn9EifHn7re1zYF7R+gUUFs3Sn5sAnqcHDMbA0Q7eRFJ64Ys2P00TJ51KPZy9QFRQRFFReBVU
D8wFMhpKLHdhACtoSS8shJdeR3q7AwAcpAjLPNhKxOO1WH31nRplhpYq2OZEg9F8/oW6zRiIVrNR
nzXpUwtnT+ujXTA8XZ7NtXFC9hUEtagzIivPXMcduNO0IDFjH1GXgGRu6C6+cVvn3r8aHOgwkZ5G
4Efz1OfrlqqBUZZtlPj6NOEptEHRT59jS0M+XojuokmxkhgqXbz8KFun/9pkGmI/ZMq+5E+Y47ps
21qDlGnsK7h1YtJCWDcHPbgK+rfQrsPr+VmQbkBzs5eDO2jfyu8Q3am95jPRHnRF5Tgv24H6z9d8
1a9Ag6pBqf58FgTDzFr0gMX+7E5H8lTcGe+L19+Hd+O9tkMVbYuJQff+cNeAb/8dBYrLyy3T9WT9
GpBxlJ3+sc9cJbGBarmgwH5WWsGV6qgf0y2gx9Z41wH390vaLAfTFdx8tIbgOrTB/rTLttrj5a9Y
dbqTj2CuF7kFD7NYw8/l8bHW0GikGFaz2E2+lXUvQg0hA1nlZZNrlzYlMcLRBKo5PALO570KkxT0
8ZCRzxZlr0ELXe+vhsKpI9MLb/P3y8boIv6c5G9jTDhlxqMZhSmMzft4mxx7GVuLdwyuvqU0wIGB
C6NTyYYhsdT3QgmFRH+g4MYcfEVa9ycMoA9NlH2V1rc0LFXM9CoMXmOgcC8PcX1boYAIvCiq0Pjb
+YSWVdgELVTK/NnG+ZjelYlTHJOXpbPGzXjbhF58I9rma3kUXoXX0XQ45ukb5McUg4sHIE+QUyEp
fW5el3tpCdHF5mt30y5OneApTa36JbgNrLp4+c2xtrprsHdpcQH0P2x/ZNRWqTCBGMBvumkrjnfj
lfER95ZcGpYwPnaNrTqPvCbx1U0CR4VsBOqWIAZgRoi0c1WAw9fv3/Rt/5jaADHFNpoIOFO5ujNO
7DCvPXQ+FdWQjImvqk/mgmqd4RSmT8ibsBuaiXP+rF5x9A3+n1HRmT4JZTUZThsXsNY5f5CWegic
3l+uUbDkplCpB/zwEJ1iUOEd1EvOLeVLZwapgPkroQIwRV6NHgO7jrax4Wq74WlSNllqlU+tfiWj
TBrwEuBrYQqQ1P9nnjnoCyjXBVWKgXrTuwKWtJBzxqy7x/fvZw7yVDeDRY3x++UrMlsmFfgornT9
AS8edFRaNcfc/7Nw3/aYMzuZDDS1AxbhF63ymST6pqjyXWfcBqUGZDO6Wq5DBWRcvMcWZxXZkt4g
TaKs5TCreKm/19zLG3v9OvxeJZb2qiziJGhrzOLgzW7w1nkE7Ta79kl4MR1jE+6jzMpEa/4IXvVf
RLLEq9kD7Z5cby5/B2+UzK6Qh6FahhafEaJPUxR+DcNNU/NyIjR6/LEhEDaj5CQhe8lOpZBEODLp
1luccP+qb2dbPXTPsR0cmrv4WLsJZ1CrB8uJPeZgEUkpGmCVTPy03OTkbqFsae29Ml6p802JTvfL
U7h+H56YY+ZQFZoB9TWYA+zdSgawwpHNUjm1r6e2Wt02XEw2fQJcmk/685OjrOpNgK9DzOdo5+58
h0Bi3/q/0cxvTW67+0vk+T+B48nw6OqeWCsVbcAd8WWt8mWbQCJp+KPafy7P4uqpdWKFOuqJFaXX
w9lopsTPt8bt7JADF77Js0B/fmIBZChFESmw0L9NB8TiV9Mhdys3Afgo9aAX44Cc+R7CwJfH9aUL
cWmxmOMYcHA8iyN4B9lIAzrsCeh/WwdQNeAS0r3pthX6o2cncp6FjbhVXiO73pRb8YBUxFZ10F1s
z95fQkl/LClzhC9jrRWZgSUNSA47qg7QZd7zgAJr2x4xC1ARX3ESW+BuqwjIp0iA9jroJqKgQoaB
s9FXJxeoKlNGCYEqxTADQYoH9YnYxNPOGyAevSH7cV9vht/ZJvOnY3gofBOZnNZutq1fbbo/5Uu7
yR9AE+n2u96prsOPasNN7dD9zq746UcxF5YSyHGYTfgo4abxZLdyWhsNsi54ke3KJt5l/1qtnp5Y
YwlgZjmu2gwvaVwkxI5B5V1bH4WV2wXIC9Aqx4nZlLWz59Qcc7YuMsqXWo7B9eAOHbfTy2/Ji+DQ
0c34ptyILlSXnhs336sbaRvcVLi2kiuEO7KFFr5N92hY01bY5IDtXJ6GL+qZC5POFpLQVdsrgYjv
csQr4UbYAQ+/U3obFBYNBLcfYogRzE/KtnjDo2+vHYCP0e8iF6qBn1pltXiGPoQfii3ein5iBdcR
x1HZNpqvHXc6bcyR3S65KpQpVkkBWumppn/q9utiSfb+k0u6znFAlqbHCKusJgmMiXvTii1l471A
89FK3DfeW3AtfDgdFnNqq2oIGAbdfxn57LNbpfqT81KVP+FuSNyd2mDO7V4QEwKKIzg4Ts3oRrAG
C5zx3uyFzgTCemRvNk9/LnvT6hvz1CZzaEO5V1DNFjZDY/aqvrLjAlCzINt04bytgmUv9O02Hru7
Ke1vDDO6HsBYX2Vg9lrmjSLVbigZj0t/I/CqGdzZYE68ae4Ts53xZeYxBQBudpVtD1G4DLL2gj24
gjO/FPuKs+tXY/DT+WCOtH4c62hcsM7iJr5ftoBk3BEn92qn48SKa4+LE0NsNR0MH4Em9hje6Kr+
ciCWuUnc0YruLi/wqt+CFAn1dEpZyJaD27QVZyEPUz+NG6eRoFBX2gmvUefr9vlxJn1b+ZrVk4iD
QIZHLYUo9aVmFyd/pCna6sbWxKtpmofbKa6sSDMhjFXZSdHbgzJuI8nOg9nuAHHLlvxhFHSr6LuN
EpQeeBxR5CPbtBbcMGncTlduKE1pUGdHMwWXS8vjmqAbi/l8IO/Q8418OipObB6gkkagevMu8gna
FaqusQjEP+XwsRg5q7HmXpArQ04H2UFg69kSQd5NEE9JdUDhunpbGtlN23hx6priRk4fwaHWDiEa
9nn5hxUnQOigQx4T/FMA3DNO3aLXBC+8NvZDgN+aAXzKGqLnkidSxjHD5qvmkKRtn3dIfHZ7tLs5
sxTZnZhxtuiaFUAYKS0dWEEAmTyPbrGQ0GckSLy18B+3Fz+5pdoVdwBC8tsC/YITb64Fs+xIi0Jq
thSHsVT3uTF5TTM/Lb3oXd6e9BBjPM/AvoS4AUqdQCfSTzkxFTRLvcwyqsJy5qZD7BizpLjZBC6K
xJ20NtsMkcFBFNET/adJVZFBAAJkos4kveJxSPB4xfyNkwvdb6tJR0i0alZmFlvgHezLA1xdLUiQ
/McaE0VJejvpUgksAhmdTntLg/eAFxHxBsS8SoHlNNpekGO/05dpE4DswxFycM2q+fTZqxG6Ognh
JflXbaKTk/Y6oAVeZZxQippWEDKU+iSQ80dXXq9v6gWy7Zw31colgbrYtxnGE9uKVHJYonZaN/J9
MYKWIAxsoRO20yK5dSXEFNsjTDy94NUNQJDAMOWvxntm0TIZerNqqwIMkYwfk7psTDlyxjQr7RRt
LJcdZHUHIMMNtBJOXwgwnO8AcLbIY91hiLG0q20FaFnFBq197QXV5r+zxIxKINqstAXqMmihksLH
JrRkxU/cuTsUHEur3nEyJsYj0ZbQlb2E+ilt1irc/yHtunYkx5XsD10B8uaVMmnLdWZVdfWL0KZa
hnKUl75+j+ruTmeyhCSmd2YwmEEDGSIZDJIRJ85pkr1duCF9HsK/iYUXhrjLNojbat2mi6FU3qTl
HkIWfs4EaKg1bIQN9aB/lohz9oH1jkRnLFGsdxvI1wfl97jfmPZR0b5l+aawUE4zYxI1k9vUgqlc
fvtTtDJBzgGG0w9yR8499FQyDYYihDa/z9HTKOoxEf0+5xSWFjZtj3bCY5T8NuRvwrNk7ffBZQAq
WgvCF6q5uMpFgO/txnKmNsdpVYEKNtbm/ag6oj7Ftf16aYS7KrdGnpVGlX7sIeC9KDqAUv3R7n7f
3kBrsRwtgQu4EAmIT+UwfWqHxFRocqydO0rfa1WkPLq2b5BABDkV6uWmoXPjmAy7gcQxJgu5K7Oe
NnIkEUQHouR7CTo5t0ez9lLFbeiPNe5WFFOrC20KBE4aDwMFLRQIHqY4QhtN1jrQu1d7P5dpey7T
5mm2oIyDfT3cd11hgHw2b7yhGJ5tOmeCgLjqMX8+i2cmsOe6tOJhwT4lkeQOuqwHtJZFOrara4mE
FahbAOhCUunaL+uGTW1vMgA2tdFFKBQv5trZhfa8fyxwO6vvirFtO1gAZvlUQkBBGkOSqAMxIbKq
66RS9X37LxUiluwDuOI0VP21DwpDzqjSxspSmsfJZYIXpqeHpqkeu052lXbpFYqj7W0nWpnGK3tc
pLfsfGSMwR78iEBLB+1IdxP7i/P4ygoX5uM4wwNFgZXKudPHu6z7nSV3nSl4ka6OBVEWLZWgmARc
7NolQF6hURnso0cwZ28zaO2igexfMlj+d33AS2ZYKmju0J96ZeP23K8lBB1Qdf3zY9zkdwC+mVTH
udSkXRoUUbJrpDh6bNrSn9IEtHO0KIPSKn/TntJjajLgzrTodaq1edeMnahV+wNYwp1V+B5r0dmw
Fqq368H9x4yMRM8znMaRkx0Kk+3l6HtFw9ckoYETm8SskIDX0Lo5kxRqX8i4EDsLSqpuLEoPmT68
yan54/YkrYRUvMsXnWrg3UFFyS2qFjltnmmYI0nyktk3Dqw/I3MVi1JxIjtcME1DVoGNEZeruCr3
0PTaynNPWGzslFI51Gm5uT2slRPvclj8i13OzNwYOiCOoPMLmF0femG4Z43g8SKywi1oY0H/boqx
oDmRw8ev1HoJNUEAWTehQzERjXEL3vVqQ/xHSY02HGvMmwqGoWHcD16mfdX6p7+Zrj9WltW7uIWw
2Ippn8FKYpERKphHh/rCKLVycGFN8KZc+LHwluWNNLqedjPQZ8y2O5KOhuVOdBTBuxaH/bTJLqxw
Dg2cjF3oqrRcQvaWPbg6aGLD+bGRU2JAELcV8TauO/afUXGOrVlNinxAgqK80R5Ss3qm2bcqe5TN
BihuEafwzcGBA487lXOlBuXpAqFKNRVUf5DqzjIif+3KBwrSamE6ajXiG2ifXxok0ZrJzSWSRRZS
QxjbULk4J5u3IX2+7Xj6skU+LRd67HADhj4P0BrXntfr9liCawlZ3DZK/DS3mBfZcelOjEpk6ov0
3BWyQfSOZj5LGQ0gj/511JqBOODqJkrVQIPexOLqLfsNlpGIQLRDc+ekz13sHceFDvd3I2s60irF
SxxP1LPyNAQPqGKTJtaiCO2dINJy5mR6cboqdHslih/mIVK8skTXacUymxSsr30kRcAuO5rjUYlB
GaHLheUr0SCRQq9NUDVoWnB7ctan/8/ccNMf24zOVRqlxwpMRlXce1IkeLqtRhc0jgHchE68T9R5
iDp2h7QsstnGkxIdtWmbyT0xRLeutbQmzpc/dpaRXsQXs8ustJRhx9znjg/6KclwQx135X3yU9pp
pWDiViPNhTkuaJZzikqEBaeKH0kn4NESTRnnsKCpbtVQwW+XQIzqD/V+fru96iID3KqbfVub5YS5
itIQRDnP9WC5EQRK0pf/nx0ucBWZplUtg50w27f1xgYiuLmTVcEGF4zG4SJWV3aykmuYrvC5u7cf
k/Mo6JtZDYl/1pq7Mf7HkiBkwID0RBlWSUgjo092G/8YWt8RTdhqpL+wxF0ngV3Q1DmHJSUL0Eba
gcYoImi3lEXd1Ov7/p/dwtM8q5E2oXQOQ9A9ssaE9PEdNg+5vfyro0Epw/hgt4I6zPWW1Juhw+ov
y19/cQCwkswOu9Im1rspoqxYHc/yXMdfyHPwd5hGioqyGAsAP+QNrr9EG3PCRDiy1fFYYKBdcv6Q
NV9iwkWIycBmICUGS4/24Glo/Csai+RWTND8x0zBdWnV55D8RNYa3NJ4YFzbchj068oSSaEm99PE
H/sACLwyR2OtX4kwTqux7MLWssEuxoV0/JBKHWxBcRbItFhwAoh+ngtn6tznoT4Awtx1yAo1VLe8
LgoFQWDVAS7GwIU0KI7ktSVjDMV43xrvRrmvklhwF19dfxCOQEMFz1PAy6/nKUKJAa9WJIaQcY9n
tBxmCqmzmJTyccgE6796nqkQPTJ1AIOhAcQtSlR1Ujfj2nJUUSzxp36+twYmb6KmULxo6hIXzWl3
uj3p3tSNFRltpRJE77UpXUq2aBgG3Afst9fDhRLvQlpQYkrnX2l0Hv+iRxR6VX9+nzsdTDuuCloD
bs2i1iuoSaziB9MEfrHW+wUFEKyWhsQ++pK5RdMYuFpiDRXBajhkMmMustXHtn0cO0jKqgxqOwkI
g4FgwYLS/Cnt7GAwWjIaj1Yi0mNZm1HcFNF69SE/J3MzCvUzMxxjfIsC6RwPOSHmlln20Deip/Cq
oYVkBZB9EBbzvFRN6YSqDQL5Yz+r73NYOL6WSJ2XYN/5t2P8skj85RpE5ZoK6hgoMvB13aRsx7iy
OjSclfS5r7pjNT0U8i6eVbdpvpZoZZxzwTZcC42YQRD/QocLEZKbRWPs6Fg3I16SNArybQ15wjh1
p0iFqnJEQhH9wdr14tIc56Zx3pZqrSjIryXWTnHyc1blABkojNRysvuL2fwzNB6RAYkYMAL0GJpd
vqBdn8RDTQpnJuMXTX3S4tmTRf0Ha4BakI/gcYTqF6hpeJ8sWpakc4L2zGIMDIUeSrAlZV9sCPbZ
DiT8Ui8+mMkDSwbB5WDtVLDQ7mqAadhYWAKuo0uhqGZv6khsxCyJfiMfD2HnoVT+IoZdWuGuIHLq
zDjdMDqjT7eVhidOGsxtFdxetjUXubTCXdvyzJnkLoMVS52+qQ3BJW4PWjI30UUwl7WNjW4cEF/h
/oE0H3eWNnCOWJfxXA6RLtiCcfIHGpVlN4nHv6gBgN8Kzzb0d+Jiw+v6jczO+3B5I5izDU7NmcZe
1jCR0M+qF/yxwiMB1AliYZqOhI2kvet4k4MWRuBnqylRIE9AXAK8iw0OoWtHaws0P2otKlMG8x2g
/dugfJalexYRaM457Xs37qZf6IY3pq9pVLjZ7OblTm0eb7vI2t3BRk8kek3RMguU7vVXaLPUtRar
0ARMd8kQBXG5Y8l9b06BFovac9fccRHCgDCUBnwKv3SSVddtVQPR0Yf5pm/ctzyL3ATaibeHtBaH
L8zwaxcrdl5Z8oKreO4oMQdi/5LfwvSBipp81s6YS0PcJh57zWB9h9OM/q7fYIqO5Mss+WboidoL
1rYXysyISqaMysBHI8nFTdgGqzyuQoj1D/UJBHL/HvbiXP46V0OpgTHIQgO/ngPjMstH6FjQGvUa
460Ot7fXZm0gIO8zkHbHZRVNv9fulks5WNaWDu1irL+YzPgSl+3WkN7/wgoqDWiZMwwdfJvXVqYY
v9qCAOiYtymoU4k+nKypF7jZao0FNV+grUCTDCpT7rzvBio3YwZwzVj7DEULjXWe4ZwpOJPzAqo6
09bJN2a8AcsJKbS9JFvB7WGu7SfHNk38owGBwHNOULlO1X7CZFp12qFJ3AkqYLM8mhc1iaQo/tfp
H6Rd0Y3+0cOPrjZuVudOCvPKwVOmHZnbtyB6ZMN2SZwYleC68XlgsISDC05pq5DSWrzowt3nzrEi
VqPtCg/ABAwzoJmRk9qHqgVSZ5vbk/jZI69tcR45N0rXVCls5S9mRmYsoyqwsD4aXK+X9nNwpHKB
PrelqmgMPM/oALRnqmjptijzhvRm4hDbovb/0x63nWcQpRtN3wEXIqHDxfmtFb+xw4SMJ+sTh+Q4
yKjwHLQ4929rFpW9PuF1LlXfgV19LJrsXooyEX/SCsbmQxgbnw14Jup0yxF24Q1hYed2EWE8SlYQ
NYpdK5eJibcJi1Jc41tiOuk2a9Ba0nzvql1bWf5tF1lbQHSt/fMB3EilXB3MecaDMHWeFeOOSnea
P4igeisXXgwTryLUf9FTDEmE62HKRaNLDR7Vxyzx27oiKIHGQ+pFLEdkQQuQHru9URCd+YYIe7u2
lBem+TsvVJwgNb30khXoxcs2AG8oomTLynsXZW0Vt7aFtBf6KNwugGJeLldji0nsJN+ot/ZbhT54
VDpADOLF089x8pjRu+Dt1rCiHQXZGOQ8cvX19lquoPqvv4PbHWZWDaxu8B305b1xzX3tGccf4Vsc
VC/OngXS3nzMT9Y58gR2l+h4/SC9tsu99xmblMko4EQQ/y78QncXnEe1SJyqe7n10XNWiPKcK7ka
2EQ+CKQXCymszNmUnbwcQogkHKOiRRe+7jbQaR6pv2DhzHDf9Yxo3TGeBQ/hlf6Ea7uLv13sWLNu
IX6hYI5LIpXkoTc3sac/smegMXHba78wm5gRiSkZXqcfgnle/OjTPINKEvkwEwwtfN9LlVAwcUiI
trpkELn+6XSxH8fjRnXGoIvLu7QtHjMIAik9Bp59M4pJdC1c4tGnL4CmJS73C7aXpxqpqz5kaSwj
fzQN93KN9i+n+YE71itrpLum198EI171LCRjAUOESCi0T69nu5tzNjt0Bj2AXHpAuu8TaYBYQ2V/
MZ7t1G3k13rcGeB0JVQWzPZaZIRvmQsPAs4Bng2nthiK2p2KEuYDfLl40Ao/ExQ5VmfzwgTnSxbu
MWFoKYj+sWfnlBQ1+KdMIiWdy0Rgwc+vPvjthS3uLpCbsxZNlo7kdmf/bB2dQJTiy+3VWhbjk3NA
8koD4gTrxefqp6LukeyCc0AmlGit5KP4VPbgVVPeE+nOljpSik6WteiuYYVMSLiBHInP2GrmPMnx
bOI2ZWD7m9/A8aSonSC+rS7ThZHlzy+2fFqXFZj1LTyYc6f0U8eM/N6RydwsItJWG5Oa5bHA5qr3
oVPkgxcDSTfuXK5TG+dHbqTHUX0p5JjY9MUav5UAId5es7WxgaAZTywIzSxsDtdjS0AcV6k1NtiI
kXjATfbHKTR6T5/7xFUH+gtsD4rA5mrsXgrT4EFb7h6f7sBh3E+5gzN5MA/sdZweTej61EnkaoXj
jtneZk+5JdhraxOqAwMIUn24CbzzeqC0SPtes7GdY9AxSW6YIgUtPULQTnBArE7ohR3OWWZqjkZm
wk4/1j/k8tTQeOO8grwymKTQIbdXT1/ZcSDZBdpySQfjAnI9KDZXJZXahB6tVwX0CiLe8MXJ+A19
+fOcc2iVqo7FkNMjm78NUUgqMOBX0qmT9mobu9P4fns0a5v50hy3RBVuTwC/FmgnGwxSDk82qNqE
JJ9rQerSCLc+jdPGLKsXYGDvgKfqMRwyTxmfjNFzbJ9GgHwJgfRLWvXWNHJ7uZDacayhuHuMyk1R
b9PoBaS6pEeOWapfIaKoGF/TWX+6PZmr/n7hGtzJWYHacszbjCLxAT4u5Qs6coiiPMzI5dw2tHoj
QuLGsnRIm+KpzmWVu0alYTtDHSqRN7UJ3rE2I9HgQHykix8mKdkkhumPA0TF6a6Xw0DJZ788GaAK
m+XyIIedYAeuuREoISHwtDRYoZZ7vSlGJWsNyajpcZLvLP0ZT0Rh+8Da5H6kFFFKg6InP2QIVOnJ
mBn0iJwEUfrfC9N11JhEVUSzu+auKKUhAQY1G7wtuB0uq4UjsdmkxxIUjvEu6pVDW0SHbOn7Lvba
TM99LQAErwUV1AeQm0ACF3TX3Cuit7RJbjSdHmttJCnepEIA2goGf6G/Xa4KAKEhHHOBpa6dcEgY
ioJ29IBuezeV7pYu0cEb8m/zQanQXaWhNIEXqew3Q9CZ/7o8Dvu4N3yoAyxNf9cuwmJprPLlUUg7
uwjiSnounPDfJzavjXA7UI+hmwZ+PLwKwyLQakpqa3TF/K9r7n4xlo/D9uJ2EjXMaW0ND6GsUXfR
+ITc5Fbsh6tWALJcCMnR0cLf7arKGewF8XNMZzRqFAoAuKxQvktOJ6J3Wjt0kEpCsyxIkpdGu+u1
qZwOhU8bN59KytwhczaQgYXWHmiHCaLQpmsiGQIB8cPtKLa6o8G0DhpPuKMhc1ajxECJSl6uB/Vu
kqwDQ/NHh+VifzW8RbwBdJQyGIPU6+FpWK66WIYH0P021awtOLSMFI+bRAvycoIegei6tbp0Fxa5
/SyjbTYuDdyRGZ12Gtt0EyRbDMH1anXVLDww0GwO0Q2epcOomRa2PfyDml/RO9MERrhThhdW4fCp
BXWd1QC1VJY0ZKhthMXrKWzjDMrgtoOUjjW0j1GuSg9lzjr/tkesjsgGdB7PTjgjnxKGrLwFlBbu
Vh2yjEv9A/K6910DDp3bdlaX58IO5xByY9FkstFEr/pvMhGchatujSaShYYUxxQPo+uNqCtZbCOv
raLLUp3ddoTsuPRY5oLrhrZ2UIHrF1LhEH5YGHGuF0XGrp2h046Q3gz2WytRw5vC0XGBnYn34dKs
ms4R0gbRfExZqrog1oiJrnfmoeolH7l305OzXN+yUXmOJQUiSIWaBZWTZjtl0tArH1az19Rp85q0
oxGAp0ImdoIMaTlnX/q8HohFO6RiYrV66FN8RzR2CgRLqmQ7ZkPiliYgd3JpTj7QP3TTl3l8iPDL
REsBjoLikUjsfYkY/K1v0Y7CsxsUebgXXU8ISJ6ZXRozPY4SPU2tfkIqw3zKqJZ5rIrit1iqDcFq
r56rQDgDpoHHFaSLuCOnjszKTLQR95KJ1FBJJbrrvCpn65W+yz/zX4rlpbULBN1tD14f6T9W+aJk
kitU1lJYrbzSafaj9RbV75IW7Qbj+baltZ0PkncHLZUoooBQ4XpOqYF+76bEnOoMgMNapuc6ZKJJ
XLuuo2z8QQUAYgj+/ogcV6100kTREKVux/aVOvWjDHiSM26Ys82LgcgZI11yvj22lZobzrULu9zi
JfhVqXdw74pLqSKDTJ9nJWEPlRHKh3yMiqeoiFK0vQyTN9iGtAtV5WsRKZo3Tnm1A2QgFqzr6jv9
4ot4XjsbKDgmoT0MGkqkOlo/IiVQf/bfZdKVnt0IrK2FKtTfoLuJGjDe6NzwpaZR2i6GsShFy169
y3I0/+YQUhd1168bAuIHSQCUIviaVRLrE3UQdY+Q2pFRfVDalljfRdrPq5sCmEXQfUD+CnKQ167a
TA3YP2vEIYv8AKGcu882An9Z3QwXFriDY+rqri8AzEJ1T4MGzVO7BYvJVvN/xWTyJM8Gf9D/0yIX
4zPDomk/9CBRtn7WPpJ8md69SUW7VeItoNNIXU72ndGXRIM+gJWRvhAp/6wdygsS9P9mdZmTi8tu
FnXGNC6zCvIKD3SqO7pJzrHIQz7Syp9i94WZ5cy+MDNJLA/TBmZGRFFiQHkR2lebhETfkOInQXNE
w1bivSIP6KMM4LFd9ND7z++zL4L6rY0XSTcUpHGhQdsGN95e60FYooY4VdnspmDNqcEmXrGXSffz
xsTLrBTswrXbCK7ASJKBCR6vTu5uhTRhoit5mqENGYoYjpz8QoPlfU5FabJVOwbuCcB2oz2ePx2n
GjACAExgp3kaq71u70CvettdV0wstMKYNXNJB/BZRquZs4yVA/QxfeM1O8Qixt2VHa7gBm9A0RZN
8TiNrp0EJa+uSsoxW/IeOlADW9ZDI9JVw3+/JFd2uCVp9N4qTKfPjnn1Gxhr0CEI0egrIRFwEvTE
YyDoBOYFc6OEUlsyp+xYZRY01O+WttVGfhcirFeXxHQWcDOq3Sbf5B5HjiRnnZkdB2VjNHdD6gOI
8xerfmGCi7uRndljncIEkCtNsYcJcODfNrFWtV8wXoDFqAt9FN9kgRxvK2UdMDjhxjiEQRrguCat
O21/PYvyP2u3gitbXJRHGr3X4ga20vTZGvbaAFZwgEQdrSRy7BWmB+rquvSH7IuW/RSlMLRVx7gY
KRfxk6grJLaMVIqJ89POyHSI7vuj/DwHSNG62eGHsm298dD6SdB53Sl1sy3zyuduA83jwxTo29pH
ISFZiFtPYJoTRuqVy9rV9HABsjDrSsuX6XlRPNkfybxTYc1yTVK7ofdaPsqgeXlxSOzf9oFVT76Y
GG7zQ3RnTivcz47ZEG5qwx9kdWPPwW0jqxHmwgi388cO+tVmBSNGdcb1Ope+yOOr4k6OwKE/0FTc
eXc1i8uHXJx3Y2KXurGMRvE6wu67vRLYO9PV8H4o3dhNd8qW3lfB7FkH02Oucv+t2de7GIx8G80D
dbone3oACje3O0H7Sw2yJwXatPF2IiZmXiPUSwIxJ+aytvxXL6XGJfWM85HPIlZOODF1AbJCR7ze
TrN3e/bXUCuA8uHQRZrRAAUwt/XiUO6sTIKYQoWGfo3MeRBSdB63L03mR4xUGbHM/CG3BOfW2p67
NMvtOdWUmsxIMCwrtYJ2RLMLHdWjYnbfzT4WKZauXDAwRqhpL9n7hdD9euVNuHGkGRgjVc1d2myQ
ZVOKKMi2jhE0luDKuubPeJsiqYcbBsQiuNisJ2FoVEtfalPXbioXB+S2/aZ8SuQRPNb/PiO19Cv8
Y4xbvTyDckPYA7atxdO9YTV3UfdmWr2X1IzICg0GXSQmtrpwDnSr0HULj7S5mGBHyPlVBZqu0gbQ
vqliIF020a9U1LpCUvSGbG876Lo9JGQNiFUA0M/tWicFFZnTo10pUnbfdmmK+9pYiV7Di7fxmwwp
DBRTUKdFIomLQXIyRmqzdCRVyotcVUGPtI2anFT2NdZ3Q7eL1JhkaP216DvTt3n9enuMa3H20jw3
xqlIpjkLK2gohCZguyWyV+F8ilj95bad5XX5eZiogC9pZ2R7uE1XgfsoArIWrV/amy4bBy1tt3V+
Uu3vTHnM0tzvWxHNxPrQ/pjktl4EtDAAIEBNoV+i8UCx9q63wPjlJhOMbW3boRTxz9g4v4y0XJqV
HEs4pfWmNR2vmvqn1q5iVzMZkaAxcHsu1+LypT3OZeZECtEUtvglmIwS/Utn/7ptQDRznFPIQ+co
4WKgOhtd7FblSTcEQVjkD0vcvDgRWYoWjZ7B74oO8mQZ6GA7nHLyI4j3NJpBV+m3BozX7WGtrpOC
FhNsZRlqodw6TchuSqoGEHL1OOIWE7l02FKNtNX323ZWpw8JQqSD8TL6xGIYMpmG8wJhSxvrxxT2
1A2V8G4cRZSdq36g4T2xkLgtPcnXc2iwzLCLdoGrjc9mt5WM01+MA/QSsm5DcwGy29e/n8RdiZQY
8EYDqKZyA8gV4ErlXkQ7sFbgRmfUHzuLr1z4QihPVDIH1DYkBabCIKdgmkTz/m+k4TaDpQI2w3Q3
q+03dFe1pGgeDQpUtzoecyxmhO7Y2+Nei/sqgjGyyuqCuubGrUkjm+iwVMiQKzR2SOfPlNgiIaB1
K7h9QsAMNHy8DpAETWHJmDFqIIOb6keLJ6E+POpUcPdcdUZQy/2fGS5Y5JE5tKBVQuEIjIkQOKYj
+oEyEW5xmZKL8I7Hv4NRIK5/tMXjv6+XUK9VBc7YKie9zkl8GtKN3Ook0kETkjBPyTvBVuZGxdvj
M6fhqKe0NRrlNJq7xgKzcFiQWRb0toiMcNcpADuScEowKHVw/E53KRAlofx829n4x+6noajXU6dK
0HYYaliRn5rv0PXafAl/1duf6T1D3BCcVJzPLbbQQ4fkEzC9kAfkO/DzwdFAzicrp7KujaMThsqX
sDTkHzGe9B4wJYagkrhuD7iKpb3c0fgkrZ5qNuBAsNdbm8k4jKVCJLUAUsvaCmaRe6f+78j+WOJm
cXDksh5wDJ+i0jezHXNwLSzuUk9nb032gKvbMKgCH+SOsP+axKVtAQvjf/hCuo5K3Vhqk3KqinnY
yXWFOlldFIEDsK3fdvL8xUjrbCK5ro/baNS1nWDMi/9xmw5FFBV6CehlRCfR4r8XcRPtDGm7lMBP
+Uv6izVkPBv3w9ccEgTtfTEKRruyGa6McXFE6rPWLGHt1CTVIZdrP2upO02tLxiUyA5398gdq6y0
EnaG3vSMOHromA1uo3nPoA3XKi7toIYFMQRiZsVDNTg7m9K9HNMNjVRPmfrN7e9ZXeSLOebOArTZ
g9doMDDsaD5H+l4p57uEMndStEOSARVfyL6UNoJZWN03F1a5cArFvwJa7bA6ZF3QmlEQholHCzVo
+0lgSjDfPLxllMrUsQY4UQsemEGfv1rN/axbokQSn2f77275M6SPZMCFs/YQagMcBUOS89+59bWv
s32n2GRWSj8pVcIyaRvjyJDNOSglnaAzwTWpSJNLsJofsfjiI4ym7Muoh3NJSPUng7FHLvNeT82D
0faewbpdloEYXxPN8VqMx+ZZaNxApIaKwrIIF3YjRnXJSiSEirexRUGM9GR29/2meKrQyED6t9tO
y2dW/ney/9jjNitLwUGKzCoWNba3FYRsq0Tzy7x3xwqtTjqSRygn5WCSG8EM3ThJILC/6lQgwrCW
fj+AJLlo7DjUaFlvK6eiA25gSu+GKQXkrL+fUVTpnWFjTMhlTeahmQHxQ/k+hTJtsjWlmXSaAHm0
uuYX38K9POtRaUfwASonLQsGGT0NoD/zrMlHqXdG3pT+zZEH3jfMLlDzSJBcLzW4dVmGPnnlNI1v
4Nwe5kCBYpNI6P6j5elT7L8ww40KPb1NMVileioyaB0AMwa2xqoGVl6XUygZdRVaP910aBzSNGno
5gYwXk1bDb5ml47X2DPdq80YbuJOGv1end4Sa2QHC5olewg56f6sAvph0XL20PvT30d5le5uOwn3
evnwUVAaIicmQ35J4evRQ+TgNq9H6omG7KGty1PU2aJG+TU/RB0aBNFL4QVCwdeLkdhp16P/A7Nk
TtM20SJrZzcKWvJD6F/eHs5qgMMzBrccyF6igsqdFOUw6ciTV+rJoto3mpqBmW0G9V7VwKAIrZVE
9TL5e8wSN6ONb4zIqRal49/+CO6Fi2cacDSgRsHzFv9g+12P1xqrOUyspjmjrxYvtcxFStALtd+V
GXmR+uW2sU93fkgsoNMWNyC81Q0AC66NSYk06YrUN+eeVieJqU/JCE3rqu1IJc87aa7g9/IgCw5k
vhlwGSOCysIEsKRU0RN7bTYCW/Sca2NzbuYpsNt+U2XHmj5ho0nNHLTT1xplNvkctX6v9Juh2c2Q
9TJa7/bgeR2rj89A+RP8InhaKUA0Xn8GbUBvPdlOc56T5/mh0FzAn7J+Y3UkRNO4P20iybcKgNvK
pZ/qkJhBrvjdU1X5sbFvJ2ixEnaMlU2iEdTBwxJs3F43HpSMdNJDcxLlPviS+3+/V9XAJ4guFNwZ
ubgUW0xrKAubc7WzfuTvid+7DOp/8zb02oP8WPsazqNmWwdtMGy7IyS4TsOh9eYH+X7apgI/VT4F
5UWe4+JruPAllTqV7ASzp246Hzlqt/MjIrm4r+NgDMnP98lLye/IEzwTVvaHCr5eMICAgApKrsuf
X5zDeTezyCnk9qwk3miWbqe+LnLaSomIidh520U+RwSITEDlGKkN0NDCaTkXYc00hG0LT037amsV
9bmgb05dbWjcQgcqOpZU8WYFYgbm8LuV3jv7dchE4NTPV4/lI/QFPIaMOf7mdmkatmovVWZzptDu
KM0aCNX0KXoySi/VVXdqvVKKCHN6P2TD0uWnfBXMwkqYQC4MJCXACoB61ebmPEyKRLaLpD3r6WsI
sdyhfE8jdaflBeksmVjVQ0Xj3fjS1LuhuquyaFvHrdtonhF9TRQwiaq64EbAw/iWvaApyHrryIug
s83ijgVpUI2O5Vp71hqwnWnHsnalaDPiNjqmpHQMb+x+J+PGTB+ZPBJQgvhUUwXJhWXerw5wfAP6
pZD3B8Ef/sV9gzkUdRHifDpHJUP1wgFS0h5UEYbi801wMWOgK2vRRtKsT0IJdTyBWbjvzmgBbyI3
pz61XxLt3mJBNpzD0kPfZ9f9Eqz5EkyuB7eIMC1YdtAXIjhya947AIjKaWyc7HmLst50P42uPoIi
1Tg4E8GNAHXLcdzOwtfM5z0H8APIH2w8x5FTAy7seodL4EdWLabaJ0/aBrsfiY+OZaK4rnkQhJLP
BwBnidtYmWq0hlLD0rSpjvWu8EbyXhDbm1HU1V1oHriBApm5dtujUNv7ycb2TAjOKX7ixfs8kA9R
MD+K2g0/WpSvZp77quVGdBHhSkPrDANx4NS5kzt66S97X+wKaDtC7oFoB2WbBZlXuu+AWQG/4aEj
BLVlM5A2amBtVDJB9JEG1SYTNIR8ivfcZ3EPkjnT5GbpsjsNLgiCXcsvSAVgl0iRi+/QhxzX9fJz
jqeAJa4s0w875QtU3DHowjtH5Ofr95qEpDmGRCYCb/9gRf8058j0I1kMvCMwPtdz7sjSkBuFYZ/m
YMCca1tjO28TV9mn95OXeyjFuovqoLfHvG5u77RlPJzpRZABdxBgfsCsyJkuVNaqY9I7p7g82+od
g15gWr8l1V2GCultUytLiBQvGjxVnJ1L2ut6lIPWm3Gdoj0xmUjJXADOIzRkVbi3IB/jySLJwOXL
uZFdmuOVNGYlnuHKTDpZKICy9Efe/OupW6rX0NEA8ZiGhxo3dQYbNaUG3O+stRXRjIbYVQBmABcX
CFeJRE1znxdqQVWDxnVRY0KmnNsAuhQ1KRIgsAYYcaiBqOtNfdWbwyQSzV019CGEh10Oz1j+/CIA
ZPrUl0WrJWfVZoBU+Pm5Qv6MbVkiOEU/+wPmDChxENPIDsItd4B1yH0alpSkZ+uUmYCh6Jlfhi1h
kpuVJJFVH0w/tz3w86MXvQ/mQuyjAMRsfFoyZPrKKqVRem6hed7d/dD3k/tbIulD7qIlckOhX/km
e+2mwt+xLyrY8HBtBBeYB0Mj+mJAx4tAcz21tt7K7ahl6dl8Zu7sQbBz2wRu9yoY5adHK2eGO8IG
haV1GufpOQcu1gA6dvIZid0fM1F3tR9tdBLfd14NgGwGBNHbc+VGnugcURd/vN5+12PldkeGC4vV
JPiI6mu0lQgEg9yedAjdMwRhdW/0H2doBINfnVQb+39I+7LlxpEkyC+CWeIGXnHyJkFRR+kFJqkk
3PeNr1+HZnaHTGIJ6xmrtrauqjYF8oqMjPBw1+Bc0WV1JFq6sORzu/l6yqnrTAoT1pMIplzWBvbI
y7oA6dZ8G5VPjyf9LkjFnE/aKciWy4jGaGdQCYMkpVEdXkQkBpXUh+SzQDhNZp1uDfXhx8Z+34b0
5F5bo0ZVNE0AcpUqvFQfkRnrraVq2E66YnI6p8sWwBBaY+Umq/XGaHyeATy3JUDcAzvbQWgScLBa
q/5IWrMmWmlD49Ju9J9SC1eMEeqQqjd6ozaYtbKwFjRY8Xf/yxPPH0EHH+466rP9MGzLiBPCS2vx
Rrtdj5q3krXGGSFSzQGoPehkUxv5urBDy3POjdVZkpaticXHuHs/EiPd9L32FBjMaUkfeXb9cDvB
O8gCgLbU0ey7GrdFMH1aowIKtKqb0agLdiUhzgh5LSHnx0s4dzzQuyIREN+iF0ug7HFKpCZMW0To
xJPW6RjrmbuWGHnHLCX67gN47MxrS5Q3KJsCj7oelsig8ZZXWEVjufI2LmzBYJBbeCPZ+n8bG3X0
/VLNeSbNMbYGijr+qekPbdBr9QJ+jC77YzuhF2W6fEHDjKokraEbJFHKgl4hvHCyUTbbJL54CEbH
NXpUNB4w/EZAPDpuW2bV2dETCy6Q72rJp9+vI74BmioT4w7iKBriSMbOF1kmiC7SsCrloxts3WLP
sZ+PZ3R2qBCh+W1UAVpDpWKnnuvx8iZRdOkt9cj/KczkJz+FBreOTNkGEMqEHEmmFQup6AWzdwmI
Di1sHjQRoku9a2zByZzKaCzVHDeNRax8IxvwPEduYbD3LhsBIk7hlKdDfpfGusex18UR10cXn7Hc
vXCootXgIsXALqA0aHXkaf8g8sDpkySQxt61TJMA797cI/Fl3FXOm6wVGgJ9iKFY4BbWzvZpt3u1
v0/f3+5bd4yOTK61S9zXM0NFbhkiAMhfg7Dpt2fzKtZKIGMPAq0ivbjvqcV8sCYUtY2FrXMfZqG+
i0ZcwHt40BPQYfeQs4Xbln16GTbCS/PuH7134CtsccWch7+12T25r3Cs+4hoWW6ES2d08i63NxWs
T/xMaBgDoTGdQC87vk4Kn08vudHvUBXYejYA0lB2wU0f75cAl7+520fmKLfKDpBTikQJ5tbJKnF6
qFnrZK0eyq20hhrmijeKZ/FQWZCpsGs7eEqf1YtrklXzKoeacmD+xM+LC7A0BZQDJmoQMrk6fRMA
8Lkl6YXtWwCkG5yRWe5hSeR0dr2vZpzyvnneBmWQyemFYWptVBw+3ovDUWh0tXzmOx3k1Y832H20
ebvC1KWeM63cgwc1vRD3wLWxwRfbQPiHlMjTUUWHN7r+RRQXkQ2l1jWQvIGXS+JfKnD2sK/5Uppr
ZhAgTUDYBklTPIJ5ahBtqoJOkmP9iyj/7esTk9qBuwQ5mjnsiPpRzQQ/A+JEmrK1FxO1F6QsvBx5
QzDPnFYtPKju05J4W1xboG4JpCVTxs1hgfXO6HvSlPDExnsy2Jn4V+Gs7CJ4W2EnfqgQaUIN9/E+
mEmdXFu/uyxQkUo4boB14d0r9O4l+hatcRt/doa31/jVEJrCOsjX+TOvSUty1jPXMGaVAx0XNgkg
ZFSmXEhTvuHLAk+eROvw2FmVjrQEUZsOzrVvQYiBXDyMgCJThPgIdY6rsQsqKfOyizcwWiQeFGRE
F6aQPru0Cerspo0r114CE+mu+2G+MJyX4oX7SDb+U4C3kriJXG38iQ/JqbuQhXzkXaL/X8bR74eZ
xBjpDENbdmWmDCGMX/ht/urr/pO0i03mhMPga0s3A33iaGvTabm6+qKsL/J+sgZ6AKOvd7GPtEb7
8nhC6ah+MoLYl4UGFvJNdxBJMEiNRSOQDK5XkaziOUr0fkSL1BKJ9d3LnjY07c+r0RRdnSR5MWYX
XnMH3dtmz/GW3eQHZbV0xS2aoiZOGkmucCBmujBbd5+v46Nnezv/HGpL5IdzK3Q9edPkXo9JjeB2
JRiSRbzY3b8F+k8i+/ECzW46lHYEVIERAEHU5dYIKzF85LJsduk2AqgytfYzf1WfQan7LJ/EUEsW
iiZ3ryEsFJKdELxDIhKJO4FaqBI3TT6FJBf+yMVad64c5YhIc8v/BMclpzSz+25sUStVg97e85m4
uETbYFNr7qqwmtclgsXph1Be6cYItUq+pPTg+YcRfx2f+BU5crulLTc7DqADIYWJtySKXrdrFACA
zkV5UVzGr+6DP/iffKlxr+7H463w25RJjQRXPIq60MNDTzBdEOfEKAZMPSsu8Zuv99uzbVn9VkOk
eHC1V91ZhVqzemxyZu5gUWEJvN1Uz6VufTAcRo1HquKSnL1C4461jW23QFw+c4omFQy8ZLDZpj64
28nzUiYqMoYpL4Tdh7GqEQDTPW/h4pgzgvIc0NNAbxDoQ94aAWVJwra5X10Cdh0CHQZKQwVAgsez
dX//4bk0Ze9RDMSLiUbzi7FaFnmRAhsi5yg4xtDyyJo4Nv83K9RQSMOgZx581Kg3PjFcpmX9sDCO
OwAIpgkDUeEDUPrAg4i6yMVMCcLKhYmG3YzCB2FUS+J0SUI66pQP2mDVepvpqrdheHBordN0YUvM
TqQAFQLsPTyL6JoLG0mRyHtJdelbCJpDejPRm3Jgl4Y5bwaYekCLUUulcS6i37jD4AFeU6LzVgSl
t56Netrq0GIBRJJ7I9F7O76jawYKl+wS0w0dkE1zDJTN5NjRgg0g4e2OHJkE0D4X+Ix8KFcieXWl
0By4FyhCLwzzfuvfGqJCJhYQNsDf5eoC1j09QR9fm6O7w368Ke+qovRwpq+4ugsZkc0kPwMIQtRA
F2JV+/7T+05B4b1OV0ApoSYYGLm9kjutt0rD4bSNrzWaaEzZdw+J9qcGv338TXPLC20pULFM1P53
hWp/zMQkARPfpZID/8yqRDXG0a8WXORdyeR35ED04xIB26BKe2V5HEZfUZgaxQRlw26Ts2ERPbXY
rYzMEzCo8UraoubLGbq6XrisfwFgtzcC1vbKNuU7m6IlgMPCNjg8XvcoRuu5Ua6lTXusLGSErWz9
kVmJ8ULApRKbT38fT/BvM8Mj89ztosdtzrON5zUXQDAtxc6PIlJExM7Xbqwhx26Jdr+S9c5CEePM
7fpDulmqet9hBOjZp49Rl/Qd4TEDnqJn9af82lcbV36rfUt+DQWd9fHIq6yo0CrWTpnRTmqomhkk
/TvwoGbNdiATleQMomCMkVUheAh0iTESFX86nhvPzvpvEdokHcjws5VKrMcTOBOqIjUAyDYuJTAY
o+55O4FiF0p+0AA74uV6kO8qz5SYLbOqXtO9ulu6zOfOA24+0EEh3TX5nltjecOSsmBIcyHNRytE
GtsFxuPxzPk0hCUoXAB3g9Y8KnYMwkCQ+zBqLugJjTd9naVrMAWWOmlUVQMEvliwNxOsAvoF/A3Q
X+i1YWnIXTVEaG+PkwbPF1Hbh0/ifvUESNvP42H91hrofX5tht5kciynTAgzg4322o34JH6xW8va
s4Z0KlfuzhbfNVvTzq12Xqtm+GEya8chmv/uNMB7POX6oP0sDJ2fztajb5pW+8rhkrIaRbXBN0mD
FinbUAa07Ex8S0UVA9VEZBKd5BlVrfwyilbzBvkC0BsBkS0bxWoAy1xl1s98uGV/anZdcZ+qwYla
uXMHw1/Kf91VOqczej191N1QJlWd1lXcXLhoW7V7PtdBq/DjWamuGnqndVv8DnIaWmiGZmnr3Nlw
YnbhqP2iGR7NF7U3ub4lDOdmzaVL7CGyAUzPyCfwWl6pqytGdSpxoyZO0h2LfNT4bhvn64B85lKs
x7KGekmS6DzzNip6tJdLQ5WMQT23wLtHpoAHs7DpOCvpwPj6k6/LDgwEGsvYZXTMIrNXdKjWs83B
zw+9eworUEJXUB0EwUenxVCa+Y4Su9kpuTlKFr8OvkIv2CoeMM2a1y9S8dxnUDgZtML4B0W1qch+
u28qtWpBN99Ul7f34ydAM4xWr6FneWK0T6gUo/Q8lZ+R3WdAReKBomr6len4b/whA1DR4bAxN0Tb
fMSrZ94EJyKu9ieIOAB0NSBl/a9f3SrVcQYeH8O50w5pEnT8CghLwUpIecumLJOklweEhfI6JuQr
kJq98Bp+yMxKUq20rC9K8xKG5dLWuT9pKAtwU0czODTwHrqdMT4LYhdZu/rSie2oVWPxLoTqGwm9
vRqMZOFcz10JICEFqzxKR0jn0iVgPiyDtJEm3C4fb5PhUomVkRPBkJGZlt5C/pi0WlUs5SbnIokb
s9TxKPiClNwEF1aP4JrJT0KhxU/RxnuWjA64Nd5kdU5j1sRgkWZj1hU4aYqV/0+LIfAUKOdMCeYJ
X3MnD9LJQS4w4L68cGQTaKpicaFn1M/DE0jueh4ABRMPxKOQL0Svk6+kfAOqaRzEb4AfgtgrtcLJ
ECZCSRDHMOI+4zyt4pYwQ3eoyd+RXZmg5pfxC+Skere+FKydYynBUtJyvt16VsRscj3LEf52n63t
dS+PT81M1gBzemWZSk5IecipiY/B4RFjlWvQUeMkf7fa1xfwDVhOVi9xSXmGil9LOIy7+ig9bCrm
4AQvHRvfBzh2L2xa9HHCp3gbHz4FeHjuDb1ZoKS0hiU+zzvAIG2XeiR3slt6CoPprswSUA1fl3QW
kMFoJwIFzyd4kLhaZqVOZKgAvnALhdO7OgNlnn4TqInrtRnohJGCzHfMQT6o5/5VPsj73m4+1ZO/
X0rb/X9WGSlcwK3RKEKjkEuPayWvx8lxey15ic75k2+NK1XPvnwM3tcSaEb84S9PlUk8LTHcg2I+
3mczicppn/3nC6ilJjwQBYmApc55U45114bgWLKKwPwZai6nuUdSmKT7u2B17jpDkwpqp1O3HVjZ
bp2zwhA35SuEQexXv5bQzwrl+3diCrwVeGu0d5MTO+wUPC6fhPjSVEDEcnodLaz35B/u/cd/PoKK
xbpKjIkvYfKVuOlMn4Wv7gI+01spf3083llPNakz462ggKOasqR6vcpluYj2ivGby/akrPXHBqZV
uhvKlQHKFap83oC0idSXfse8iSsRD6Ht+CwtTNjsLferMv3vcVDukB3LVOY7tr5EP/wX8xZ9q8/K
Tngqjmm2MKD5fXk1Isr/jUOajwEPU2Ojce+QEEz2sa8XgAtvya7fq+C9+/N4DtnpR9KTCKYhlMGg
Ho5MLeV9ZAKyGvBv1pccFL9/gFv6k2xEEYyb/QsEd6qtfElevRQqeQsZj9lb5sowLRUnVIRBWKGi
EwSP8HIn2eqbuoWgEJ4EP4kVnJYUw+fczpTCwqWJuAibklrHMEUXasrhxVcXezyqfam0xfC5FJ7L
YlzVvZmhsgQZjRig1UHryUoQ9DLlNWj2NtmmTFw9jdJVllrZEjXR3FTcfBm17E1X8qw74NEhhCuu
2IroPmlPPvcnjaAMdHAZq/hT78dNHH4+Xvw7h8Sibw4g5ImmA7Eq3YhcKn5XNwinHPSjqQD6Szou
wXMznAq3NNnORUf/Em78Pl8LTOVEOIwVUMDcRXN1BF4loHCeV47PHL3BcVXG6IVjWgOxU26GVx88
eNIuaywexM+qEQ42ab4fj/o+C4ZPACwAnW8TexjAXrd+OMsV3w/UunIaGW3HGgMuSfIec7XpZ8Ri
RUaXZLy1DsGwjou17BtFcuKYn3EY0LpVHFWoyvz1GLDu6g2zsCB3Hm36MnQgTRQwuIToqvQo1k2J
vtHK4SvfaIVdwfzU1aUb3mpJXfG4Lh/PxN1dMJmTQLqNCB5hwO+JuXqX11nCgB2kqxzJiyCFsFXB
CCNVS7iz6Vq78TCUFY6ablFJ4kHqK6dLfuS61eoaDPBtYVQEGSRyjiIr5Fapm+hFs0rHZ6gALLjV
+QW/Guf0hVfjJI0vih7an52m0EM/tWWmNsMihSTVsK7GzGADXYhybUSJMvrzpy92QvRe18+glDFd
33CzjSBXmhqe0HvGeunqv1gEJGOxIQmYc+n4K+NSEkjhCAUMQBAab9W7lR63639uBMkuNH0BLA/h
Z+ol3ShKUNayWzmtwnxWVVCuInmMbdTUl6gd7rOcWG4IiuC5Ph0uQKhvJ7viGx/EamzttKR+lwLX
9Pr9GAClLNicV+lgk5g6j/hVmhgVf26bM99vxGYVnIpt6KJ7Kql3Y/zkcxYokPz3QA/NDv2wiXts
i3XW2pmsdeD9KPSiWEJszO6TKTSbAKDQVqApVLIeisujKtdOxLBbcD6ZTNdqgz+cAzS3CJmgJ8qJ
qX4mAVW/Qmgqf+IdrlXBqQuALIZIUBRb3FuD90mdG7FADOgcL+zl+xAB06tCW1BGkw8qMb8JrKu9
LAxDWCRiVztFZ0C8JMKNtEMXuWu2pVY8yX8B4RyMx5tn5pq4MUn5y5oNPVEqYRK6scm+Ad6I6c/8
4LR4qKQf3WK/4LQZaYcxoYFRn0apVaBrXQEcJDJOXuM0P3WN5nhJU8+Jex5OXV9qiFNXgbjQkDbj
CMGeADEVtJNMbZjUe6DngVJNxa53kM0ZjSTv0C/icREUL+Ul+dopyqAGN3l35NDReowuAyoqJpla
+uww9g4wV0bOQdBK9fSsWDXeAqfe7JiuDE1/f7VR2JbzyrwmvdPWthznWh1ummGJ9eguxkcAcT0a
KqZSqgp3bIXRdNGrF37m7svjrXefR6MMUHtvcFkpCD0YEFmNlVdto/uDhbYIlD3BjTse2pd2Id6/
XyDwGEwejHCojGNwt/MmcE0cya7fO1kWZLYv5tG27shgKOOQAZnOLfH839/5KG+ggQYJO/T+Ql33
1t7oiiEgGWXveIG8qo+x4GmuW5nJ0BhjhA3vhUtd4PeLBgADsBkczCJ9R/dgtwJoqlCM651YUZE2
DdDyHaXykpX7lwWYEH4fFpBdh9OiL4IhBlukEoiYyLaQ12WcKBZwDJzekTwymjLJVz3DRKu4xNui
GtKfVmkGM+jlVvMgwGGCxcnT0GLSWoDoeaYS9bHNe+VSknma3tvziK+E3Cg/ZfIUNOffTn/QioFa
gLTWUfNOU9VAJ0Adsp1iKJ0VqkssAHNTf22NWuxKVSuRGxD3tkVmeJW4Eqp0ATg6NyCOQ+spGtsn
VQFq/0JhVGg6IRocHmAv9zkQsY32Ev9C2PPjs8ndB3bwzjgoArr5EbvQqqlR7AaikDSD4+eZ5cfv
pLSg4K6Ftd4fy5Psob1BefWVzoDKEI7texCeE88O1S2YDnL0Hrdf4p80kDVl4uToF0Lpe/cHHo7f
arqITDjKCLfr2kElXB2KbnCKyNsFIqAgajFohZ8usbbPLSnQ8AoelkjJ4gjfGpKyRuY6ph6cUakP
nlCuuMR/fjzTsybQP4lpRj0Bhm5NyAzoUIUOY/FZH0+WlAX3cEEWxbanQJw+ChMWFpfS1AhLQ8OG
TGKLUhIHJ3MhJeLCL9iezNZGKWa17jfK8CoGVbtKGb/Uk2GoTIivJpu6LCs9qUPOeDzouQXE+wwa
9nix42BSz4Y47rK8DNnBESv5KGLjxE1yBL2R/djMjLufBHlZCWxcqGzTkK44lrE3JDI4QeefU7Bi
RGNqluXHsMQ2NncuJagp4XKZiuh0nD+KlcQVfDQ6VRt+l5FqpPiXhjqRwY3qpairpfLMfdiGN/2V
QeoE1DXn8UrnwWBT2x0b6mz+JaSXmAC4rXHKF9+aj6dyJjaFRVSfwKkC1D2c/u0+HUHwmCQAKjlJ
uGEb3uDYjSvFYDSrNQ/Pak/4OzSCNYzeUSbhukq9hafU3DlBMyIoFafMEeLkW/tdyBY8uCxHBxjK
US95L7dB8bskRnCfsMfFJgNvBsenynhRUcdxKH0mKQIZyQs5WrG50Q5GGWhcbbiJpIVPvGyjaRks
XHbOqHbeFAY/clsw+1QozQbReyetwqTYlDX/tDD/94EzPgx9OaDyBB86TvLt+BOuqstUxIf1zFEC
jIXjdZ8xueLIPvO5FYjv3VKOd+6QYiIAKAI0G51P1LuSE1AqjwR+xOnxTMblLWAq1mm89AKZO6RT
Ry5INHnw59NFLw66rH1MxtHp+zZGc3kI9gqlKDXJB4FS5/99PI8zERmCb3A5IUOFjUyL69V+Hql9
7RGHzWpiZ0H0rMSMqBOPr3dJGiZ2UrKy2Qr9UuPKzImFYTCIQjIZ2Vg6FgHcWRGGyofhJ25TXjqb
6/Qx3dQ/bPPn8RBn1u3GEhWHJCTh2TzEENUkXRciKD9ALekP8umxmbkBodgxEaFN/ZS0QxCSeFTr
NBscZR/rOCPFyzkTdd7XM6I9tjS3ZteWqNtiSEF842awVEaWKn0DRqiXxInQv02US9Vaj63NjQuo
IWx6AM/vmdU8PyddqJaDI5PYlH0PQCzW4BVjUKBoTc5pjgKpe3lsc26EeJRMUExQ4tx1TUE2HpS8
CYcRoiNBcAa0dIM5LgVBpdWGC2C9JVtUwiz2FMWNVdy9RCeHDDh+0FRw22zBypwjRasAsNQcAZUC
OIJu/ZVQZ3KiFMLgDCoAiE12zLrUEPvQckNpHcW7kDFLIFC6kxh0djrWLwwyDu5fVToQEVT3eukM
yt9m/Ho80TPO5uarpr+/ejj3DNsxTIAwqPfQ8ay0ay4EMQ74wSIQBz82NTvPVxNAHUNXwSGElufg
eJwQa1WKqg/nQTgSLxHs3LDDEi8p4s6EISi5Qrwe7fFwMnS8M6ReFMZjAI9dE8f17Nwlpuqv2/gT
uuGPRzfnZCaiRYhZ4GZAb+ztRLrsGLUln40OwHXNqnOVwWIEPAVDfizWj03NlBUAn8WYJuXVyX1S
OzYbJPjNMR+dKH4quZck+o7lr/qohEYwHuryJWZe03xbJwYwlWCyC+3H9ueGisADSEX0xwKXQd2D
RGGqzo8HzKrQR3aSVl9QS/XMsYJ6wWNLc67nVzsMV4SC+5DanRyo+9SBxY3b9Xpy5p+y4chvRy4A
wYHl+UsbdHZck1LZv61RG7Tsx9xjMml0xAK1xxYgYSUwi8ZbeLPew+6mbAQudrRU4EWJDo7brVIP
CNA9gRkdoTWg7k6Qbs8dVf2TlrmWVAB65WYorlqm1Lvwb1kZLrIj0cnltTDaFNW64EIN3P9xrnPj
QewvQa5oUSfvpXThUTJ3YJF9BSINravoAKHW2e0LoVdEd3SA2CYaX/KnBtTzehuVrK76QWtUIMPW
M6X+L7JE6DFAxgZ5Uaim0GnfYqjySgZ3niO/Qe1A4CpD8QARXydFbySvj7fYzKIjykLJG7EksOh0
72CETqcBjz/i+CASNFk/YbW8zgKzbOJ89djUbzaCenOizAV1bjyKkHSTpgm/crZhqHadJHeso8je
RYpJYmQuIue4Zzl9HEqICYJr3OhLBo38owSGSnFkraYkycqDIzuXQZ9CBDsotbGRoq2C6NeS27az
+CDwtDJWm33ICamhxGwJAYdMMdOygZTUKLnsG9/2jYlsM28CC5Gc4oH45973FCjOtpkRo99rwUvN
3CzgtpgetEg5ofBG7fK8qYvQb1LeyZpdUpf7ZDgpFUoGirKwTefc4bUl2h8lfpAVYxvzTiJbwC8A
QDoiEipNP81WbHCQYzCDQSku8rVM8KzwfXC3TTpocs/8ebzAAtaPWt+JhRZvQgJlb9SDbte3Qe2v
VFV8CGFToxKQYF8CxN3jtnAsrk1M2/lqC9VMMvZqGvFOJG6l7CCXaDBALNE1nC33u746yEACIqka
D7taGnQO7EShyQP1E57/m7HiOYQbHZce3VPFRlVU1VLBOyJhdjzT6tAaX3riTU/o+/n8jw1qC4Vl
Q9i6znln0FPeiCU70bNYl+1yE5Vm4Rrx2/80JnojcS3aq+IEYwqQeheBzAIE+7GFe3wNsEFoScGR
AF0PWtGoIfF9mY9KyghO1a976acSXmtNGL4bSL98FZzJWI/t3Xs3mEPLGMovk9ch1AVa1dxY+iDo
c7AzrSA99smKxNWCkfttD0VXAnUrCS4ShVcq9IG8XSVFYPF0Oh+t60Nag5UbVaWFYz7NzO1mAPUA
nOdUS8K/JCrfwlSJ7GWMJDq1JRWgkR93jM4ETim+PbPhEj5yZt7QVokeEHRgI9spU6FAHLVeFQWe
6EhFsisAHWOMlG//MaoWanUykkeTEDZuOXq/lb1MOl6uMCQ3Ly2IVJfQzajBAgtZoF3a+4EpCaNi
FVHHrrpcBtVbI/sHma8zu+C8bNWJUbiwltPA6FlG1x0SSrj0cSVSV1Q5hmAmanPRqUxFfmOIVghf
HeBmjP14Y04b79YO+uuwMyTk0ECld8ciVY8SKMkr1hl9QyS8ln1JvSUOSy0O9+soACGON9ekP4De
Gmo4/kR/NCQSixdkEdugU4OEZMmrJvJp5erxiGYeeJOt6VzzqAMCaoMhX7lmFVcoESuRddjxNajU
V74PTQ6l9YgYXWW2cqA3cqWhZbFWRsCu7EDiVpGgZdk6YADQupSCEQF/0/59/F137BYofKGNFxt5
mmmE0ZQPKCTQvgeoXTkdSLRqMIE23Skv3qpi/GxrVi+Qs4xbkNV6ROfDY5gFKPwdy+I1I92lAFJE
Srm//KgsPDzvjzPwUAImCt4QmX7aabBt15UgOuQcltnISaZ1QwZ5K10pfSsbX3pGy4cF7z4TJ0wm
YW3adNM1ertAfeelbIi/cZLz0CYA67tGmMWh5pFIZ2rEDSRUtPZQqJoU8Ue/M4kY6m4rr72yWThm
v8mg2/0PWiPwA09NX+Ampve/UmRR2w2+4HSlq5qcHCVW4bL9qh2KysmEnGh5xrhAiwmt5iqZtGKA
2EYfatf+LGyPyTvffQmOOzvptQG4Sj0mo7JKJI8JBEdme030TZn5U6MDu1JCjQWDcHyodbItIEQs
m48t3+8ATMGVYSpaInUk85WAKYjUHJySQ4aOlwQvWT1RN0x0qvyFd9dMxh68zKh6cOIk2U3oVLar
MCxAUKXk+LvMvzRDBwJwm3FCpCCZTkvrVBM7rVJ5i+QLkIsZ3wDTcHcQfJg6mmk0dMQnLuO1jeTw
cqAFCa+pwnvnAsQC50B8qBjHoJm0ytzkK837gpvISjOHUqqbrwZhH4Rrz4tNVekXvuve20+fBWcP
5hQIvtH4DE4J6jQUOslhRG7FV+vcAyX2yBppJlruPwfBsiLPQo4CrfgCthrNa9v6rNDx4iA7DVpg
i10JntQpmxgOVhg+DcD/HstunwlrPxy2MrsUTN7fOCIPmA1B5gTrf5eebboUJRK1lZ2aNzvQXEru
UwsFuuYpbv/GxVl+6UGXnfahPU59YK9Abg39Qvv8dNtQR+3mE6hAiaAPu+yDTnakXGcZi4tegD1F
8nSv1NsQHOGPz9f93Xc7YOpg8wo7pgwzyg6ev5Le5ZBskvMBWBIlW3qw34N6sbQoECEORJSJxC0V
nHVpPfp1IshO76OpMn/xUXqTtuwILLeQ1WtkJ0IAL2QjdvdRc3o8ztmFvbJNzSq0fUKw0/Kyo8p2
kJ8y9+xBBX7BefyeUGrtgOzgcUxAmojO7mm2r253QBjEtIr58CwwBDukiF0hMDzZbcGDkFZhYagh
i0JyXfDAdAQ1+Hr3RcX2r0Hu5YUWohPaXfWkCj4KCNa8MqoKVRkUWdJDmPRgc2izAVpFKv5nz0hJ
jL6MNvBTd1VHIVH0fIxHBWIZwPIardfJ32hNDnIdbL1Zogc9Wz4rYpe8Cf7AfGTjlA3AKRhlO+QT
3O5iN8rSBoQhTGMJQo40IRsAE6gzqTD9UAjO611Uxx/1WEGbCIwfICvlXcgkxSWASJIf9a8dadzO
SAOpRZsmzyZ6GvLo1snqQk71SEqyt1DuG7zIxIw5JaDzAkcYCqSiPkBHUDn1JWL3b1CU89gEXY8M
BhDgw2eZdFWq9YkrpocRvu61qZoYJPJo29hFbBwXel66iQHmsQ70go0S96DIqpndSHgP4lHIsFWG
hLmJjE4cu09J8qtEr5IWxZeG4zLVZkZR8D4SNYfHIY2YFVaQCeDXHJKs5Z+HSoh3gwuE2kKunzp5
QP+gOoiL/f8KT1KvB7kXhtTPoG/JxyiXBozkNEHaakqzcHdTN+i/7Ezc5wqEbwDyp+yAc8YdR4jF
7rLEVbfhoCo6n/SiUURJAIaTrrRLtVLWGVcYDFv+Q1axf1uHygHeMFNFlDrz0ZBErlfI4a7dqZ+o
9j4+1ZSv/P3pkIjAExnR2pQwuz1voc9FLp+M4S6OB7OU63Ug1nqH4laSX7jKzqR/hiC8s0d5S7X3
lEJmYE/GHhWYCJ1/mbbYJkRduHdWqJgnyys2ZVgWzepSjxVS92OlHqW63rRqvgqjBc84/bQrn/Uv
a3iJCMieg7aYLpFPnEgD5DXCXSmMRM8Sr9f5nh2NxytF5zT+ZQZsKXgxAtYHWOntUuVZltRo+w13
hZhZAlkxgA5yeql09oic9BDHBrrQjSpcSm5Qjv/O7vT3Vy45z32e4SUsmZQc1Nauk8pS81OTLw1w
dhqvxkcdMzGOWC4rJjHgXhueuoV345yzQOPB/5u96SBcjYJRcXm20+xxFfKUzAfxCPB/S5w6s1YA
gJxUoyCHQ6jj1OViWPQig8Oq5nbHVZqUCAhz/lk8+a8VubJCHyJV9NFj5aGbk32R3FyvObjpmJjZ
8F3xz4+33exRUhXUa5A8AYZ1co7X80YquFkwC++QhBY1XgTBIB8FxOBKL7ShSQ7y+DxaUk6Ym0YQ
YE4OF9QJeLneGvVSl8U2C/4PaVe2IzeObL9IgPblVUtupazFdnl7Eex2lURR+y59/T2svt3OpHmT
6LozQM8ADVQkxWAwGHHiHBpr5ssAfXDUzjFN8XR7ZUIj4P5D2Q5jz3/MEiZYbtm4FY0XU7ufLPU+
Haz7BbQGt82IPiC0+iBDB+A0HqLcZk1lOa06bWnsrDva/XDMuEpDkEeGVDbzJV7Qb0tc1JsnDIQo
OiSl4XdHUOXhNXl7KUIDgPIxXSFk+PxVlM7GMjYDDLRqGbnLXl0xdZNKnFsUbtCO+tcId4TsAhQt
6ljTuMGkDI3q9ORU+01WFBQuBVcqqo/ssapyu2IAsLxRdcbmd5HaIjusggy3+e3vJVoKknQ2eIXX
H9Cs125MtzoBw7RF4y6LTIxaJoGHZ7ge3bbCv3rfwsGlGe6IqkiwescgRax2GDBHkWkOuk37pq01
ep5bYicQOy+LEBWqLFqSETNmg4ORe1MZfXWAGmO9NoHhrNUeb1QlGjobxBtkScPJ2KbAWiZoza3G
9un2rxZtwMWP5l+pndY0QGri28xTrLV7Y4s0W3Ivi3IbBkm34Kt4Dv/RAJ7yPJ26AU1c+24cn1uT
POj95ONxCrnMl9noJBshXBJwih6eLqhR8hMfrZrW9ajNeVx6Qx5Og6XeGR2IZ7wut/a3v57ormQy
c/+Y4ra868x8yfMxj/vIiWT8d+J1ABYHBI0LRi/uwt+KedQ69t0KzMqjHxBkzRZ4syT8Cg8HWjT/
WOGu+85Y060wYaXX0Uulzclai8Abf4Cc5ePtjyVcD9wAkxe4VHCPXR/DHmD9ZgWtRjyQH5bztKVP
c/GexQC8xXozGFDgYSl2MbZrMSAFxPTvOpu+s2G82XuSps+ipwhTFfzHDhe2TK+nir4hFytHI7Ia
zBgqmFpT1qAHyw6E2AJPAzVmJvmAwtQTKHFgmh3gRP4YMFrRooHUIJKn1WqCrHhATXkPyq5lmqF/
QYIs+UtPncDtMfl6e+uEfo53CfCLAA2ggHu9dU2t54sxIxEo8jxok1evlk1PCJ3jwgL79xf5DapY
Zpf1eNwtyfO8nFAc9ufx8+1VCAMRa+BiGNOyDZ5PMiO2Pds5nnButVdJkGDQV4u8fpdDQE2GGhKl
G2/N4v+1xX2xfp4ogBawRRvghWvwDZoPgGQ5ZrfTLRlwSLg9rKwJPCY6Hnw9KrM3gsETpFBuqqpg
Lq0e67qQVPN4Jc+36w1/mk3RIVtDK+N6h5yFzQl2OY3RJ/Tc3kctryen3eL+UPRoqD+bH0F0pxZf
MF+eQ/qvN3wwbC1L2MzUp3q1u72Xou/LWEEBPWPDMPyDeVSGbV2KksaTWkVV+aQD1rGCL88tgZ7y
JAmEyDkxQg81KDbdjmLR9dLrBCVeoiJ3LI61Wvqtdy6hUnJ7QaKQwg42U9IGdy//el01r0kWaHjE
46Cc8rwEPUwRNZ3q00nrsCwQ9peDX1uKbFJc5DwAcQDFAcgrpmq4RG+w6aC1Kso36lx9rLBn80KP
t9cm3KwLE1y4pKNpjwqYRWMU92zH/KhZ59zodlU7BotjSDZLZow7eSUbr1Usi5WjdnSGYiOYdjqy
S80lnkxXYkwUUi4/Hhe2lHHRoLoNY7RZH6xiC21i+sVcRk5y3xdVVOjSNFPojAbmIJBKMZYoLuco
2ZSp3vQ0LnvUOfwK1b0x6MHjCsH3TAcW0q46kIy7ZQW601HDFHiu9VB/XWv9p1kOTuuTrAUEFWno
+FfZOf1juVKSR9a8kh0rvULiqJtfUq8DJMTpE/VTtjgk8e2RJo9jobkJDjeKjmeFFoskVRSvzcOr
Bm0j0ClyKY/mLpSOUH4D3g/1Ic1PhwPYWSQnTWgEs1ZAdOI/mJK8Ps1Jit7vinJerCTU17c9Zhh9
1fxx2+WFpwoNoDeRcMRO3guVosKLg+IROENriICeNaoXgPFvW2Hfgy95Id7ja7mYi4Ha4PVScncb
OxfaSjEGJsYZQyoA0Z2kMB7hWoArdhyAb1VcANdWsqWvesdB+ANboReMn26vQbgdbNYGLRrwgvKw
kNwFf33v4q9b3jPN752s84fs820bwhVc2OACuGpCh7oieDH3EPA8JnWl+C1x+/C2FZ5v6+8rEm9Z
BnZCk58vDW6DkgDEyN7M224t/K/uefWnFMDVA2r0Bf1gHdQyD9Rxbz3ftiyKeYCloc2IBw9Y67gd
WlYwGdiFjQuKlGvUpyN4JpwK2uzTVt8psxrrViWToBft26VN9u8vMjZtVKu8H0z4XjXvIHZwBhVI
1HeL5KOKlwahNwtlcXQa+JBA+r6bZ4fGmWmE0FEO29wMdbV69EbVLztJL4NHKrxtIZBqFq5DOPsf
UCjo2E9mk07wdUjKTvcZhIhOXQU2k9No74evB+/T7Z0TfUVUktEpZlNnEFK+/orOUqHXPaBo0NaP
ha2jJApqiryOblsRfUSohAIbB1g58iXOSkOMyionBXtlrSFmr9ce3HPe3aSWcVNX74ivbGIMRMJA
HqBZcr0kdOTwlNwMaN3n4Ppr9wPkxkfZAIJwRRdGuKxFse0E1RYd6VK9BPkE4CfZbcYSJIkbGuPT
7c8n3CQT8DAAtNnB5nywXqt8ajP44KR2fj0/sZbeJEMnyIywFV+cp7z26KxWMELRvsu3ZI/5dYDF
iOQ8ycxwr3DPKNDGVHBsh9Ffsj1VzjIpT5kF7lKaym3t046VlAAoaiYw2kPSlzgSOCELafzVB4mm
f/aEL1ytqbWkRovP5Vp9MIFSr9ve0SNjCRaKVugiIPpcb4g1J1adOOzQ5LbveD/znIYViNPe4Vs2
FA7YVCJjW722olXt4BkK1mGpr1V3TskImoJ3HckLI9yWNKQYE7dwaUx6sJJYQKeDdVzWDhElIxhb
+WclJtctoA2Z24xFalc7tT+K5E4rIhn0QmjDAdcRI9JnMlLXXysHDMHtywTJb/bFGF8rYz9ncWtK
dl5mhYtg2uqSDLOnCMrauQoxqY50+nGaJFFFbAWzcYx5nU3aXq+lm/CC1fO8iHurOujZiQ4eBFT3
Xv3jtoexzf3jpEBi+x87nB+nLoF0RYOZO2AcPN0L1KbHE2X1XUjpEeNnMamBNOGSrY3LsesRne6B
lqiFf8+95/HeAQ8J2E9uL4yHuL1d1ijoIykAzI0Ba6+/ICA4uC7xLeJqe9xc/bAYIAfuj8UQGAPe
K6rfmy/N9qndAD0zzOi2dVGYw+Ay7m0gtBnl3bVxc6vwSvcWwBEgjAz62O7skM+3TQgLfmxmWEfJ
BaQf/BSlTVWt93J0/RozyQJdLfYmWe+dCRwyxQdjfRjBM1oB02n1/3Eain1aHa0l1APY/0FCe706
SLsYmJJB8Nvqbwrwqq1vFadBDdDefr29SIGrQPJSQ10OpjB2xbnnBuKLdVlajIQCeY3Snzm2u4Ie
KllFTmwHK3EhRWs6vAJsuylN3mpdEbum8ryY/Y9pdo7Vmp5qPEclninwDazpty32Wy7u8lStW4je
DkXsDCeLRFhVNklilCABujLBbZDeUmutHSxnanEBlgTse7qRP3YFfQKdzsGDWM3tfRJcuACwg+7c
ZH1HYFWu11QaRtvXJnxRzb5sgMy6sramIE5dGeBWVLhFbywD8sZNQcIYtfq6T8uj+5jW2c7u+v1/
5dv+28cZ1QP0b9Av4MmKm26wtAJyVvGc2i+Kbj1CNlyS3gudjqkOYOAOdFp8lrJ4m6MsK9Y0jEH1
qxnuUu+QNpKUTrgzgOmB+QmCXMAPXe/M0qsJBDUQ4CsMvEyutcuW/55s4Yr6bYH9ggt/3tTUS1pS
4Oxkto/eDSY43nNiLiywE3VhAbV5o1w3WLD1pxbwnaL7hWbqO4ygKwTCGRMtKLjxtRErd7Q6LXBf
lM5d83P0jonkThDtxKUBbhX23KwmrWDAqH1MsM5UcgZFRwR9LUzpoPOkgsfwegFqp04m2sRYgDo1
vmmlGKT0DoXu+A7oXM35SVvVj5aeHW4ffZEXX5rlTuayDsVcNVURZ8lZ7V8UE/VvjGWmsjaT6L7D
u/H3+rg7dUEJKrd1rC8vXBInla4EwzAXIZi8HgvroVi1h5V436vZtNFMT2T05ezPc5nSlXkuTU61
aTT1Bua75GErPmFoAzIUI+iCVqsO+kRSaxB/VTQUULFB2+aNg+vC5cnUZ0VjwBpEcDKAbHXovBen
ypLRdgrt6Aaz8KYvzXk9XspaZnrYPWAstvFk1aeqOEEK5LaPMNf+49uBjAsQnrdCDbd1imPmXbrh
GoeJZH7CSqStapkJbnuKzOnBPAYTpjni/qHOFyC8H9xKNnYq/mD/LoUnqaSOhwlpF1crrRj0BXoq
W7vz3hWMMOSHjAfvWJSjubPcAETYdlMRD+6zm7ohwtHctJKAIQxIrCII3CxGsN/key58TFuVLlEG
fDJDUaqwbNEMUXLrP/JfvV2kuN2QBTs4oSjVXS9lHSq91hpY6TU7xOaD7r7VwKs9hbomcTPRgnAV
oYcDXl2mxn5tCmDryikHrYi9pob+jVOoAerfq+SziTyNUVvADjRQ/oAlKZtuTYByIw4RoLCN5Btj
YSg8Vdb1FnkaXi84luh1AMDN3dzNNLi1VRjwaOB99nT2XSMgjuSdKVwMSsNv3QiWZl9/skKruyHV
dZxMpCHTZ5CRub0klImSUXDX/WOC505YjcLOBh27UkJMt8sP63S2072mOpAcktUyRR5gMOQF5ukw
X6LyyzEIbTdrKuO+TXd4eLGy8+1QJrSAOin2XgcuzOWelYWu4M2cIRcxFOoroBes3gGuwzzobwvc
079spsUy3p7H/Y+elqdqfFWL59QpJBe38EK9NMQ9rrLUIeBIwFIAdkzSEyZOjSfrGXXmddqZ4Dab
35FhXdrjHDofDW/uWBrHPh3DcXSgKZC8fESHBpyUmDcAJRpOKLc9Lh3Xkdp4XOmJsVc626c9REaG
70ktI9QRWgItB9D+OJ8Yorw+OW1Zd86oIUQb6ue6ffRQVSAGemClTChGdERNQCvwujKAJeMha5k3
JGBPWd7eiz0xjnAGKr3WRG59aYQ7OIgCtMkHBLXUtlA1OIHQ4B27D45ljfVV8eJx2DIvbpvcHJNp
nGBhLnvMBgEgYr2oluQtIvxWF0a4e9NINcXWS3wrk5ShN76yAwqmkfB2DJBZ4VLe2ZxS2hNYaSpM
CRaT6wSL20IvDbQmksuGfXc+cwIVHaKnh6lEFF2uv1q7mhUYOBGfp6/2a/Gx2qh/UKDP0X2RNZtE
YRrU26AoAfwJb1JufwoVkgzVlpex14Fieau6+Vefgk8ny1Tlaa2qH5M9ymikhWcIPg1NHuDWMQR1
vTotnaFdXtASV2mC1ucSdLT3jWoK7fnl9paJLFk2KvUaUKbIp7gtI0qmtHVVlLFmxX1ThU32BHJg
X+kkw3Ei1wC0i9EGQFoDmujXK1rmrpm8tCrjMUra4GcnY3iR/X3uizXVpLhdiXWozt1Yx4Bdp9Pj
7U8lcrnLJXBnCHNaS9VAlpbVcpb5jv6o5ztgdIPReEFrANOTp9v2RKEHRAEATEKdCPrx3H2noSVU
gdWxxJldQdBj+uM7sH3IBlmpFMgYZCLcpaD3Xb+kEOaLaZtgyq+NKvsr+daBttipg5LKhOqEFyuA
PwyCA6Q/It61E5QbMs+mrGEv6R/7Mnuq0SJIVUy25rbiL8XPtHqdyU5LNsnWibz80jD3Kbsp0bWy
h+E+6zDxBxlsMu2S8qmQAYNFbgg+QlbcZoyvPL3PQCyrWj24uTLunfqUjPv3tDwZ5eG/JjhPL9Vm
W3rMU8VvH4sE63ia0tfbridbBufq4OzJ0wXE3zGkV+Y8KsjZWfb/PxNc4LGLLPE60OOyL4U5CXwp
s5YcIPEqGDoGlXLGqXXtboaVg7CrG8pYN9Jth2cY5PIM59VatTS6vRhRaMA7EeUC3BRofXJZQp5W
jVZNsOQuAzghWm3CQ84CotjrFhWyKulwHhO7PWztoH3fJl3W2Beu9Ld9Hg7UFFBMsSC1Htvqd+xX
Qp/ft18uyARxfBE0+LM7pErB+pg4Qm4TuDXUlrfAlI0GCM/phRHunCrujCvYccuYpPM+TZdwnp6I
qz828zvyIWCz/l0Nl+IXiafaa2khEoEwFBNoqLw4vSTlFiUO4HkF/ht0IkiGeRsUREWtlZSxkang
tT73budXquJHkqxLVIDDHcHaoSqexX+UxCpItPSK8bYWRfeh/pl9dD9N2Vl6I4lWdGmJu8Stwe4r
dzJxA0L1Iauek/bVLKbd0Cd+M8leYWyv+QzPYdKAFoDn4HnlTu8MxDdUmmCMvtYgqMOoxZ0RPrpj
sCZ+8d2WqnyKztClPW5xU0kmouVwCWMbY2eyFwhw1YFb2b49ZNGK8QEgipf97L2A12yXzfppGK2v
nr4ELbUlkUv4oVHhYAyQkMvlda/UZAJbG5SZ4lE9zZmxG/skcKq7wfqYzObxduwS2MLDgM0rMYr7
P0CXEKRYXUyuklhpPPuhXVXbN1JoPigzBrKcvqyhuVYXkoDJi2Gw6pfBIPEsDQCtDM/tY5XOQKBe
QWIMtwTJZ5CJgCt88fxWf1ibNvIM8qjl50KZQD74fZlRUda+aPUYDdmrUcmodgRhBz+GFXpVBzTh
PPjKnj1ltKaGxLo37Kqd1YP6A+RLbS156ontsGoSrghc4Vz+U1lWplb6SDCvkbc7TN30vmmSJcI8
1nzAmFsriQzMZbkjBNE0lf0XCT6mla4vQAUkrEy+CR95xKT6RpMqHBfrPwoT/L2VF1a4oA1lUeIY
OawYmHyuul1GdpVdSLxUcDpR70NlEeglTD3yTRxQm/WZ2c0kBqP73tEfy0Y5JuQ9+3NhhB2Vi6d4
U1Z43rsTmiiYDc0/JcYL+CANybUgdAL20fDaRzmGry5T0DM2moOVTLpxomr0sq2gtKKS4uLb6+CP
vb8ww4VPslqrviULiVOaBVQ7UfuBmMq+sdZgHsyPILTz9fRJq55X9ej1duD1S5i0fWjq9wMe013k
LbGT/wDjiOMeOuOAsxwrtD/WM6hltQfrCPRsNDZKlPRnV5a5iWISgKQY4TMAFHH56cdJn9s60wwS
g4ytU+7aI/02vTTvQJHh1P9rhS9ZlpCLngYTVpCCIrcLKKjWxsGUVCqEa0GdAuhOjMKofJl3KTV0
mZmVyggSNHi2LUgfkwHsQZ/+eyDHdQEUNWrEgF8wx7vwXm1xlHEY0QK0AKd+LNz0VzcQPdySUtlb
6YoKdoNr5LZN0bG8tMmdmC1T5qIfsThcGYFd/li0Exkld4XowGCaHiNUqFtaGPW5Xpc1LOCKKUge
o/kD+q9z7/ysnX26u70SUxQsMa+EGwB1OBRKuaVoedHoaQkzbWTup1g5gGuhCpMj6IICsK2DA853
fM2vg8Ivd9mORt+ev3SBcXqeIuuQPnZBr/vz0dmD7MbvAnqk4efKr4J8XxynF8lvxYr5s335U7kS
67SOWUKcLI9JhVyo/5kZ+9sGRCAx49IC96BRlqkv9AQfw7DpHv24nb2AT1P9VOhttICbzM1PncXI
qR0HnHyyAXeewvbtSrkw/zY1fuHKyUzTyhyxQB38zqBDGze//w74JZQnHqYfydfhx3IPWfnsCSW/
2ysXewEIiQEdE7BBQq9oUvOiBsdLC5XfoqiaMHM0S3JseMLFvxcIdL6LqwyDKB53Z9pJ1eLC7kAu
puys/Hsyk8ix80Mz+hTcRsSH3oqPhmC1hsNSfDDnA3qQNqS/MOGZguBplTY9RFEKVYV/fxB3yLwS
MptpiolmB+r2HeYeIFG16E5gJqg9LZLLXLx8Rl2BkwbaWZsLVVaWlSqIn+Fe/Ro0CQ03PfNp8jUD
Tfl4Ns7Vz0WvfWPa6VO+W87aB3XdpdpjjYoN1BZv77hw5Re/hTv3bQ41tRr8UTEUyJ3tr1kB91N9
qG2/obLutWjWBVOPFiA7qOqyNPA6lBUQf/CsGVP2ifpUgUlyyAafamelPSWrs0tS4idD6HjQno4W
RusHlYl5klRihan35Y/gfa8h6AZoGCnHC36+mxC1gq0/pz6p/fTT8OotofY991cMPHzqP8lm/0QX
xqVxzs8y4F/M0sDw/5qW4WJ/R8sqkGpYsej0R3xE9ZxR5+Ij88miR7q1XTassDsWSHx1/dRXp7n8
qRrxNP0AtOMdNxTmUIA1BX8y2D9YULkIV9bWVB7kMnF4hlNL0JkE6pPUqPvIkAmiCipEGA2oGqFo
i2eBcW0pzZtEAQQvjys6BVX2odWcgHXzElC9eROGOBCl8Uj8cPuIiAZ8QEUPshnG1I7CJue3pUFz
p8ww7ro03q7dimArdkn3a+58Laa5d/a2ZzDbnXJJqsxzBv4dJpHJAPiMPA3dkOvlamrWGMWs57Gn
/5XrCxqJdWRZxJ/ruypLwy4zgeVa/QFytMW2+TbpD3hjSSoRovwDXvTvj+CC1ZJUJO8tEAiozhcg
7oIZNAUY+Tzm/5Ht9G21cCHA1IAU1bDH16s1ltJyoadJsdrQHXbbj6Hw0ykgf7k4i5L3geieQ0sB
oyDAxXk23/fRFrtUICCApw6xXiAsN0MZK3ckoZX9YP4cOpg1x5AdihiYQ7teUE/nrcSdArexIshr
Zm1k/KizeASloKwZLIril6a4uAIAHPq0DUzNQf1Zi4uPDVCj/juOwaUR7vSZdbZROsOIo4ffxxkS
x/4U5JuvgwMYcLSn2+aEXw8aVyqol3SoR3PWnLx2czeFtcRRj6vJ2s8+VFEXDQwdYPztJW4uisyO
B5AImvY46vxryAGxPcMIIWjOBgmqNjl7RfGadIns8hdtFbRNoGWMririM+cVUDJOPaqCb2QwuoOl
QeCkvNuGPbTItewOogRpW/nEvte9z9AX6uZdodqHfgqy7VOqyTBLomPggpMUYGP8D8Rqrj10qWe1
A/sVOM+Mhh5dZ8gjkvaa5LCJ7iMcMiBoweSMqQsuglT1ZqzNYubxNiX7rFCiigCun/UhBOb9oTr1
7fSUO43kohdtKIZ9dDA+IK/AP67XBiocDH+gCRJnkxuA7cGBzKz0qhV9wEsj3NWnabWpzcDQx1v3
1GyfzWyTHDpd5C6XFrgtSjYUbKwaHy/zHmp7DBMM6ltlfVJBKlE5m1+m7FldjsopKx9yelaQsVLL
z1vKtNNnjLiZPl750VwQwDid+3yO0mLbmca+1/xK6w6DvnOIbF5e9qu5Ladrp2B4mm05jdcamu8u
BDe+kyIApbXkC4n3GQLt4BMFlF1n3neRfYAkwqK1h0sSTADAKxFfQUmx0Ha3o5FwowGWR9cEWQAG
Gq6tQCNCn2gCK1nnAmhOAvBv37YgXMeFBW6jlV7blmXAJ6s1AFVnO3BBwl3J4EliKw4wcKjDMlXI
63WMqVmUY49T4SxOOKH1w2pYy7q/vRZR7IZAwL9WuLWUJGkzkA+A62g764kVevMLmn5TVyAZBXlv
+t80ut8yByjEQ+0LiBhU8Tlvq+d1MUsPXCGkukc9r1zoeQTLJpB66XucDbAqlK91TBRa3MJIl9Cq
T5a/qShXZAze/KxrMmZX9nv5xAHDBv9a4daDpW6QwtvgbGMTFSP0EiEeo6SnrZe990WhmZUYoS+B
OWVgfq/dwbFpNzgJNqqwCcJJHbRWYBVfMarRmDTSpggV0tuuIYwMFxaZ61wcV1I5qZIRHKS+nsJE
13er16a+O6WHesi+dIms1SJ0RQvIMiamgeknfsdqWrZ0wwpp1XmYXu6sw2L3x6qCbkNbpCSc4U8Q
mMpljxX2h//YxAvD3CZmYMJcSIV73mYj5uNZN18waPUef4TGrQkIHeMp1LmvCdBcsiVgy008Yw9E
KEUVpbclmZhwy8Achh4uop/Nj8CkCUijyYCYgQaoPxr5cfniTSDyNuu9R0dJ0sxrULDDDBEOtGsY
IQabb75eklklUz8oiINuQ/xM2w7gq/Tw0prQEYfYax1kZ/VU+tFYFHvHjpz2w20HFRw+pl4OHV80
xKA3zT32stRQNKsoKGpTKL+DEf9rm4Fmu56dIElrSZIiNIZiKyawULRWXe7ycsZuKagCypdZXSvo
mhVTUA+lAbV5QiMkpDLiJqE9F/BkRvqBbjl/GqhrzdY8gAJhMTDgOmmncu0DFRrXOsn+uv0hBQcA
SGvICEDDB/cmX1EuW1dvVBw+tMsxPZAWC8pKGI4PzSbJJU4jM8UFlX6t80wBdU6sJagAkNHXltzv
IM5xe0Wiwiw8E7GEUeqCeZY703NKmhXtBczW2h+gUhHUIf1Ej6qfPNRxE0w766QE9VE53jYrOH9X
VrkgjbQgV0qVZVJBFjj+i7On4W0L7ExxsQrKUWiaMJo7dBg5C0oBtZfRwZxmN0+gn1GhqJTN327b
EFw1uNIwHWx6eGd5/Gs4g7aM01iYnDTbbIEMr3OnpjTaagh6aFFNym9MTUx5vW1U5BhAhpigfMDE
PPrO18FknYu8rg0XeSjmsmj3vUAdX5Htj+CKQXMLE2io0mBgggfjlnbn5AMeUPGQ9gH19J2afrBO
mROoyrOU/VbkDED8IliA+QhiEtzzsVxHG/IKMFZXn0vP2pHvRp74c14GAPS94+NhCgiIecbD+gfL
W9N0KuhFsK68Nvw0UdQ9QFhl0HSrTNFbuKoLU9xjTdkgi2A2OMAEoAB1+D7PH1b3oUOdpG1kF7PI
2TF4gmCLqhaaF1yAH6dmLMoZy/LSDxN0fMvalNzKojolri7G9umi/IOB+Gu3y+mcObOBOwRTxH7q
tch5V+Bp1oBCxYb0256UvywUvz31HTOxjGsRT3nTxXAv7/CGYtM5zTE83EBg/tvUBnjS3/YK0RUC
ZRoEdDgf5D7YkbtI4NC7z3JU1MCLtRafinGBPFd9IrkXEVkbXHR4Ly1x0XbKyDpCjQrMbkMHORhi
QwM5WfTAtQpVEgBlprgACPGufKlr8JC02WtTvk7dd9eUgJrE3w2BHEcXxXmbO7idXXpF7WA1qpkH
tVIGAMhWdbojo+S6EK8FoDH2IsbEL+/fbVNsXYO1zEs01QemESIpTIuX8tsCtxTXaNLehKfF7hr8
BGYouXvPdAsQSb9NcIltso2QFWb0SYn+LWv8bvqxyS492XfiYg6oVKoMXIbgDmiO5s6C5N3h9kkR
BTUQ1DGScggZ/9E2sJs181YCtg+oSnRjA0WnM02Os/v067YdUUC7tMNtR2dQqA5XsDNBSAD8qkpe
7v+7BZBio8DioTqKsHZ95t3E8mpnAXNWp4XAw6zG59t//w2kyScglwa4BM5rZkVPKKNVgO650Ud6
VNcBGnTpwdk+zuR1q4452u/lFs1TEzRfoERmbxDm+76Wnp+f8vTYhOAXVmQEICIfAfE0xkaR7wFM
xi18XZWh6138LscFI63ysqRPUjCuaPvQzUIDDSQjuGu5MDe3xuJMjoe7D5K7DcYOTEtyXkUNZ2Re
v01wy0hSvfRqBaJPQ5kfUv285nNgLyGQ+g9JDvS5kai+BtDj0n4aOtdvP9I6hAzZvtZoaGQfLHLX
NTJciyhrYpgWuBVQAHhsXfvUajQTnUb8ptSpz7r9MVt/aXl7p1fGfWeYRwi2yGDqbJV/OBngLezd
w2bNuA9dqJs+gdARfBH1o6a1u8b5NbKKdHlnl8+3HVqEP4OUGpsDBG4P3sNlAA3EoepGB3uWe7ZP
Vawe3LMRDjvrbjroofVEgzKyP5Lz8LD9BE1haPoQBQsVwHqGwAzLnbNXfbk0stDTfv8ovv++KCVk
1Sl+VKLjEJn5AWl3MHnmgajunq59OICE0hzPy2oGLiFPVb88uoP7BUjf3e3vI4ICXH4fvguCzsiQ
9CauEOWhPCgHel+ekp32JTmAdzLO9+NRJpXMNpfffOw6BjIx1Q62ZC5Imglt9IXdWSOmWbPZ15cv
UwPacEn1QOTVl2a4e6uEp+tKhk+8TB/1NiB1hEuYHhCfBoklUVfaRHMD1NKo2yFPYrHrMhHrzMnI
HfQwx9b86FndLy8d7szCGvyNfHIhlUqjCrCGpHNCrbMld5soMOJpj4cIXnQaboVr4/2olHoLjt+Y
Gvtkc4J2yHZLLUOli04soNmAMgAIiRIl9zVTYzWsNgemD6HCt/NWARoTKqQeRiSayfwr6xVJq0po
EP1aEHe/KaFyQQmVqWFYbHzT7OgeLbIrg+6pkpURhN/uwgj37TR9TkHUbAI1iF7NBBrC1vuuu5IT
JjrrGDX8dyWcd2zZBAC2bZF450u2/o2agT9Kl3+ai6Nj0zu0YX96jYqw9Omdsc8bINTMcIjVl/6p
etzutK/GLj+aAV6Lj2BD2GvL80BOrgx6YrANufVbuJvNUzs8djz8Fi8L07vsVxZYX60dUFPohBdR
cjJibYeLrdrNcTbcLXtgiuijeVd+W6L6IfmrfBju6Y76y7MHsEF4O8gJs5rLD8WCxcUJnbJNTbIU
3oTwFoEVFvEgSsFqF60kKFH0PjXfvMF34dDBeiTHRbmffw0RgZzswZE8CmSOzd1Hjr7qZGOOXaJE
VXwmYX7MJENFogj7e7W4Z69Xq6jNkEGFCm4djmd7150ln/O2R6MHd/33iVXUqqVgq9UoSoPbW3X7
82Be4PpvV2Yy1xbbKWSVf9XhFqihbJ719qmHYve1CU+hCRI8/HzbvlPL02wfNPfx9ipkX4j9+wt/
U+xtnAsGR1amE86o32sy1QjZd/ojqiQZOjjsOxX+ZIAXFOoJvyjYe1DfuL0WUeMbhOv/BDDEquvF
aLj20smFqTCp7/XgFUDbb3lI7/XoU3o3P5PWfwFHo76jj/rditf0nn6dnouDbGpX9k25AJOriWlS
QELizT3XC7K0TJacM7/9v0MYkofrhW6amnbtiOvABN7a8GmofR726GA+QHLZeaj2t7+rzA25QDBD
Tc3oClzcVbxbvoySfoawe3Oxa3zxwYDAaJeyxQy/1nslWD7SfYFK1OrrQfMRjzty6Jr7uT6vslRB
WJu/tMyFBz3r6lVrsbDab0IP/4jzyU8P+rf+2B7nvXePUbYZgnESP2Xf68buvUHJL86cOWUYDU3g
phu4kV2/Jrve8qewWl8N92M2SpxFZo0LIq2zKAoIn0nchZja/Dod6DENtCCL/l9OwqMdlkwxF6Kz
QKKEbdbsqFFErS25L4RrgXoIZoDQ6MMYxbXfF87oNSi8YS24urMT0GRGlC1B+WW9k9Gmid3ywhbn
HF1WZXaa47upCpAoi+57m+4vi7OfPMBluhUiKV+12s+K8omMDoDQxd52rb1rl5M/UBkAXBhTLn4N
d9u4i54Nq4urwCFTHmyL88FsDCnamv2VPzzzwgrnK465zonKPDM5F+G2cw7qzojdGOkG2U072UC7
8Ga4sMbdPe5qLDaqxbj9iV9i5uPozGHjvCepvTDCXT/1TDVvUdkZr7RobZ/XUpF4vmxruFtnNK2h
LT1Y8Krv5XxXqzLEhfjZdrEG7kLBFFJmzSMsKMbnfDSjJD+u+bgraQQsCZlPWjaFNSQfXFQMb59q
2YHjLpq6sHO1Zw5RvpJTuW8i7U55NlH5Od6283+ctjeMI4PX8jGxI0u3eOkINKpOwf9bjZatB2Sk
Iwmapay00FXr1cKDjq6zD/Hn+SnXXAgKt5uzQWqmNprDqGsV2SdVaWMadiC4Dr3KkFGpsQX/eUJ+
/07uhGQTuryoUiACJTtzQT7eNX6U6o/LLPkiwtQYPCZMsQTjQnzLydY23TbYPFFHkwATNhD33iVz
G07Ki+TTCw/9hSUu0KkTMdx0TYHW7osgtzE240FY/tPyYcAk47MJgQobEQ1iW4b2P6Rd147kOLL9
IgHy5pUy6bPSlX0Rqqu75L3X19+j2nu3M5naJOYuZjADTA8yRDIYDAZPnHN+bHp2jBDZVmRc1UGW
Svm1Uhkxl0oJJBvFhAShJJBWN2zVldZYZ1a+PrtyV8YoV5ZGPmubHl0rfjB+DJ0nrbS0n57XfN4s
WrRKDdA3c/ShZBWEZ/cQ9HKhbYtnbHTg3x5aUD8tFT8BTLh2fxmojgbd0yBuvc4pvacQaCKAUh5P
6+xIrwxOH3SVX8SKwLl+C4ND1S3Adgy80r4HG44v4BVJUSx/XD82OMXQu02ho80CYB/0WdHrOBZQ
/gC0B5v3O5TS9SBUL6qAfqDHVmaPC+iqSjI4jidSvtthZQGE9fS+CreOBk29fgHNq1AmHovHcPYl
FmCNacHQaQ+R71s7HfCCg5ZhNCkYDUZ0LopfWbAYuJgI5QGNqSQrAKVlYVJ/WN7oSYT0DPwDja94
gqOGFzR+1kIwZerg67fDUl37i27nfXQnrSPNMTmqK5zCv0SOjJt8mR4HJ0P5tzkXDSmfUXpfsG5T
syH5+oOoeai7UI+86YMGU3MMO7I1M1uUm9CJnmUnepLew+PIPOqm+PloFqjD1I8HqXNdGOUx/vDw
y7VKm1uMprD9Sg6si82cR12PkIo/GphutJL7mfLU+YPmMpLaj332RyDw0XiozT9WshIEHUzgsWlv
QKV5b1TmFpXWjXgoT8UyN5slgpAjrN13b1WumxX/+vgT5v35yrHocJBAOVZt8AnxSrHkRbSuSUlc
3HpZV4C5cH41nfRFzi1FN4kMGAKNT1kf83wNHmwIhr08HtBctLk2Q51XABaOUDtDeEOhnCeSyYKb
Sgy3oHOR1htLXU0xDumpWDZ2j0cY18zf5TXR9tleXnn2uO4X0lkxO2ewgkWcEtlOf4XOuB+sfu9v
u1f8ey2S6Je/TE2FkRnM9XgBZPjvSEG3uYRj6KOGie8b0pcSwL+dbOY+CWJILpnBPrV47ZdrbFRc
Ux5P/Gweem2YClF95akJeLQQoszO5EloahuZ6FayEonO2DhzZ9i1KSr4jGlbJEk++ZKtrMoDygL2
VPFkDIjlSlS08eRagtYSrOz634do1ZOKtHYLn/oDmY2V8ZQwah2sUVEBpxXqoQh82Kst1TacxprG
xVKFYG1DKuTIfK4HRgsjo0C4/biOYOPxvP0AWh9ENRqspID3B8NANzLaN1GVzkGXbmZr0VYt5SV/
4ldNa7a7dN+/ZAjfze9PSMA8/oLZMaKpc3qWBWxJotzDGAM+1Eac0UZ5RE+s0X9U0rPWMMoNs4EA
9CloL0RbLJhUbjOBAY1OnpvUAJ4rpEgbE/JsoWGNnslUlJ4/bNEggBZ6ZByAVN6aysAkmSYSugSk
swb2e93p0PmiBy+9IDitLpp4giUNei+0RgbPEJrndkrymYCB5PG8zj6yomEP3ZtooINU63RZuMod
Qz5R+9DFkIXa7PLfnuoUud1CVeIt4D9KUCmpY0+MMLETZTtKaxYuco5GQQa19yTRgF43VHlu7SO4
x7rST+j0XDab6EseeiKDKzLtlt13EjodpEi7ldCve+M3Y+izqw3usalxEFhTmvGZ131Fzn2gyEW9
JYirffYegDIBvUicvMwa3qmTBR6hp+Z+pI1mLR/5uiDjkJNJHYWlpTWdyndbDIgD6IKBIRoUG7cT
kUJBTcnjqRctSnUSl9y5yYxzUENPz0BLpR3GoU86oL9BsRW9M6ZiOkIfGaeO2KjOy5LL0XEBITLL
L4WLLL233hbdJ6sxlPdVA8a0xLOzb///oSIgA+uLF1zgzRWQbN4OG1UOL6sb9OVA+qXWd4G+7fKn
nsXWODe5UwOLPnHhYsdRXp5mQanWqoHTpWw3XpCuxbzByIpL4Yu4LdWfYym8gSDu6/G8znnYtVmq
eOBWI/qLRpgVFzUaE7w8sTk3Ja5W7OqhYWzlubMNoH14sgG6WqDpb2dyUCUur0fMZJR/Q0wwQ78t
Uzlq7jwD7xGoVqc9K9JX20qOfZ9DwQue4ZmZ9I6sT85SKwrtoQE7UCYwwv5sxR6E7HhrR/0XnQJU
mOTFIvtXa06u4GW0+vQKkP8XFUnLo7FsYs7JfbwyoWuaN/CCECwLEYXberT1XP/MfZ7xeDY7xeik
AfEKVA+AFLmd4objY5nzsZ6SXBJOeI4kdORqrP672bQLbD4KCkEgRsT9+tZMN4S5GOkc9gR4XaRV
U0eEjzT0RbZWG9ogXZFzM0hNvP08dtfZ4YFvZWLTBU7956366ixwx1FJ/DqECl6rT3oLSq9anctw
09nRgXFCgaQQ/AiI+9vRiUItxlLeAJ0eBNlGT3nJjKTKtw2XD1f1KNYO6p/SZsjxnzL9XeoKddOg
2s6oRc2RfAB9BaTtBN0DTp7KBeuyDQ0OFcdtOxy8yCqDjkA1kUjKUtPsbLQVTtpBKKoYK8tL/XdR
XrryjkMRIpu0rGtv+c8n//pzKE+HNrZSouEGUFMtXDYgfRn755Rj+dZcIAQPJlrYwdaAnnkq0ENK
OO26AqdMUmm2ZnwMfbnJNDQHqyBxrLy9JhakyFgsypRjAWWOIsfUwoSdbICiioqD6PeufDEJg5Pg
qQdgdWwv+uS0nnGgT7vv6hCbrKBahN+f6Fcn5sRbxwJXaWFEnhGeINP+yrn1Hh1SrJoUlYf+y4aO
3i8Q94MJgO5TdyWh9eSeC0+4RJitv0m6tQ46mLK9PPaGWTvg/jFQW4YsCS3fyUlunQKGGJ3qMLZ6
z3f0YCO7xUoLGGim2Um7MkTtxr73UsGFNPqJr3+56fNYPj8eCOP3afVOgClVdRyy6GRo0S8D3K6G
ynrwpHPYfy3K3zHI1MKDsC8DwjKJTkAa7ErwIOAvYQN1N1xaVz2UxcxCxr388cDoMsudVSqncAsl
5iQOI1M/emf44x7kFZCDW/d1fH9saWb3wAf+7Qs0SbOncq2Kkzc69Xrl8LGOtsqgcXqDZ3X+UcHh
f0cEIN3Exou+AGoeUR0F4rIto1MYm2ihCEGtRMqEyNt0wS78zY/qrzFq+lpfSVHYgLFcf0o+uz3n
kaqAGI6VEmjNm/0uRYXTav5ZlL0bIhWJvEAexI4rolMj59thRD0OGEUwarEoPKhE6ceOoBpIxsCa
MQGJb2ORW+Sqn7uafoxd8TDiHufmCs5ydT3Uxzp5D5j94HP7TASFBdookSvhWLs1GIQguoOypnGU
urOgrwcoaz72wlkD0/1ENkBMckd+IvJtpYIN0jhWxlbWn0aPdcWfmzIkH3hTQHAF6wAViRqwGMal
5rrHrBZNV3iaSOiDKnEAVgL2Ti54xmWfTgB+1ghXbxHQ2H/1LdxOmZBDTVwsfO4IYexkIGosW03w
UnYveTusEkA1CqtpzkaGN6IXPiCZnBDXcJQiN8OMESXvNwNg/XgYAjMBzjCwU95+Spa1UVbkPXdE
H7cplb2dQHfPCBkcCHQhESOGRClaN/HagUZt3IVuzcRcoRVuGnqnza/hFL4p6npcKEA5roIv2TWr
nPmmcB9RVCi3YUC40WJUdOUS+IJU9pU4OKk1SuCIJcW4SA/xtx8Ijpc6AasUNhOUwb6N1GZCcEOx
ks4BNI7ve9xhg1MmKWblJwvZeDW+FN9SBLMR4vWo+bsRDXaP98acWZCaATKOOgZaSOm2gVCTMhCv
tMGpwnXQUnW8IiVGq9muVHanMCnSlWZ0qKPknb+KgkJ4NnDJdx5/xL0P4U6my+i2w/1vEo+4XVyu
TSA9Vo3BKQ8G3YT2N7ZPnXGrXHFZrMnUvRZ+BMmNKc0Sgckx7pjutXboWoEP05N29iri9OvwVG0f
j+bec25NUKORGsWN03YyIRCds+uGaCjKpfpxHONN7C3RnG//c4sIneCaRPFlIuS6nb/WCxI94OP0
VIJbzCOjQVJp6xlW1pitLBOV9QA4N8Jre1S8k5RUkCIF9mRU1PmR+LktKvYYrSfAZHwRT4+HR1cc
fxbtyh5NWuDG+RhEAexxgqnXn2pJlGbjo62/zpdJZrZAHQSrusgQf2TTP9bAH7ME/eg68vQNUCQX
cUYhQUfHy+TDVzfMpIr5NtLc9KQWNVG25bBvuU/X2wnNJck2Tf5V5b+MhOjfvXCsM91OM8GsgphI
fbCJsozEXrIeS56xc2ZOgumzsPSIj2jGo9skGpBuBOhrw2clFudtVX2bvAufkulrhP/lnauElAtl
160qR4SKMCN4zPgBjKN/AaxBKN3QamBhHQOSqIbZSWgMlC6sBsF/0edIGdBqGu80xsa6v1lgrLi6
THdvYE1+rudXS5A2eBwsJS49+XJ6iU6ijjQoefbyaMHwt5kgMXXxg+AHVz8MbUoorgxVVVkPoRhn
p67+lOWOGO6ms7CvEvv9G4Cd7wCYM/1SKahyZICbbArGzeaHLeDmPoj2arAhQ2cRq4pCA/UBQyPx
gVrx8qmw8222j1fyUT2K63DlrfXVeDQ+/FN3URbA9VilaaxYiiN0oUPHSXBjn3J2RYf8eILC5ykF
J0pbnYMiAFmhBWpz/OsABT2gm56MAW2KLUsw+Oce+mjskxdcTX6Ze2mPCC6fRDNdAZwJLFe9SZf1
Em0Pm34ZLLyV6qDPDyzl4lE6RE7miEtxES9YItL3R+M0C6hHgncL7G483cXVFTwosD3Mgirs5PxT
Fte4NBGJXyncQspOteJ0oHhj+J6I4dHDR+s+mtwnDit0ytwOv1DzvC+CQjkpRPwGvyk0SnfeFoJA
B5dkTyz8zf1KI9FAHokEB1mODA3JW3P8oKtVI3Lq6S1+8j7k1GxCoj7lO1zVxtDiGWnc3cYCRgx5
IkhbAViZmp5urUV4K468ODJOomE37SoG+7tsDoSTFNY0zloCPcGkWIrR0TuoaouqbLLYOLXLdtO+
pudiJ7676JPRl9FTuKhsf5v+kSuGWZZVat9EQ4znKhdWB//bPXLdNxS4SL3Q/JIV96dfunGTaSav
xkftkqQpvaqvMJN5iQ6CV48DT3mhkuZU8kCBm8bwIvofeCWCuy4bdDGlrPr23Z0HV20Ii/w87aN1
jb5xuzleNYGKdU+NAti7tIlMz1vs1efH22FmmDdWpt1yFQyE2M2TbuzcU0Kc139cBqGGQF089Sbj
eB4w4lOzB15Te7p0B7chOUEZfvF4GPfXl8mUhlCugKkLxzU1jiIGwS3XSe6JP/Kov38ZTnp23/kV
HD8MTPfVOLBU0ej3B5Cy4h4BYl/wLoF3D1wqt1PnDrwnN4rgnbmltwlaq98YIP5eJ865WfK/yp2+
z14VS7EYI522MOWYKvwBglngpOFRn741q6BEO/qy758T2cFtpTIhKSGBP1+C6kThsGR2Z7wQhNOo
+yNgTlq71IYrSt0oujTwz1DTWWgJ6dCN8eQmhGd0JtylHlg5pFm4dwI0iMBFZbxqFqXBCCYrXBrQ
Tvc7a8/onSdDzcLs3jsKeJB1mNCmV4yJxep2+soMSmJe5cdnPLrpC/VPyRP/1X/lcBpsA8f/o/zu
/xnQAxjgW4vUgvWi6wHl7MVn4SvNSfsKxZIKj6mkZb3R3AVHyhDlkHLXFx7vYWiBR3qinDQIvEvL
x+53Fy8oG3TiJLZaLOCIObcHw0Yi+vjXmatDuRsILPUilPDz/iXbV2ZoaftIXTZvVmIpHDJBAigC
w+T0xTf7iRoRFehbsBd41QiTnf2re45FE8CVo63Xa9f8fYTc72Nzdxk9ZW1aw6t4a/DtqJXTAAu4
X0zcA7D7yPbGnXGQWe0Oc7YMRApwcol4XKHBq4LYGIVQiVirjAB8x6HE8jU0pr6cOsNYGIX7aQRc
BUbAEgHsr0EL8/i9FI2dF3VnnfPDpybsKjzGaiyinXsXR2jA0wqeIWELwJTb6fP5mis6P5XPUWK1
iq3gUrips8MoHx8v072bww6uezhNkLXdCa7KyhDHIdfIZ/C7CDWeWjkz0N8f27hPDQF1vzZCOXuS
jHJRdL18fos+4Q7ByXfi1/RF/Wo/o9fHtu4vPD+2wBeN1hGsEB3HU0B8wLU3yufa6aMP+SNtCS7W
hvSVuIcoWil5T+Jo00GGBjVv4ThRn5YvVbky0GfRkGobs4g1Z1cSjLv/90HUtuuUUQiHWJDPxUsy
2BnkiUIZ9C1gP5NWjLFPTnG7wzHPQBDhVXkqOdKlTSkfm4qHnuB505lvBpr6PmR7hBSNbwVmb75X
l8/P74GcG8Lqobo7PKdJvzI8bdCrze4VahrVvgS9qOdIBTgy/PRWLH59GiWF4+XaCLieb43wcjpq
2ijCyC4/56tf7ipaGABjGQuwcTuPp/K+UEQZo05PvACgPIus99yWSx6FoSftJHlkQeo1enqJd2j3
qmtxrHmc3yn/nsi7bR9nozHyISYyepEuoimjEV44ajtuh4Kq/XiId4kINULqEDXyIhZCRIWzVRxX
7QvHKLHcZ43U71MHqCb0TVS78HvxmBRmKFr+YUisBlxFRLMr7MrEQsvL1zjYMvPqO60OtRFwGBig
oET7CWpZlD/mEtfhTddXzuUWVBgbd1vb7hP8ZFFtWBTOc0t2bYt+tgiNLClUxZXP/KLfhhb5Oihm
aWfb/vB4vWhyosn/bwxRLlmhhUfmAg2h+lxeHKkm9YZ/lw/pprIaSwd+t3wGWiQn3KHy/nm6cmub
Oo7aopcgyGLI59K3vY17OJBxwX0oi/FbMj2fMA3OBJSbsVLOCVZsL4pKTKpCRoe326WxKNHxzZjR
+6P8dlSUiyZ5NiRFz8nnzgxX6aHYeQVB7wUmVDLbZ3/dvFaMrHLmMLgZF3USAtpbpuD8Vs76IiPb
3mbs6bsBge0BV0LIUsmojgg0YkKO6h5wWhkkUWA1EPJXsEYxpuzuiJksaAIQSxNSFX/fBuHAiJPp
hqid8zf+W3PCEJuZq8jgxEjF7cjyWZnynSdA2h5iJ7iXoU4B7c3pz6+OljLIlCSQBO8CFiThgt51
6E5hc0PVRgsdvQTSQQEP+Kk1fFYwvguQk2XkekAGo1Cs0a1XvhR47Zj03kXLVjpuugVS1675zZjQ
u1vujxWUhkE7hmsunU66rudDjwTjUwrfkQK7RN9xXQF4sJCrcaVqkRUvhNpbPDY7N6to9cKLJGoJ
4FqkllECsKaGErp3AWDIHNUdXs3MHOJ1mb8Qwi8pHslje3d+P/HNo8UL9U+EY0gT3a5iLUl+KQ2i
fxnWvO2tvZVgd4xS932RdbIB75+44UBhTr/9JVwfGEEr+xd/Ja/7bb9RV9VWdgDLZGzi+6ONskTN
nisVgxbJin8pHQ6kXKDgXhe7chmZuY0Wo2OwEtYQvmNhA+4TIMosNYkR1HebboTZbu0fgqVspgfh
+B7ui5XuMDHpM355M5tUbEz9ZuS4TPUv0f7iQW3uDB1vJ9wVy4w1m9Ns3RzW1LComFiIvOdGLobF
LfWF5oBm7zcuPGvB5pf+jmMkdrOOeOUk06a/Ciddokt+nGJYwf5JeE0/M4c1nim3uB8OuBCxs4DD
o4GrqWTESsRL/oU3O1tde8t+CeqvJ9RBHm+p+3wA84aXMsBrppvvnb+j6J+pkVoGl8weHdEcrdgC
bd5GtaLVaEomNrMVOGijXL4wDN+7xqT8gwc0NIfgwZ++bgOSr2ougPI/7g8KZ7ykxN/aQt6w6Mpn
tvStJWq15F4ovbiFpdpqVyNxndx+lexqkzHOzXv0HPpproc0uc2VW/hdFrjjNCQJ16b9R3v4cnRL
2Q2Of/Le8TDGOkZZU0idavkQjgCqw96ASMWZmt2gLwoVVSbFwKwhcEwBQq2io4cGqwdxIhcg8Q8v
KGvied0S9vqTYKMl8yyfHrsFTXemA64EUOhfU1TSnQWjFgNyE14Ku9zGTmHG1kfrJCRZQqZw2eVk
OIhP+lOxUn54u4ZT//UbHSQsrVnWd6jTlFytZZjgVC9qfEe3jlcCdka91Y94/+LNwU4dz/YWwapz
mrdoFb+Ee2MhmTV6UbUV06km77yNBDcTQjMZ+3qhI8PEh+RWbVVkrEzuVL9+vYNyf1cuAse1XTv8
x4CuqTMMKmoTCliECgW1ZaJEzFoFWniX1gG6Qdr65rgZXVO3+KdiW3+uzfCY74pXgUWacR9Yb+1S
OyiJ06mYBbvep7wWNqKA92Se4WL3ofXWBrVr+twPgLP62TXoCCe/VMs9Jw7riJjOG3rZ0IYDLnwF
oGxks7f+w4lBPVQQGLqkyrYKD4Py2x1YwZumvPvZLNdGqOM1d4W8bAYY4Rfy2l3w6+7nTb5yAgAs
moW7qBblUliPtrZQnczKnG7JKhfdXxagMzbRLU+0mIooU54yGLUngUY+vqjg0+2llkSR+TgkTOtB
z+S1Bcon4iYMi1As40uLRr4h3yd6araDzUXQbD1JdfbPT0QIQIOpfvJ8ULvTL0ahqIXQbJKjSyUd
+8asOUDtbK87cRI4wwRbAQTBTfhV1oiLEuSHYNuCfLCVoZsy36o+qLAy5/EEzLkSbhAQCcZ34bGO
cqVSTBpsRRFT7OaNhfrqaCWQTLGjtvx8bOm+DIF9PxGK4GIGcVjsk1uv7UZdz9QuTy7Nd7UXNom5
9VbFl/Ac7oQDw9Sc4wD9it4JPA2CfFy8NZVHYZ3XQZFcxngcRHPIvPyP3DUBZzZojPqj1XWmQQ65
HrfooKreBrEfVDP23G6nCnWGtmnOCHHRqbj4q1LUplgwvm8aKu12199HTUWghoPnFXVyibJNnw5b
A8wZ/ogWdj6wxPh3hjNBVlJI1xaW9Oz3AGJ0x8efMDtDKkibAREG8SwtkqjwAdclY5xccl1ZG6C4
5SoQav5jG+BLngT7oGiEyyN1zOVJ0nioAycXnc8BWg1FzzSy1mB48FxmBD4ebYIQIWgpChUl0JeB
hpYxSS+l1VqjJSCd1VeqJQOibqzx4L1UGciO+6cxhF7IH0KqCY/OENWg7gOpkMgcWI3SCwhfJyJQ
9MAf7M98sdQOrARzZp1gSkOfGQBSODCnP79KFRStLfLazYABMw+s+ur8zF39ODUOw+21dCjz9OJW
TfdkcKX4pgxheeTypjH9aWWJwLeqDoplLYdP5pUAIWcAYyWzV1ETWNR6IsRmlccTFtw3Kp+xtvdv
JQqu5EAIS3g3Q4iikYi1qw1ermvthc9NHfgSH/1fIJc6Ft6fGl3HgEMZp65dhWJwRscfKRpIilcX
r/HNASpTriVxtiEB51BsSxZN2o/73m5ifBuqWHgtBxYR7Xi3S8OPfBGrXNlduGJZeIKTu78aHiE6
PHk+WsHH5ZBWdqQUJNGcgAtWbgvcFpQak4Jw0Cp56423mtsCtpLFjqrYfrKM/e8GmsD6kw42Mfzf
TbkDlU7QAmQ+5gSMeupQkyy3OVS0eDzq5W+cDJLCXZFXFu9+pXxm+/vgT9IuyuiXGr4ZHakAh3+8
q++PTAUk0T94cUiBinRsRRCtw1ZQuksCNAJJ1Va1+SbmHTkMviu5AEm2qP9uG47Ftfxz2lPzjWKo
hMYDlINQ16POaiEA4VnN6wAD9q+u0q963sm8VZaehuzEBwdJA0P2i9G/BBzyZZ/khmDnT9IvdSVy
62TLn0PNCnXdDPegl8o9UxGe/ApIzpW8kXVHUS1hNwQg2O6P2mDndnAQDQdqQCQvSb/L1EUbmIX0
bPwRDevxhN7DbZEOABOOPQ7GBJSfqKQxVapOc0uuu/CRD4AvmIPkJ1C5V6qpyQt/3DVFDkVoSzsq
prpRvLOq7YqyJ1q40PeJT/yIhXWVppBJT/X1F1Gu3ZdyHw2+213aICWC0xVOVBwiw6y82syNZDGo
kD238CqSbdWV6n+2L65PSu6g8GZSv3GtBf1BV1/CGXeDb4+aJSa7FJwknCUAuOwuo7iA55hDvfGs
2med/ndvK4DXQ6MZch1Q2gZuizp3oi7K+1Hso4tCLHewhx43V/s8EOXAIkq+y54oS9SDRyRqgZyn
XXQJXU5Z9dAcN8ux161OAK/XYy+5u1lMpoCrQvsJCjfYA7fRpnD1Ni7GESplxNIGpzUBkwHbJeuO
fHfeTGYUxDMJx6kKMvpbM5XehDEQ2DBjAFGPDKkxRb1mnWo/NeMbB4MZhA4s06RIBfq3WzOCIeaJ
JlbZpSp7bpl6cgZWWT5wo4VQqJliZoOGXp64lsvFGDdNacZyHOhmFw1RSdqCB/aJGwM9N1PoQw1m
6g6QiXMh1QTsVx5U4SJsmtbbBxzn+6RHy45AJMkVz0UuGXBNyA61ZqIOVUzyBuoxJu9HHaJs6Roo
SPlq9xkbXOg6zZj6kjmmXPsRZCCtN/ly0FhElffHMCZDAioVdSrg19DVfTsZvFymXWII8aV36lWx
l6xq4TsBnujC/ae8jHvSMHzpPoGhLFKrrLZNO7Yesv7aybe7QFonnRmsEOBGqFZwlnti4ovvMt7p
qES370RFBzYOGi3SDGWUSwBE4Z6xr52ucoAuhpBb41StXacv8qb67aOVAXnw421zX6CDYbQyo5tB
xrEBgrrbyRVy3R2EIEkula0Reb3zTXVV28OFEcSnw4dy6Bsz1IzGmj8kNdTILo2ZPL+fv1mAMuY4
qNOvMkCh4OUw4C60TU22e8kOifnPIY3UdFFnEa+1Y55X0zjsgoQIMzrZ+wBkmIxlmfOH62WhThgl
GN3KSLAsAME4GJLjeERe6cQztXVI/ilFFkTR4QW46+DhD7gTCMPfekFb8noZSJM5q7Prlfinskj7
UhL19ffjgd1lR5Qhyt38fgyHLg+Syxs4aDYeCe3EYbja/SvLZAOXNgRpFNbh1beDQY6Ex50hgw3n
CdO22kbb85FZl51doSsr4q2VUC8K9JTBCsoOAnGEJfo7AS15fs7Nb8ZldG7SgB2YqKNB84M3iVtT
vaBHsRB46YXzyVvWgwE+9Mhy+XhlZg5QVPfQ4sLjwdRA2n5rJCsNqZClBjcp4n5IT+mqJXy9MCsG
6ebsRr22M83r1Y2tQerLcSnsvI0uMXbEu9QxWZ91Vhv43KRd26FcOoulXjIC2HGPolmZ6hMeVGyG
q93lgfC0axuUN0Pfs2lytU4vG1ch6Ov63bO4Hu+rQpQJKq5xlYaSQFNhuuKVuOBNzuY+JPPMenqd
ZoOOz9cjmWbzalX4sZaUQMBIwpW6dsrt1KS40sqTnJKz/8wqns6dBtfWKIcWhFYwhgqDQjfCZxQQ
85uxMNPEPxgOrf8Uo1iolipu7vVKtsI149fn8oPrdae7gfIUkpTQBkwv6hoC4oqtkn1pLn8PpkSK
18fbkuUAdElUK1WvLf0ivQwmEk4yqZoUVrIV0CvDrAtOmf+jaaP2JhjH2zZry2ldkAg4YkgiJ3A4
i+FtjK1JF23CTu25coSz1VZ/huD7ojQDi6VJcw8AvN05dG0ki/uhGyJMXPEdOvLqj7FZoSlTsaPz
sBQ3Iq5WL4+XijUsKsfpQk7x8gEGreD0J9mul6whMbYNTVicuTHvSjwMvMmmsJS/YpP1osCyQIWB
Li+4ZuSxMfXdZnR6gss2a+8zzhn6MPNlb4wjBYvfgZ2jWJT2Gld0wjgxZ3OAvxEGHXS38WwAqZao
Ve3kyYPZbkGT/btz1kvd5Fa/H686IxjcEfaU3ignpYRNY/lmaBy39jPPk47Ir5VPUpPV5cI4P+9v
ClLlCTw3hTbHUiDDYeafiRWvc5M1hXMJzvUUUsHAEz3B9fKfYDDpfOhm6YyWsiw34FavTTM2GfM4
pWX/Ofigi+d2ybxKl7NSmrZPRD6kTWip1vY5emJtosdnNtp6b83UbhF29YD5Q9lQXlXQNF8yBvI4
isq0ng+UpHsxKOF7uKjWZ/3gb0zb1FmN90xHmPby1ZGd5lXdcaD/uPDfhFTOaJpgfSSso+5xRNBk
KiK0qSSkg4o0qjPxzKmbQAA/+WZgyqT9THE/1b6bLbdIbdaFbt7uhFVEpQpNAFQwjbyy91CdQPS2
S2tXEWimM8L1fCD6a4Gav0QJOp7P4vQinLMTZ9ZrCQ+1LBZ91jCo6RMKpSt5cEAgq/5AKd5ZSofH
3sYyQKVSvNoHqJrAQDKSmKRE/wqfH1v4D47274mi4RhGg3aZYYCJXadbqjnubSm11+bAwihPc3Ef
AP7amQLElUOD/B95VRqlqBHwL6GlPz3HNmNvMtZcpS45k6qSDAHHyZsNwqHDrbfX+Y5h5D+kbH8H
QkXOMG+VodRChBhHXyTAP3MkWlRWuI+XrO05ffCjOaOCZtyViZTUuBqG2w04px1dIq35Pu5Sc8mq
is0Hzr+jogKnUNRtFyoBXvXWbwFRz4yh3KN+fvK1v79P7fjUqAKhbLA2QrXWiCBagkKEPbfH2w1J
nJLYMdBPp1P0JzC1nojIrhgBYd7RJRSPJw4+IHmpiCAqrZL7zfSYCBGvfiUQbQmwEdjDTNZZN3nA
3bJdWaLCAro9mzhX8CYr/ik8s0RJxyeGtel3ublkJNtz5dPpOfbfo6IihJakcRK0GNWAtheQQG8/
TTterr9fJGQpIsP3Zy9ef43RlAWojXUoB8OYv/LPZuE8DkWzwe7q16kIoRdG5iJApJeXj9Enp+Tr
/Pj3Z8MDSqET5cJUfKeWpQAqGAwQSH+t3rKS5fAcJgSZ1WMj04/crf2VEWo98rwoc6FHnqMvcJAu
ntHz8d9ZkKjkt+TQguR7SLH9t5FAQAU97PySkR7OLvTfUdAqw6A+/d+s97Q4Mjx2dpWvfpoK0uIQ
AMdZYYLEl26hQJBAXjLWmWVBuj1p8jo3IjS3IpQBW1fbZ/f0Xw6BCssuUG7AyMBAfGjNzrKZV+j5
WHU1SVQ0BkNaN/gaXBVEO6dfmXnoLH5bmoxxMHyVfu6KjRJUUzKsDMe3X8YnMszf/9VmoEOub3C1
0Igw4F/GZbTYZk65eGxh9ti6mihqTw9DnWQKnpAu8cp75qEIxzi35k/7KwPUftaznCvi6Z4kL15K
S9ro/hQzoDvL2NWMgdChVZO7MYwKbItiD2XdS2qybuYziw24kQKJIoCeeCAKb3dFUri4UNRShrQF
N3Po9Dgk9VgeNTddN1amYV5leTlayg38A0+btuT8EsgKAhZ4qhlY6f3MHr+xM/35lR0hK9Ken0aD
+/9qmrCB5bszC6IA3AQIPYhzVIFG0UeyBK1FVclwE3fEGHDWvmAs+VwN68YENVlg6QfbCgcT7kdj
dy9PuVM95zZvCS9m9NsnjN0+c/zdWKOmzMgzYaxzNbu8uTuHL0wZDBrQFPgf0r5rOXZj2fKHLiLg
zWvBNNrSNe0Lgtwk4b3H188CZ+YQLOJ0xd07FJJCIakTWZWu0qw0q4/LKsmiQ6lkJep9k9QzHfSY
Y2f2yfROrIcXiwallfAhnKJ2OLnRVDfeDTKNFnrnK1KeL/Oy4geXZ0ZnmuNG67V4pgP0ZJJ3zGTC
SlZEEdDlOzeGop2O3plrNL0gcBPOKnzo7Zro2J5NJMSLbPVfS2T9IEUdmcf1wG8TQUrBFKyGR4sT
YKs5JCCwR8I/shI+qzf0zdmXh1soaB1JbRzNnCnEcDizM7Gf/JPhXtatzYIIFTGKsj+07QAiMYm2
+9GeTsiT3DNiISYVKmIZlcbQAh5USlveHON9afr3wuf9+MggxDoyKm4ZiilGm8TXkbWvgqve2dnL
52V5/t1tBRAYdF7zGNQE2jkWFvy0m3kv9FWvyfMT2TvGp2I77tKTtzl7VngMj2iFODwPD+Mht9AH
YV+m/fXbVGj8gzblgXy0K/NY+YdkRmAm75UVWjXWuFhVsEltX3ZboLyXmOSv+l1noRUce2Q6yeTt
0QRmyPCcpzNWSLjHmIb8me40u9xJTpITvSLpUT+Kuxh79z7KmFQRSd8qCRtaSPTUHzLf8j239VNT
OiYpFke6/Kunb7A5T37UYzMYXtF1GFbnZtp0GTaYbBuVdD6jLrrifIFqoWC2EmML6PmhYvYuywAA
Xgl4/QpWsZ8Uch9ajEiFRYLShU7D01Yy+jknLpqOeni9Yw1erEWlP7igFEHiRHUUGz475xV5Km3R
lHySKTjHG9Zs75q1+kGK0oUWmxt1tQI3tR1ti8R8AhpiZZaJOdddtG3K8I0rdv4HOUotjEAEZn4K
cnv+A61QwvNl0V8zIT9+nxJ9WZeTZkLH6Hm6QpVfQ0dXYGbEfchd8fYyqZXA6AclKqYo0bkg+QIo
jRvRPNYb/Y/7bwSoMEKOlSqS1GkuIvHmm3pdMRhYsYI/GKDCh0Go8yyLoCpIDW9lu0rIq/vJuG6W
rszfsHBOZR+KfRtDkEPM3Dlja4+Sy8o3Xb4IdA3+pIENuZWaa6DRfh7zjWwVDx6jE//ySQGc+yeF
WJoa3eNxE959TrpzbxAzt0yGj2WxQem8V6rYLlyCjX2HRP19/7/FJJtRM/5jGH9N4CRCPUglj2pK
To4hiaxb7PRkTWKwWKCUGyj6mT/UI/I+PIqSiYV9xYypvpW3wg8uKPX2uEzthWQ2H+EOfcKOyGo7
ZxgQla46DXFYi54HCtye3x3nqgmgtAbn3rdYs6+XdUPlKf3mkaOfag03UpZEJ6aPToTSZdr3Wfqp
WODHiVFaXuSaIsUN7uQJbysRXl4zy4P2sGOEVJftukoDzWAELZcyGcyctw1hPUIYJ0WHuJBq2YgS
/DjfWc5E0o/w2JTMZDLjpL4kY2Gr8jSV6z6APexNyXmZ5ypVEl5HrOcuw5h8ldwXZDxZCxQvh4Ap
xHH4O/M9txlGd5UCFn8B7kPGioZfbx1VBz5CJ0FJNHRT5RNRbkj/zoiC1nqrMZfxTYUy7XUmTaFv
iFAUVyNWnbglsg8OluhaAMzOiYfidrfh0VScI7CIT+rGbTCK3z5+2q/81Y6VR101Pd9fQ4sIYvFQ
4njwHJP8pbSe0V/NONVVIVxQoJxALua5X3qg0DTEMLnrfQ91vezxV63bggTlAjAMWWRiBhIPuDYV
VHKPXKbAYoKK9iIUhzi5gYwnleWERD8EKilMhmgw5O+rkrKQ8KQNSrHvQUQhQUdqvDyMKwdjMfn5
MjMsOpQzkFu9DssGxzWaL9XkGBiKMG3l/jIR1olRYV416GGt4lbO++rgoDfRqh4qRnqKJbuUIwi7
fojzHiS0K6fbRy7LsrHEamZxcR+1quVGWeM+MGiMdcYAF767fEYsApQpMLIJdW3Y//N096Tctg6z
r3rVNH8rxtdje8GBHA1BnM4Q9cDe3xrkKT4NBGXNZOc7lzlhXMXXoOCCUDtIGOjlQCj7k5MraHr4
ztDxr+24vxzyghdKyWuubdVWwG2XdmMJDm8qqCthfx8KzSFmSrvK1G7sity9s5rhGZJML/RT5KCd
ZyDnQxSsOiKPu54o75fPj6GSNEY4digVY1GCRrTtbf3hj7DRNtPHv9mXrwr44pIGvTWKTAOR3lRy
wG5Zgvlcnf6RCKX3kleOCWBXoPflAwzYKd1i6MpkteesVZWXXpSeNoSDbcZuFjhrMDYYh+3MbXMu
n2JHftvLLovcb7SF+RWwED7KFES11/VdDeF76g6CaoeH4xlTiNfxgOniYSc9mOYwWOBTiO1PTI/+
ZWZj8QGUqYhaP1EABDAL4dF3/Z18p5M7zdL/5sX2TYYu3crd0GfB7Kyf+M1+/GpSwSRh/nZZ2tfz
NAsyVEwwBVpWlB5ub4BrQB/c+6tnZhuGTq1VL5aX9hWJLeSdh7EYtQBnhl7S3sb6Ig8LOYFkClAe
8RiRAtaDhR3D5IwKFEIv1DAchwO0mozkEXlFHi10XCw/+ccjlH86p6CPylEOcYR4lab34ebxNTO1
a1ZGjWH76JpcwnOelgrKV8vvQPxtZ/O3/8gIZTAwTjmkygASx9R1nOg9qx0zebpMZJUNDDLOnTXY
Ck2P8GKzezlUuY5IAaDOzznA41Q3/BvDt6BBaWgRhyonJKCBzUdYHm8KO/lp3LOSqKuO4pvKL49e
KgoK1uocu0XP0g368OdmX43By/prfkGGUlBVB/qEhvjtbI1mcG0QLO4mwq45uZfv5auj5ZdTX9Ch
nDo2N+h+k4NOXGywSvXFIzPqGDFtYGhud6f6vI+2nKPvaqLhRVQAqBcT1Ywn+Hoqd/ERlM7mwApV
i3BmVsz3/g0WCKl38CGPAeE2qcXyJesmYkGO0twp8DDwOkJQ9kcR07KW0M1NMuKGxdZq8LegQ4X5
YZr3aV5r89MOlQny1Fn+bvr8vHyDDM2iV7lWaZeEPg8iGEMrH/ZiT/AywjDKZSqzDbgkJnSkPxiB
B/BmtOQAaIj0WEXzV7H+4rBmPhe+YszSYCy7WRBVIlsYbn7/Nw4o6xCKDcabevz+gFmQU8Zsa5gV
5cIJ0Y4bQ+DjGCs4oa8yrfPm2+HWfI1sFhrC2mQDYB7+Y0rpxqugF5EV48DI3NcgmlcTQdcv1r0x
+/8ZkkV7725QvdzzwVFKAPxstiS4eWgxJMxdBdfFtuI3HarCGNvRzpdvimFh6dl3Tu+zuQw9v8KN
O+6qOwMvwFEDiyHSq+wBbGzu9UOTOX2OmD+rYF8NGJ32odnH2/vYYlrxVQuwoEFZ17EPY67vQWOv
brIDvxOsgYyS+fp370wd87vAqwR0FI1+ANisOPSxiBx39ZCcAbj84JMQmClwTZcvZ/WduSBE2TS1
S9u65KOZkIZ9LpgOZLUZrwv4ggQVj2CT8yQkUzy3IQmITke7Nj8GE77cCggry7wqawtalF0bmmHE
ji2cWxebJ6D64QURWgYrZlj3OAsylHEzJn0qtAhkniZrOlyrV+3hJmek+dbPDVs7McUPaca6gp8W
tO6mEYsgsrnVoXPy1/4VcalZW2NOZEe0mCI3RyC/DN43OW2W/YXBriOsC+P4IsdjdnLGB6AUkuvJ
9J4Em+Hh1k9vQYmKhUojM7pIASUeG7GvAkvGXqYUDLGEYVW2F3QobcXK1ZaTsDrybGH1Agc/xzFq
/KucaOjQwEKQeUSdLvK3vdzFfVpB3IAmqZpz3DGnm9md7Gv+ekmIOrLM8wY19ZpZTeNTiI1ZXWU1
h7eBlJb4BxJRH8pzY/7NRS2pUgfIc40nTyMOUCLTU4p3ZQOQ+Q45IRah+Ydo2VsSogLGQei4YUzb
/KwhL5g8y2ZNbjMy2dWp2DFShKtqtaRFRYtJxPtZU+LOGgcR3GgLs1Y5tVXAWrCWVqyZoyUtyroq
YwshVHFt3YyW62KSI7cA129dtuECSzrmf79QXa2WDCz2BpkC9c4ZdRi4plfYVAGR78zGxhYyH2aQ
CQvHIksZW/TIClpj1LOBmpxqC5BDS36VbfQuN3ZyGl6EB5W9335NqZdHSpneOEH7cgw8Q2jClJP2
YbQ1R3OMp/41MH0UyjTd5BU7vWaOGjEFh7LHYScNulKB3QqnjAE2s9gDQgbYscWGCUYxC+F/V4hf
m1WkNFHFRJ4FxxFn5PSDIxxUM1VsMt6xpGctqPk+UYAt/ZQePLMjrsGYDIQ0eRdtn/zprXbr7W8Y
Ujr/ziWeKGvS90XfqAnoAIXoLbUD56Oxs5OIJRLMmJrFEmVPjCku/D4HqcmRUf7HgiEUtjN0PTKD
m/mXLjFFWROFk0U+KHFRmh4Rpe8cSfoY5RsDxceMtyrE1ZWldm7fbIz2tSy6/zVsNfKoWJgqf+Go
AdyYEspEC8MqqMe56VJDTUiCM7ULvPgz8/Ltravdf+h8ecKFiUHErXB++0Wnfukdwc42f9E/CthM
IGQBQF3HgBPFCqfLXJNowyyHmH2c74w7Kq/sLYZrcoidrxpq9byIsTDKgvi9wdU+sG6BVsCbTgbp
uFY297HzfvnEVu3Fkg7FjyLUY9BpoAMc/T9YtUvC7egYGwHFZ99i9fp/XQAtiAtq9AUNoSynnghq
WCpM3ob9n+lhx0JL+qqaXCJCmYrJ66symM1SjxV1KZH+4DlnqSMBlpF1dTtZDl6v1/5Wlu3hM3J3
xpa1rWW1TLFkkzIiSciLacfjC6Zup+T7+/2Nf2oJT079FmGXzpD6NQ+3pEbZEW9qY42bQE0B6gAS
Ge1T83pZStb0akmBsh+DPA4QUjgV/xW9dV1gatvLBH7vXIaFWFKgYhBNHPlGqcFDZYkzqM1kZegD
14iyTcnT0b8JzYT0zrXsW8O9bb3uMvOTZSXXnubLT6Dik5bTjMlX5pALeAMxErki+WRhu7NoUMGI
FqbY5TKHWu3DtrAb+9W3WGys5jWXfFCWo6yzZtSVL3HQsP30jC5i27M6dJvc83vj+vLFsRiizEeQ
8EKezuZDunJmMoM5ovBxmcb8Gxf0mU5+N37u1WMDP4lEkPgqkxSr27BbgRFhMGScrmWL4ySGQwgq
PcQO4M5TYJ4+/40Ryixk8lDrHIfDskIEuyQ2JzNGxxSrr3DVHgAvUlcBXSgr9JPciAohzzs+P79I
zrSNr2X3MhvC6lF9E6Af4QWHZc5hOYGPLLAddaeaA0AgIiLmpIJXP2WVyVyXNpuYX0KwoEkZ9UhK
/Egr4XeBCG/mRMWw9hzdqlZn8o5ZXv0rj9RdiWVeVHGKQ0T8LpscliKK94kTm+q5M18Dm9vy84Br
t2FI4bqHBLi+KEKHJYkW9q4vJIBtCkg7bDoreq7NgCf5eRcNzPrHWvgJaNv/UKJOlJNhjEYJlBQR
Et84CjkOuTVtWpE5TsQiRR1mr6n5IATi7KGcyIqPhx0g9NlV2PlnfsvIN0eUIwScb6inEu6sjl2k
i7H7WSbyH8E2+8lhyQeLFuUSEdBmRZSApcnpgDgeBYCUk8z66ibEiAorR7Ra017eFeUe617JUiBp
YtQHCEySnR6MComAZjO/StAyuM9dlMvMYHNZ0VcN70JCKI8IVNYh5ztQlfRNXT8U7bXebJR7Prnn
WyflyWVqq9VHpCux7wuYy0iOU0caFxrP8bGEV8rV1kG7XX88DOge+5uK7ZIMdZZYgVcA2lCe3+YG
aWUi7IsX9Y2lx7P2/JbFb2aos4sbQMcLPphBT19Jgqd5GPTgEe0B6IaXz239lr4pUTFFi5W/U23g
0cPbqf2RkMP8hGTFmMzLmQOBxdOqMorWL+fLsZLDMbOAsA9PL9kstVr3Xd/M0PGEp8mcGoBMdm05
g9Xa9X255e+G155EZmW1jPT1/NUXbomun3EJVk7kHrT4acpIcSrQ3ZkxMaa+bPYvKjJ2mAPtdF4z
PZvHxdkJHMBHgxISN0PpCc5TaJkPbWjGruQGjnhGZ/62u01sjyWEq5KxoEtZeLQ/yGqRgG6FisZL
eX9dXt9clr3V81tQoAx7gS7GSKlBYe8dMXxowq4zbojFA2XTRyy9R7kMFLB1JXX90+ABHu6qr12/
/5vpXaTIv++JMkBKVvljyYMWBvgs4ZYn2eaGNW04W5efsgAQbxkz4gJ2Xmm/Ju5k2W+S3JDbs7Vl
udn58y799M/rvnyxv0O8n59JXawytWPgT1ILRJXaSY+9Y7IKrqyDoC62BwR078s4iLfba1ZfKuu3
qYtUhyZVWw2/nZrMPWEr76ufR0P7D9/gWoBpt2fJuq0twPXYBx/O9+797uHyHazMDPykRPmQApaQ
6+YjiskWqMU92cNg3KkWccy722yzf7Ggb7ZlY/TQZnQEfhWiLwkT5VU8TFTGVQcBODov/X14r9up
+QHw6aPVXd0GFta9b003vLPN1rpzT6nlmb5jbN8vnwDrHimng62xEd9V+AjnFrlRht/87Wp+ni7l
atpOH/lRx48P5IOl5StpteWP/5qy01tFqX1fac8Psc2d0k3xlhBguEf3FsfaoHZZ7elxu385cOy7
/OmpRMGbKkWcD/yacZWsr6TUveRqzwtLyPI///JMeeFdu6mVDG82VcCOZjV2XhZAlYZtHDk+DfsR
X60QQhhZ8ZU85U8ZodQ7i9MmNGYZAfr9bW3YYn5/k9w2DlLK1uH90AI3dNwfpIdGMbVj8BYMJDpE
LCh+cb7S/67ov+bqesEbNX3WMSyzNiUSY+uic5jz2jXJ3NJ5uh/JxrU//1EcKM0eNS3rOB4HOxCT
8dMSS9QoxR4KNH7GKn4bj7K4JPFNvtnZV4eR3JrWTUsO7qv5ftfuzY01Y7vtpMgqWXEs4xOoPPdl
nfy9bkn/ISdfoflCwMNAwDjHBH72Ly1BhTuynKO3rYhI7A9sAbhMDXv2LgvEl2lbkOtFY9L6BGJZ
kq1lkO1gcW8xeY9RMq1djmwrB2OFKclLIstWfDqiQUbZcvY2cPbbEelt0SfS25VyemoysxX35wGg
/tiWm9pHhfA+KW2/sN3JbTdP9eZK523pj3ojYLvbRsYK341xkLBPjwQ6CbF8ctiVQLYg+lG4BSoI
8QO0pSbbNiHNtfopoItyC/gF/AeTFe4HbOrE6q9Ncnj8lCKU6PVTZQl3dWZF152HFR632aFo7PxB
c3Kzwedyf/RXJfrqiIgy0m8kB7tFazM/eEgupRsB+z6O1/mMl/Zx5LeNsymcD4MomHDdomJm8rvS
PvYgGsbuYEUtatpIaShvvD3th6uSdHdXuh2YSGRjE5lqBlbhRDp52pYEC6bhzXJzuEIPr8M1ZOso
G0iqkZp4jpqADZbI62HjAgviVtuEtq3ZyEgfjRt/X2QoY9zou9QGtGfvFCidJ28KNuhNZLQGwTQ+
tL24lRuipKj4nq4DKx/IVg3nvil1jwTdTYP1mr1nvSuYztBJ2ZuHV/4t3ewey/2ptJSHK7GzO3KH
9WmZlQLvSdpy1o23K+61s1IQIK4C0hhLg2wOofEGgMMC6hrqqeut0eXtbbu7z9/S2lQ2gWXqLXBj
Qkc7wffZjakVQPLCXBtaNCAjWCYQT8jeeVu7cO96IgETN/t87y3xyn2/7x8ViZBgZ6m7cavfYuBi
h25Zl1Qfak82OxXCP3GkOZokQ+RhyjBdf7Ci6axJxKmwuiL60ExjG53Q6nJF7LuKJHZpxRaQvjrs
OH7szA57nHax9dkKgIFyK7LdSUdzujmFDk+E2+o+gAU8I/DFfXSn0xb/s9OTYsChIXPV4Vss38Tp
u+r7SUFnkKnjR3ESnPkUWNnbtHGAzp7hHwV7nxIHu5YeORT73z07f+sBcZ2gOVcmvRUWtpHYJ/fR
TD7kzVW+P7UmOAWghIaS8CbEfpRzsTGuBWGfkNaK7z/g5UZI/sE7ADy2OL5jUJTIBXnnXZHU7qQ5
u02yy8mt8e5nJPgMrfHJc+61a6ysLu5b1Fx3OUaOLSgaTwYb+XqXSJvdlsssz4dUBnZrZkcUvDem
8v4am0CPlW5n2J9da9W1SdyE4Gj/IBPKbU9JQ8arep/YVUyIu7VLgMQbFmamfVu85hDvxFcFcUfT
w9l8wlYBj5Q0+/v3p/TqIXWGm+AYvVrZ4EwuD2Vok+NOBf+XDdqam1UAZCRrsiRjyJc2n2oQaRwX
eh16cCUHqj+Ql/A0N2QkVpMS/Up1Zhh4Y4ur2oXo+2a4IyZ9KqYSplqqEtnoAB8ppKawD89nJwSe
fuugd+g63xaInKVrA2Y0OzJeEF+8Uc79B+9U1KWmQcRnOmiXI3k5G0AxCE2PIEvpXj7kleYeTCAs
Dnl2iAunwfO+hnFwrjs/WaF9BOqNdCqfoCwK1vlq7BrX7+zaT3LUG8zXm2RSK9xpUZDHZ+EhInvB
gQKw2FqJ/8CWhJUqkiipgKj7yZZYdIHYeX5/Ngiq/RnvwEJilD6/Rq97BDys8pqJILdSAZh5+6ZJ
HWVcRm3q66AJZPcsgBvEbpfQ+ewZvLFClJ+sXb5+1m9RnzxIuRh1BSIU65bxlb/TPz9jH+qiA78W
KqxzmwNwg8S2clIA3N+TnEFGZNGhYnFAkOVcnYDOkwNANUKOV5z5cjz7NlwdcbFs6WFv8+TuwWXh
K65I2CIfpH7V2haK48d1KaTz6wXFLNbrhRUJ0wNQmj4UPTc/Xx72neME1jlCH0lGHs8IQJxb4tpb
ZbN7CIgJqPj30dz5Fqtd5qsHnLJAP/ijgnFPFpOyGcDfk2Udb9+vrtySPCO0dPY5SW00UToO5Dw3
993es7BqCvhvPrEmFEfNz83NYNp39k7e38E1kOvQuv2Es97uPtyPEw8P9SiR4zFACObq9mWJ/pok
vfDddB2OM7oagA2IggXnyrOO26PV41NfHMWt8WzAsFrqSOSADYb5FauCz9Cmr/fAQiSiScAy6jnt
k5o2S9zk36W4Hwr19Rxc/LjaB9lQzo8J6+yT43Y+6Y1pv53REhMQhGmZ1VrWe4i34IiczhytKZaJ
0EoleDoxcrtfMP6XDvmnDfofqVATLhbxMdi7YG2fbh/9G3n7tDla29LUrxtiuxuT3OHvmJxBW4Fq
2/hAc+PeYckmYDJclrQylJGuQHGBpqvdfOlAVGS54pkXmlcD6X8Jy1IxMvHLlQSjnzYplubiwVIJ
CIP6J93FmChn1XvWLa9ZsyUtyh4rAfrKAGnXwWqGduf+8cjdfJeXVWQtuMCq6m+OKNs8emEaD6oC
hCfzGN++pWbyimkGJgL8CgQAvOGCDmWbjUSvc0MBHQ0Pvt5+kd4qrAQB2m0G4HIOLfnYckrs+8/K
ucwg6xSpFGhbR6jwJl+nyNv+iwbfc6f1hNUUxyKj/4wxgsgYp7AAe1biESkl3p8UQpFAAy+zs5rp
waAOdoiKxteWv5+ElECLc2/QEaMdBQxvwR9ULocXZ4DmoAqviNTynd7VtsnHjLBQMpR9raKwpE7p
ulBIxRiWM/X29rbeZvb7ZfZWU65LApTQj0ldCbUEAkLqpKOVa7bomc/+lq9t42H0LFwda3HRf6EJ
fEhN1ATsOqfujp+8mBsNKPXRADyRuouQGG/syTaz+7/i7psS5Uc5bGttpQjcWd5DNFm1hcdrbLUu
jwvjGJnJ1RTQPOv3/9iinR8gxLOqC8FWYSmkx85JgXhbHpNKgPDXgEpEGMytOaUlvZ+Vq/+J5WHy
UwHMJc+Tq5w2pohCbLDz7y7TWXuKwZJ880U/xbyg9uQQzyEkUnJXtqTO4exij1YKcZ9iQVdy9BBX
4F2/i1BDV0+lRlhGZS28//ENlB4E2P5SB/NFjkgYxXbj6gfBvivf/vlQKX3wIo7DdDouccQOHcyP
YJWOc6+f/mKSfzbP34dKuYFIFEujG78YmlHsUgAt9A62a22YHM3a9NuFflOiHEGo6vKYDOBo3hdq
ADqrw3g6pudO8/Sch1gpQp4ixEAlkzJLQClXkPFcZRjCrOcOoCuvVYvb+KAoXF8W0HVX8M0gZU4i
Oci4wMfTL8XMSLxJgLn8GjK7icRZxC6dI2VLWkk3sHIJNybf9MioYuevCQBhFBgLBLaG6TkhoEY3
HaznLjlyW/+qdln9fIyrpBsvEq5ORU+Gbx3N+r5tgRmj+oWlBnbnff6vzxT4tqosigi8AHJLXV3a
j0WVc2C2c55qgIRVmDy4Y/nW9fzHggp1c2prTJOPbeDnB4MEZjyQAYitPqktEU0yiR06/t34xqS6
cpE/eKMuUk4TSU5liGXnfMWUeKsKNnKRzo65eWPlwhakfs361J4Y+uWseynhMRur2KJ1x2rBlVhE
KD8gqGrp+wB5xHCFsc+eM+TJGle2yxvjdrpJ9HmEGf1uZoFAJXc/qxvRPcB6Z2R3jxypZWEE1QJ6
jcW7BrPJfi0K/XEAtO/I0zHL5hvGWfO6WZoGennevMP1R7F/LNABSFR3JNx29FBFuyzCaz5DEdAM
asgYnsH6d4p2pvB+HEWwC6OJWUDvcHgtmOHh14Q7ZRV+EKEcU9pHPfpBQaS005Nxkq/ae3+nbsuN
Yoc3MWZ6Z594ymx3PyAV/tmiIeszu+GQQicjBi1YyYu158WP76H8lxErQ1lr+J7KOYo2L5PNYHen
Bg1arPFy5vlSLizltKJVa5CyvLkOEwMD+f7OeGa9mFbM+w+OKP/Fo982UQKQOb75u2sdItMT1b4s
K6sqtBAVytyJbcmX8ggaxbV3qGzZucEbnhHKs/igjF2sCpHPN8i+HqPr0P7DbSo8wf7G5/44Lcq4
YYxHjCoenJR2bed2a6MJG+49ZS9UXgvjl6TohvbEFwYFjrc/Y0aZaHtp76Pkdsqd5r44svhaS3r8
IEYZOWNCL7TM4fSEK+GJhyE5bjVUPwXLwbDhi7wbj/4usVTYE+u53ZrZq+LmJmcebEkmMG0eMcvt
LjhKqEOhCGZ7zmnnds+XpWgt/fXjI2mLE3Rikcwnog8YVngMJRS/MOus9U7euYG6aSWSS1ZYbYAZ
HwlX4UgmxQwms+LNJLW9CMUjNM6PhR0FVjTtquKmLjd8ccf4zPkzLtgsjbJZEU5SbRqUHXjT2ymP
/n74qnxubH4PgGA3IiYO6O29BCBK6DwwiK+rmqpJGLKQsb2GushBVUclD3CRo9m/PqFW2ZMGBfPM
Cnf9MdFR35vMYiJ2eJav4Lla/NuY9HvDKizGl8yUfh0DdsCqCHN08de6TF7kJJ/DZkkExlGHRLmA
Mjiqtx/l9npwQ4wyPaP2dhcReY8pOIs11LRuqb+LPzxlqTOp8oygw7NKas34A4tH0y2U9I7B5arV
WVChjLQfF6qQ+Thu3qzeOTN+RlaehYu77gkWRCgTnQASStQjEEEk8aBiSCfEa7A/8+Tm8pWtZEOW
9TIazbrlS76SC9AB5vCteCfhBeheprBu1BasUFZ6qlI9bWbxhFPrrj6eEze3GLE187goGy0pGO2t
MtAYsTlDcIt9t6vfzWjD2oOwqmrfvHx9xyJr7QcdamZfEgbpHrbcrep0yFFdPrF1o6dokqwiQSYj
Rws1W1AJZT7M2iLukTYFtoj3YMSmtEevCMJq3Ulc83l+j4nozpKRJVAeqs07Q8TXg8zFF1AyLgeJ
30xS0J+fhowAStDfdXsDnQvzWF1E+H121E/AocTm5WzDfE2sGtMFcUr2R0OSuSEG8aHFkPY2I97B
Jp1tM4z2Wlsr+p81VZGx+NQwZIrJMApaKVCqHjomo1OhC3GnANMwhwy72I6hK+9KokxW89hGpD5j
i+C+KGG2+AhgkepjfIe/ugWra2zVuiw+imIepR5tUpMOcRN2NiWxKZ/vAfhfP14WsXWF0QUJAy6C
LAlfu2gWIoZdM1mYYIHIedxNqCQ9m/fMQsN8fL+cgQ43wPMqpg3oVeceliIMgTfMnGRP6stevkmu
1O1wO6Qkw67elxtWI+1aPkHBSLyE60QeSNaoC80xv65wXtKfw8/4Yd47O2eWQ/PgPP45oYrjE+0o
3Ezou7kLNkVEGEc6+3iaX4CKog6hi6oiSVTEO+Z8PkR82sOUjpivqM6xDczKA4/lrcPmjjWpLMxG
4BI5yqyGuVCEelz2gJvBbojy5AyA8PfQfWVyG4UFh/ZV6/tFTcReBUXToC40do+fVX2Z6ZCXyhqc
6Nykpq+ZKqglrm0enp8nBIP5M4+J6HfGsa6JkbigTEU3jTd5edjV/f+FxUdH1WHObGAF7rvoiKRE
ho/hEtc0cEmQCjn9UfJyrgWrgUeO0iEhSkJ4p2EZ+TUrB1E1JE2bpUalxKWLpympACCObjadSFgH
WGZmLd+kBXYY86+D7qicYWLUzjSA9ZSfvOQ55dxRe40CkXTFLhfQ3ph1HVFzVwgwzM8zPnBl1k9B
i/X3B1ICVot5KBWzNkGVNCfe+cQ/fniAzHj2Td5NSjbs51owsqRIeXE1yjpJ93HyEpDvyl1SwyrX
0tyFyHlPqro9TUcDBaHA7BDjA4+CiWq7Fr+KsIm8oaqGomrUBwQhJ2ljhA9QgFd5uDUwVDCYJ46Z
x123VN+E9DnPuzC/el+NUzPL2AOQ3TEU9RQT2Tac7E4AdvlOhiRYp1dxX5htRqKdcd0cWTmutSoc
rvc/vNKvBqkTu5gv8Qn7Gc+82/Yf5bF4zPbTJt2+YooU6+1dO7LdaOOdWImktTBKlFUV05WCJv4C
xJ0ST0ySYsSTupyzZuj1Y/azrAyHQ3wXNKi7lPUEPXg5aByb6yw251zKDoHL5h55SYIWGs5ipTzW
NeabJF2u8oSy6Md+6lGIVvYpXmFzs6x9DcD24MhZwrZ8Yxb+Vp3OgiRlHT0vLkYvgpO15rVm9Q02
dgNzDKPGkBo2GMwqNUXCklRFlQ1Zp86Un5IOW0pkuPStE/JmZgH+SL3qD81LtBsZyZ3V1xxy5f+f
GO1yvDYFfkoNYg8aci2oDQtY3yQCmChhRYKrWfMlKeoU1TCJgVUr9mdv07wDQCo4idq2zh38UdoB
ynHDvbKZkHbsW0alZa3Eie2531xS3sZok1HtU5BuHI1cRaLdNAR9EslNg54MdIWzgqTVyG9JcL7j
helJszKNsa9kzjFFAlKMMHCAWSMcWhf/xnMr6rzQT9I1UaVC2RhvsjE1lDkABJQJ2qnmN8Rg/hEt
N7DZfQWrD00ECrKINxj+VCjplGKV44BAA6sySGgE1luumwhfxdOVmmIHMuna3GisItUAQtp5ZViS
JqmECosQ9Va1vVZsPiVOE/5cPgZpJvsrdMLIrT5vSTbEr5a/xYHzU8zlQh8P5wRPNtkU2qdR3CUS
GdqeGEHu6MCUSV54ALAKmKzRb6PpTxuTUrpJUCJKnpRXI0FPu1K+JcKNmBFxfETqzq6rYy59pv+H
tOtaklvXtV+kKlKi0qtCp1F7gj0O86JymFGmcvz6uzT7nutuWrdZ3sd+nKqGQIIgCCwsqLWbA5ap
/sgqJyMAhjsZd41mP7dHUDWYhqQiv+m4QZCDKBucULaoS6mnxBy1dPqEkYOp8Tp85CVoSb9nH7Xn
26u2vZm/JYmFudqkUaOqkJQebdB/oxMj+jFPpwyzsLB7L0m8T5HVGo8SsRsFVh3Vuf8o+N6OeLFZ
a7QWgZxsQqsjBcYOdTrNPXXSTP9WpLOOTQZUw8Z8VlOIrdJJW4iCGvKnBINMlw/tgywX9v7aEK3u
UoJwGCxNKTO0z0yfzBJ4VSV0jNmf/YajHSQ5LcFkO8OR31fM1b+q8TGP92GFvhYMZ0mcfjqAnq11
Vc0jGkaLjmeCfFoKa13cuTpa0V45YQjkYHzILa+vDrb0KbUVG8MnakRjFIgqXXSK2kiyosJF2njF
23lQXONYYd6K71avw1ke9m1Z9aU4wSUunI2NwsbVB68vt/MnDkow0/+y1kUs/+0jkqbSJMeWBVzK
FHI8c6hPLZDqI+amI494DzawEvNdjGMB8o4g80oPsd9Bl1HybAael2KFJzKv+iJZFogtwWUNPoh7
UCjAFTlsRHTPvDUyIocRgMb6rrxrvPRc+qhyStJLWx5xTboAA2aYGB8u2Gap92FhtWSFF/zIPdNf
3O/5XtZvsZnDupAi5up4ikdcVGsjjnLt/LhXHJRQXIzq65zuYxakd2Yta7HYDAAvRQpxRNmpOSii
oNjss9flk7d78YaAedHDsGeH7GfsS7zVVjx2KU84J5PCCZCckHeuMF8pqdzX5UOGQd8oyKzvs1+y
9OfWW1wHkxOlOJgEg7mvY4dOyapiHhCSsSHMvdjEC3VKutxVFtA33tZt20Z+ixKex+McEpX2FlLe
e+1rqzu16Zlo0lJA5qvuFiaRtnnd6KA4ZCbIoy1AaK41izojCWMGzTyEtu1TeQo9XC9Pxl0qxQdu
L+JvUYLv74dZoWOKsGjGtM3pONdO6AFdgBIa9732o3IEaEBmKFsP20v1hBNH6mVKAHBeH7bE7T9E
/s/eWwCd4NLyPVttQLx4LkSJj6CmHltN0SAqL2AXnUtZ7OWGS4HDWk5Z71U89/NfU3Euy8Tte6/z
x+Vrai3OCA4yftLY2R69MUSG8JS0Rz2KYMpu0+/C3rVfevtTXt6Fhj/kP7v4a1ud7fjXAgITfpiz
XQyOscgv8fJqQj0Y2T1pP6TTIcwl40w335ZAWprUtHWmgSXo2lqQOLasHCzMn77evRDDLYHo9N1H
23ur0D7nSUFK71GHuKaX8oTtC4lWtoMWTuDmnoGCtME98hmlPe/4dHwy3Qf/yzdzdlzdzQ+nbg9+
EoxOju7Ri/Dr9pl8D7r++A5gPwCzUzXdZMJ3lBnG3XJrnD99/YqcxQICVfD6LQdAFSa0jTiB439P
gSYY9h8rt9q/YbI4apF3j7e/QritwfCuMhCRgryEGIaumoLTAxI6n7NRT4PKRPw7uNgJd/lsTppT
FIurLrZ7W55g0P8rD3QsFMMSNEi93uy5nawuwoyBwM6eQSy7S9OThRxUb0n0EvzCP3I0rK6Fya+W
zkQXlLRhZM12GijsLVYQWQHh2qmKxBVsSgH9um1YKCwRnV1rE7Fs7IaOZ0HZ5me9fwWb3S5aXm8v
mRDc/KPKhZD1Iy6i6Lku6rpfqixgaPed6zeClm32sBQeHxuJ516/98Ik/xAlXEmKUtRTO0EfUAtj
hGlPSokA4SL6Q4CwLbzNkh4jH7LAGLUvFCx4oHTxp4YdTTy8YsKOVjj5SWo2zu013DS7izUUfEw4
lfYUcSgWteGvzswcPZl+LYZytxCtlpi4mAD5R0kdRkdME0910cYbMASZESYbB0Pns/iRTC4xHnix
s4Z7Hn23KPIQy9k0Y6cyzhH5GhVoTlNGd8plM4M3zfPiQ4QISq9sdWQjPqRKUpeqz6qROdWyv720
mzaDmpRpmHiTw4tfm6edVeUYDTBPGmGAC0Y6xbkhsZrN3bsQIezevAyzoQywmqiNPzSG7plNu4tN
9qtoDcnmbS7ZhSjBKYd1ycZh1SZp30gF6rD4tTL92yu2LUNn4JsGuJSKr3G9YnQkY5cFDeGupbw2
FrrnZXVvmRBh73O7K6oe5y2wlkclzBwynIfZlKzWpmtCyfc/mgi3x1jMmFtnQ4haYFBvta+UT2Ap
dZehdMvo279ZNVQiLdRAVdSUru1MJcMcdQ2MYM0y1c1zZTKnySSWtrlqlqqjtomnMsbtXAsZkmIc
4qrPArMNR4eDVf1gTWW466pMVjOQiVr/fuHWxzKnNCyxdiH/zHvMJqsfMfVJ4vc2D6cFyh8LqUMA
+gUhcwPsQ6iNWdA25vO4WK9g7JHYgPhO+8fdIXtFiE5NYotDlgozNljRzllQmFHvZPHwgbLijhe5
F3X9Lim6hw7HVB3SM1oX3HrwDR4lfpvEXqZFwWiEkoByc2EvvkfYQ5VmQxgb06rz7JTjY6u/Vtnn
28a44ZF0gvZxYgEiBtY3wek1fICePeyE9/1hIla6N9QKmd8coeNIZC9FMa+9LvGVOMEBVqpdDtGE
bSyqcccbuIvxB13Is0XGL7wB2XB+zNAxhPKeVhQ+r4BWo5Jt3ggUdYybIRaBwkDSaNfmqkwA9vN5
QKiTNg5pC0dXegADFz9W8dQA68P09/fKlUBhGzMjJrPdLFnQqRq4m2sTaYCQWxIpGx7sSopwQFqM
u2Aco3SCuXyzUrC5UH0/GpFTZf5tixEfxf/s4cUCCv4LcUafdiX2cO6fYuOxSjDqQjsj3tcfMpwV
hnHxzbnDTIB+kDiB/0e0BnyOBtIy2xL2jpHcIlmr4VIzPma4naNqZyYOyfYZTXxLnzFCODxb4Mkx
1A+IACXiN84jlhglYFXTNOA5hJCfA8cx80zNgmUovKzDsxXjkPKn28u7EVjqRDN1VEFNA9Yp3NtW
lVsatfo0SN4KDC18DNkdUNlOvgQqor3CeL0tTmw6+2c3f8t778i+8N51W0YNGYY0iIvdyI9xkB3i
xz73+vEeRRInByfO9NKqn2agc2jpR+y1aX9R/T7MXa570co649N7ZQ8KmP/yy4SLX7V12mU6VsLI
nUV1tG/hHldZcogD+2P1KUJGem89UpBd2w5Z6x2OHvuEPPCwcA/Apn2zj7c/aOMKAsYPhs9AJYIn
vvA9k5l29gAgQFCxt8l4KS3JVmyeYIZ/mAEMjJ8IPFPSHsYXkzTApOq7ePycDI4KHh/9DbM+7m+r
8t75KbyPVryiZRo4RQw36rUTrNSIdmqC1zJFsU/5MhYeZZ/VDjRNTQvX+wnD1LycmYFVRuAi2vHp
PtZ3ddN7CsJ/w3iZZAXPTa+M1y06SJhBmS58UIIPjScbH9STkz3sjQrcXeA430XqS8+f8vyuNlGb
sDxe7RP2rHpV/7KwQ5ynoKXKJed8c6N1i1rYCdu29XWjLo6ESeJsAbNrGkxG6er6NzuRXLqbZ/xC
gHALLo1GuT3BksL2c2/N+7Gejpp10uufDbO+TdrnHATat3d803ddiBTcCk1hB9UAkTx/ZskpAhA7
yTXvthCxivyPM0HxSjVtcMSo7xHWxcrBZ5Y0LSxIqdLSz7vF8DNMZ9xhvg/uWrvrdmHCFyciU+Yl
6DLYDzQZJBfh5uKuNQQNKRNgzoVjWhhjPcaxAgdafde+wIp8vFs5yYAZWlzLfLyt8qbd4hzZKNit
hTX12lYGooVREULjmen38FbeNM9OOx70gZ+yh4l00gYN/OAfJ/dCoHBQQlLGjTYhHzR052jBA4LK
zH9zAVHr1HRLMyzkMa9VypKK6pmVZIGmZE6afy96l7Yu/2FkfshBaaDLYvttgQBWrck0gFyFexU8
BngoaTj7ph7Dj7MgnRafpbkfFYqb6h4jfswi9/bGiUCSf2wVzyNkaqEouK+v1aw75GvTKM6CuBtz
ry5o4ppTZXg9qjX7okcpFFjnxVNyc9/odnpQzbl5mu0okdjr1slE5YTqNshRcb0I4aHG7S7JenwH
KPFwbbnql9uKisNr3hW9FLB+wMWhjDRlpFOJ/TT2mld8j/xxT78WB3MX/+xAU/OpdFOAWAJw4j3p
rqaBAjH7kB6BHGjv878c9vjHtwixo0nyNk9jfAtCGmNPS+JT7W3Qx13RPDb9Cw2DOJc4282g8VJ/
YaOnZVB4CJLK4DznTvX1vDTejKoKyNTwnoNbAI5aVlDdukEo6vh4eiOXBOTA9ZKPod2xieTIWWSm
E9dvqvHt9qaKON//XcjfEoRDWjaKZmTrQvZuDIwvCiaYCRRoCXpSk4Pta4c2dJI5kdwiErEaEY5q
N5O+sdoMibjBSRn/ro4+Won74Rsvh+PU3au5E02fI/4c5a2zEPTiGhKHu72dqmEj6W7DZYjdcKxu
ccUgjREYXfWaDbxyzJnu8hRdaN10n5v5Hq3aepy4SnRoI/WkcvUgWfz1ChF9MEWcZmkadkAVQbpz
mk8VGoGRk6fxZ54WjpHCNy6KWxjqQUWTGVEnB3ztbp8qu4n9G395KV6wrnwgWAALV4BuAwscVm6t
1wA+05itKBjSeJqZSm72TSd1obFgbjRN9Xqq1ku1/84T9GwiERcR2fzcrYsA3OQgl1Mtk1ExfEh4
V5KZhmkQLeBQJUAsxn4zftWiF1IGhV7vNNZIciybIYtGcE6Rv1wnXgvuN8vQyRu3BB7JbBEifO0m
28vSr0mBUi/H7N7mHI7LYzGMkvtny0VoCPSZATPCwEhBrokWxho8w0gFZ4ZjTYhqZc/V1ZeKVspM
8PgTUDagRiWc1WGkc5spcEKVfdYA5CuSz/2Emlz0dvs4rP7zlhwx4IrVLlYiJOcxQcrLuzBxtVxD
4Kz2uFZww+I9kcl6orfCrkvdhLCrW6qGWBVyqEu2s+rP0y+rfOk9tRmdfGj/xU4hPNBMNC9aSBsJ
6xg1GNozpg1cbfmmhODH1V9uL+DW4cK7B/8tPDjAanN9W9jT1CjmgjT68jFtz8oUeUnXSjz3e4H9
j12yUZS24DQJNLkWAqLNKLJzJC+6pFMPSWjN3pyUnYc50orbKho9zGOk+BNPAG4b8h6ERB11G73W
HdVqqpd8yB4z2/LKKAzd2BzXaGlu/KlsLDdslcK180iTrPzWwiAoQkyIrwbkS1iYDI1YaUIUhEbd
5Gbt0bIcYzAkK7MpBGhzFH5wRvR3wNBFeKSglj8kWZ0HS+JUBZ66L6x7uL3BW2cdFxbOoEoQE4jw
waQPUTyPkzzIkfGnwxsvZSxdW+cBr3h4EoAPYKJijNO2FYsJlECuyFXw9ijayG2NM9x1r6JWNkrc
5uaiXcgTrIlxvF8tpISCSH1sCrYbytGV5qa3lELkj1gHZRmG5P+1ycb6oHPVbPMgVdFTlMGl0MXX
yeTbpNn1ZXpgrYxpc2unLkUKvkwflLZMhyYPqug78tQesUqJTW/GL5ciBKO2Sa53TTjmQV8P5h7N
dqqbkBiN13Ud7Tledm5Tdsu+ImZ5UpIKyRcN5lLEwPnWnY02w7+3zcvP0a4XOV9ypTd1aBzjtZdZ
aAGXIRi2bnWM16Urq996sa+2dHHAdGtktVl2edCVj7h+Qo+mZyMoA0V3Q8lckC2zREiIIfI2enXQ
AHEtqjOsMC+GKg/04U5VH2kfO6ryfHvBtq5VEzBn1A7QVk9t4eLO0BvahHTdv9J2B47JT9qxp2ib
l52xzXXDpQM4i4lihej9+gaUdANneYAj4i7TsmfkJdVfYq6fwrj0mtn040z2+N80T1wTZK3TrDP+
BPUA8gExFzXzQMWIaTLqjyUf3SRHK6z2aRwWX5u/FGbmminqpPHohXYtezxtxRMYQwW8C55PNnpw
rzcR19AQ0iVc9Y4XZy0XOcbCU7ebrNNscl8BZ/7tLd1wNAYGydEVvKgaqiV4s4WNZalOBSqyCjoW
8zuz8gZ2Py+Yp5i/JLLrfkM/A4rhSGAGpmG893lfnIeQ93U85tjXWA3U7Auffjbfq/LDIivtbckx
V0AUWCbQyvvO9HEhJ+OZiTKwkQcjv2NhkBn6/dy2zzrI+A2Vfr+9hFvpFAQWDOyhDKVTdIRe71pm
J5Y5rNJaswDxx0Arr2rBsJE1qY3yNhB6djGcxtzsXAyYMlwSs3Gf5Y2yv/0hG8cT6GFmaGAkWsMc
YS/rijaE9kURKE3tDtXPpfcsRKO9rCtw43SCWwOVAA3DtlGQEqy0o2XGp6kqgoYhyTl2Tmsd66Nm
u3RxGHvlINm6rdjmdv4WKL57x7LldUxXgbWXlD4q7MsX0p1o7t+Ws1UbMGA163Rvcy2RCncgzno4
NCFWsE0PHMMQ3sDVw7wudi3gh58ipBq+LPvpDVMbdPeQg7NZEi1t7uCFfOGCrNKkmBId8lMDbwfy
UakSj9qD06WLZEm3zj1mLeLUM2iMstq1zWoRHTHoRc+DMvQVku6yFJ00uhHvxtI+8LQGmZityg7K
eqEKgbiBS9BCrg9wO7BPXwtVVw49K+yKwATe98PUkm80NACesMPYdsa8rFyryopdmFv6hz5aqr1q
Tfx5ynjs2em4+JjAisf37T3fuDcNVJHAdkAANNTeD/eFq2BjyFUrzIqAR0OxW4q8d5MYDskcVBmc
Z8uMEaS+Oz9AOUSUVZNVTQpS2Twwl1ejmU8DOY0eHnP7QZEBU7bwa7hDGIbmoT8d8w0FS66oltAh
4UVAm2b8MMRm6IeEUGAP48gHZ0ByKHlp+QkQAe5MR2A+cEv409hXfj42rU9HPgAKQca7acEcCNLW
pWThN1fDgIe2MfxBQ93k2hg6jRdknpsC1dey3Gdlpe11Htu7rDRyf9FZ8sDCkB9v7/bWAQPQc8XT
mfDXYuqh7RJt6YDGDBYToG9Te5jnr41BSoeEMv1WYxaNHXc52DQ0pjKUbK/1o3mSRCOHsVfNSTce
81J2hDd0MQlKFevAQhRNxd4DrmHYwhJhiyv9aUie0NE0UsyokQ2V3tgn8BIjpCTIPJqwgms9uiRC
IoXO2KcY96mFFqfF0SfFmdXuWE8/b+/PxqKZANMRhJgMeGoimC3lhR0ZMcVp5Pdpdy64bJbtlgBQ
fONhDe8OT7su6sVxn1qe5TSFNm1ZWX6mUcyqaTtzf1uNra0BWQ06UdY3L6os11IyNO7rQwgpL0DS
2WgjS51c1qGxtS+XMgRNDF6tvI+rJkALIcWV+QW65IEDkIH7Nzzkyrzzf8oIB3WGGc95D0E9Sgba
tLh0ekYC8+/dwZUU4UIi7TAXYQkpSr+fqlMTOcw6LqWblJJCjGzdhOglVI1aGRkEjfN+Ia72Vr2M
s2fITuemoQHKoiOvYiAtsf79wtCGudY0nVsYCM1QqW/wSPRRRVMlq7ZlaDo8gGagWq+hLHAtpS2m
vkS5vgxIG363w4cwNndjZh2ivJKY9IYVAJaDbCqeCZqJkdfXkjqtSTSMJ8D+VLV517AWfHwxKw4J
izT/r08PEAgQsaL+kZcS3uV1Y02g27WLwFLQ6Fs/V8Wb1qKJopEkH7cefCj2rgThNobIAFh1rZNe
8MrMKrUI1rzjk8I+9wYY7AOwejqjcme5i+aO3YPSebf120q8o11Eg/PGPGXoKHi5eArX6EIrAlJ2
hznOfDY82Xy8G0FhYkzRudQbZLDuTEORSN4wFwBj8TLS4f7QF65eKxz1dogSFoxyfeF2THOi8tuE
8Wzq820NN+WAFgedqkj0q+L7q1IaY6opdjCq0TI6OWV76pszl+HxtmxSxRJi/g/aXv64mqIW0Oyq
T3iQq2/1eLanFxpLvMW2CGAcbAYOIzQCXK9YvyBeJWbBg0l54eZLDFzYmD/eXq0NV2GpNh6Q6DZY
UVaCGcbFZMWpUb6roaOM2Bb/ZjsuBAgevKzI1BhpzYPGPgPhvSxoAG3O0mrI1q6vFSycKYBQMEb9
eq2qiFY81Soe1PQMzK5menihhTJHtCUFOQSGohVwAwCjXUvhZB4a8JzygA53GCjpsOzHEH1Nyq+3
N2VTDNK8yMEjqwys2LUYZVZJU/c9D4Ae3hd+C4bTWu1cu5Z4cLF1bi1nW/pvQe/O4uKimM0sa5Ry
gIX1tqNZnQ+BuzxLHhE0tsPd+u5JxtrJ9U9pDq7MJTICq7VPCwg1h1dif/prtQHneQ+PgWNCIHat
tr7Qau5iVM44f2HDt9B4UoyHRP/7y+RKinDZR1U/lpSjkJ3b48n29QwspZWsYXbLzdp4bqJjHphV
9OYK9wg6y9TEZKheAXFRziYGSWItawJG0vykg74kwbBCjUsIITYcBoRa1ur5gIoSCSHSoqJ1Ciah
ICH7GPR4qfJAO8nFtWGbK30cshRUx1xYcRoOyrWY0trPaPFiszeMIFQty12GhqsQvc637WE1c+EV
cyVKOG12A3h6bUHUTM5GOtwlmCzYkCNyXq7CX+OWHyLq3xa5mtgtkav2Fwci1Dhppw7Yf2t6rj1e
3pmm4bTgHaSzbEKzTDvB2uNmAUOrCVGV7oef57p8SI073r80xkOdfQvtSrKaW6lCGwlmVDphGWDG
Ey5gHIqwmSkA8Uv7mBLVaZQYXLy1vzDNm+PYYYkzlq5q4sFQ1NbflwiuhAvnAW/UgqoV9lLlb6NK
Hao9Gv2v25u3FVNdCWHXu2d2sR5b1qoh8mepZ3xXqGuCmY04VuzYxJkVkB3ua92U+NH1d0WruVxZ
wVDxSI7mkUM5OpTeUPVeZNSS9Vu90i0RgmHO3RJGJAReoo3dcQ8AogFWsvYoK/DLNBGM0qQGcGIR
zYLxtJsk4cz2b6/zEjE4ESlO4VZDB2VbhjZWCTlaNZBdHlt3GTb//35eZKgqW2Og4Vppz4/zM9sX
r8XJdvOPQLDcN/6pVNzZt48rUfxto5NoZQuBR1r0bTUyZBKVrmk/tFHY+iFVpASTa6bjz/3/rZ1w
eAu7zZu8gHbAiYMyep0VW7oMA2xl08623NKK39UpalFIUwgWABKLjkaZjszoGQUf5S4GqXLrofyP
7Itk6WSihJsYZRqNNz1EjRhBrNmjG8WWRxukndWvbXfM+ic+yzJjMpmCESpkbpq2hswStexm3AHU
5jTprp37A7fvevJqK8d/YSC/F1TMYUVqrMApM2hJ91m3R6Pu7d/fSrcCBo1AAw+RlUBWWMa4KtuQ
h+jOMTXXDp6qu+yk+OaPct86PzXQaj2RA8M029tSt0KNS6HCOlp8VPrBhNDGi/wnGR/n1jWMqbxI
XTKgDdEHfe3I1QQvZ4XZABuq32h5JoQcjOIZj588/fuqB95XvyUJixeaMaVxCqyLWXtlMjk/avhW
Vuxur9am1V1IEVYLD6wBV0O4XkwYFj1W7qTfLe1dlD2rHFO0mhVnIUtq/emYkMtc43u87/AW1QXN
uBolFujfURkE4GFH6fg4NkRmBhtBxSoFuVmivuNsBPdnzDn43fI8R3lsMpxc2aWDW2v6Xh2o00Y/
Z9Cq8Sm5Gz6HuuRc/RmIQjLS6O/JVEDYhTVFfG30Fgf2ZqAYs6aiYqKlXiwB3EiEiPwpRlsliKeB
bGDqeczz9enaas8hk4jZ6IG9UkYs/uVTQvJFBbAnr8mhjL6mfYXHZeZngJU23Re1fqbImthTMH9K
i/3ATeAfaHWYlUrS/rVpNcjooSZP0Gv1Rx+c0mhGU0Bho/igofioL8+3j4JEgNj4phV2U9V5CRwH
KJ9C/pLK+j43nl5Yy5UcZIV4rmXxa+eRWVpfNCbWUo3B89Tqu6p94OQ88Id0xjR4fson4kSzjCdt
PU/XNzTErrhzpN1xc4pueNbtNQKZIDb38QRrfqnKQ5EUfkcsT4pd3FxFAwkPQEbW4yccuymlPBum
VVhsOqbygMe0JKb908FDnbX4gkY1PCnfucsuXkJpqKvxEkNCFhuIoDGpAn2QZSlLQcjErIpeiEEC
DTDPVUwBiNVKmNDy86z3/0qZFblqgegMKchrKWmD/ug+XFBDKtq1pRvtlEokCW83mqxBkQeT09fs
JqAfwhMnzVH2ZCSDKh9Y4aDpwW7xbPyQ9numvuit5kZh58ZzBn4ScDbL0p6bLuRSvLCSGYDHSVjg
YFmYnmaaHwrjo5okrkXOSo5Bf4OnVKBL6V+sVPc7tT6YIIsswCHmGFJKjz+vb6wERcYeGSxjJSi6
Xm5MZrXCguEEsn3d/IySBu3kryk6y+WL/mdcfC1KuOWmKNeVtIbWacP3IQjIow9zku3KcXaLxCut
wqGjy3/+vQ+71E/wMFVodMM8F/mamDXZcznI7u71B0RfAlwEuhwQ/eAOF7SqG1ISsgAdSAh20PTr
5CmKniN2MPbTs6JITseW59JUFf4ejJrgYRHUyRdScTZDWhIN8Y5WYN8IZ2WG4DY7Gr2Zg6wVDfqm
mXu311EiWMTWmI3GdVCM48Ss9Y5DNHo5/Tnpez37GAMFelvYav9/rOlvLUWXaTVqlRoZhI3JL6s4
h7Pk97dChYtVFOHkaQ4gaVus8UhpOTp7jvTIwXA4h3JJMLntaFQA9dZUnwEg1PXxMsFeY5JpyIMZ
WcSxeyui7kMVn9ufpXJStZ+Ktle10CdgIBy0Exjpb6/j5qZpa7SH1DFD1uha+oraK/oeHltDL2t0
RDKFPrVe59bj621Bm17kQpCg5pAqrMp0ID6b6XVgrhGk3G8xhAQt6P+doFXjizsoLeapXzpolH6L
d/GMOQoJmlAkz7Stiw5gDKRNUcgEZdtqnhdC1NpMK62CNlPxgjb2pD3z+O22HpsWiKLlCqnHBSTS
NFhlPFV2oSLix1S0wqWuLMTZ3JELAYIOA8Ay2aRCQHWkoACP3MQlkvjzvT3mj2N6IUO4qhVi5lOp
QUZ5Mpxn5mQnALVPD7ZfHV4bJ3dDjMxq/cb9xfG6dV3L/artav+NHRTJl2xu2MWHCHZOljRPtRkf
ounHtPtAxh2pP97eMJEVFcaA2+tChmDioL5q0raEjCZQ0b98V99l3+Of2luLUaE+CKd3g6s3TvWk
fLQOtddL6AjE4Y5/iBcMv8+suKALxPe+uYPdu4tTnEBKUFTucsccxTHdcgfEXOSknyu/wRTdxGs8
DHbb0T3/vnxWfxQ/qE+PKv5ye2U2nQwgOCsNACAMIhdAX2Ra2isanPV3zdMBeQzowTiayeG/EyMs
gJGSSAUrLYLc/FRget741oAqhh+0+hdQtf/GA1zoJFyzy9RYS7gCy/UpcroQI46QytUk5ZlNq8Uw
UHDYMx18SoLVstDOFauHEDN+RtueYyif22bY3V62jUQ77PZCimC3tEDbdqoCrW5ib5Le68ODxoJR
/zaYLyi91p3lghYvA2w1lhWFNp2cTSw0LAJgDaqBaz+qlSFPlBBbltB+2keLxpzZaqhHi6bmTm1p
MgDwRvMtlEUJHq/h9/tW8HrMirox4Rbe5mzxeow9HzAIC9ypunYeKww8rUu3QbCvP2YRijcZUBRM
Yjmbp+HiCwSfSEGSFik9voC4o/6lyXAe+T4/AbxhprJgcHt9f2srGJBtxCNeEiFc0gKOkvh1yj4q
IThA0s+3bWgrxAXRBwZEoZsXLybxNJg6sH1dWgT61xjTikyvNb/wZH7Qo3u163y1Vna3BW405GMm
I25FQMeB60Fn27XlTKoOnqQ8BgDFbtipHbXC6bQu9ZNhGEEnlhXghzKWHZ74ybGfy9hH855ysLu2
vx+zSnNpiUk/Yxcqn0o7/M7Noke5HBlrvZ7B04C+UoeD2MEfih79Rby3TlncMGCUJvts0cS+A4w1
Ot7WaWuzVupulJjB//8HU2QelUoLCGkeKFa7QzbWqbrE7UjmN9bfM5lg9ZiOfAPeJHjlqterN2CQ
ZGaA7TXQcTmpjR/x2lGIZI82czcrMnLt8tHACClYxdoUGLYxHMv0s39Bb325R4FyQoQJTtlW4io3
F++3LJFXquxSBhpmnCok5nl90suTTo9El6X2tl6ogMgiJsN7Dk3rgkqELYYZrbj6JVJDdxnnyKus
4RvjS+La5fg9zfp8R5vcZawAIeUw+7dtZDNFe/EBf+hZDR36QoAyrzykcdD/8kl17S/Dj2hwlNEb
/k1GB9RGFoaOos78x9w31apZGRHoW2C2ZOnOO92WabS5pMBQg48FbbUo+l3bYsKMqq1HBT6q8cDo
ttx1xS5n51h7tL5kGKrw7fYKboW9K2T7P+KE2y6d8gR4brhEFOl/NfkzDYd9pFa+UaRe10mCstUc
xPgXXW7o6QEji/EHycHUdVVjm9gtTXEXvlN+5u30IbWOupXeA6X6ZSp1yaHbVA9tsqi3AduEaPR6
NefQrIc2HoogKzovqu+MHu1laAFB9S/OJDfZVnjCADhCqxHoOch7EuviFdT0mTrTDBj4sm52tVL5
pLRPJQal/IsduxAjGAiGNjKrSPtVDDqEyng/gOcEyCJPDZdTslidRN7mGVsRS2vTIJi4xQmOJA7B
9WmiS0gtP0/dIQWBZcObA4uAV8dECV7uUbyK669dyySit2KDS8lCbKDmMUqoRlkEQ+S1eo45bJ4e
TfuuVU4wO9ceH28v7dYOgsNMRXUYAZH6npy42EGaK6laM7RO0PaRG4nLk3NSyiiQt0zyUogQchkT
wayKEGaSm4e4pE6alt4Iyvls3xcyTN+mQrg+GXr10GkgdqtQoylZH+tA/BoFcwc6c3dRQH9p6kSm
1qYow3jnhoAGIv2bubTU7IcRZqkNGGZAl9kriXVUAdiXnOnVwEUvgjaGtQMRLwEUaq/PdKnNxjJX
IVC+VuUo/eT18WcCCrKs8v/eHGD00AW2AK+lXQvC/ADQ72tompizUwlCXXJM/o0qFxIEW+h63lmz
BqB03J7LzB8atwiPXJa93zpGl3qsW3dh1mlGMEyNQo9E3ylL5o3DE2FO/WyF3Lf64dPtVdvcngud
1r9fSIvBCN+bK6AdT8HJXxINjZK96U6VGe+YiQfVbXEbysEOqIr3NNpoAKK/Fmeko85ThjuljSdn
Xk6j8QMkl2p3+h/SrrQ3clzX/iID3pevku3aK0tVupN8MZJJx/u++9e/49y501WKXwnTd2aAbmCA
okWJFEUeHmblMY05DmJhbUj6A78J7B5S1ywJk5W3edG3s0Mq12O9Rz94oHu0403RWLAlVHJw+wNf
+eWNrtcUo/3Bz4Aq24vohtZMWrZbTeAZ7IIfuhLCKA7FhUFT5m6AOHPaio7dAVTbWQnKFY4XXxKE
OhuGMM70feAkuV6NMmrTaMWwV1QOA191hOFVFxLS6q9AG3NOw9IGAWQLwDeKewBMM0ddlsdUiDC7
ZY57vdiJ8i0IHqeOE/fypDCqMwotluoJUlJpq2FstUjk8iHiBZsL4Je5ToKmTgwJg/LYSkkrlOBK
qeJsn8oo6ipn00TGqlVx6xv53qrVvVJ/CgCciahl+6r5GYvqCuO1UNIIpJ2S8YoAS5kRcMkAbwFy
oZl0Qb7eyCYbm0xFAyPqUU4wBMQ0ASMVqoOU+xiadq8mVLHstnv2LUzSTqRftw39i06G8fsQD1wu
cMDox9YYZ6kKzTj4NQDdWRyuCm/b95tS2FWBgJJf94Bbx/XrEfmZmlZDK1Ite+rFEtMDDoMOUoWd
JvzyDLeNV317zIDp7aVtp/zKkNQQ5F0or9JmY/J4fhYockDnMIMN0BkpAlPMqKxKRaENphrQfcNO
QtROdH+dYMwcGnwCirFJGin80RGkiRpCR/BVnUjy8Bj3B2nAZLTJWOG5etfXvBfvrKtvusQEXHAG
qBqoomaveuGkxUHv8OYFSFuQc98ZECSvCrVsOGXjBcs3ReTr0cquzI0e8/+/kOIPahVYRQhAWrIV
QWysvOG9ZBn3vBL4Qn85GgqQOJvfMTP/NiOolbxa1SqwLVinoN92wV9G9pKBGCdXIpqIdtVPu6H2
76y3qPrVpL+CsDu1ckVw9xlivEZrOucpsOAg5kIIWpIBHkJbF/M9PY6CASj5zMcf0yZpP9tJXk2R
8dgXPDe+JAoMj+iHRckME84Y79p54eSV8yyDNIxtM9jIGOWJ8eDUynioiWVJeNigYQdb+o20Sp1C
Uy0A+39urFVfHgv9eeQBn5aqBmDs/C2ECe5QwhWyvi0B85dNO/EsKiTvgplRzdeOxvBRryIN2YSx
c02lOQVebQfeulE610c+GNsJJJiwb/49kA6T1ueuVpS25rYVZjsjwdSrYgIgcKqeJc8N+61evAy8
9rUFm7ySwthkJhZagx5BtASsijXnQM5fyNi7iXZwxLDzvGnQBFxboiZ19dR4gNg29RaNoOlWs3aV
ufu87aIX4ha4OXR/45GI7lw2fz2CXgm1fRDQoQ5oTgUBlot4j38gA9ehhdqSCaQ1E5TrFZD+mFeD
HLl81qZ96qMLmNdOsHTS5+7S/8pgbppRTFKvrCADyV0AJlUaxS5sHeyXln17NUt7Pk+WAlkfLgeM
77jeFziKrtADgEHD/KiG4B/3eew7C/Ex5sH+lsCcKs8Cfj9NIWGc1uIAQJXlggUKbQNojNA0znIW
FYe2bNC1oKkVfTTXy1GGCorrABMKH7XQGVUkUzFz+7bKlo4yWAbw+3O2GwS/1zKA6qnk0YMM6dkw
38tHo30qfXR8cqLWRb1diGFSm0aGp6fRzki7VwFoT6J7YIMXz6LxWPOihIW0GGIEDD6acTfAfDLH
LZcz35wy4LazpL4z1Ppk+eIx0VF/MSP9LAniCr37aGBJB469LmzXlWAmWhbADJKEBTyO7A92rcrI
79cEHLREFSuOA1pa4zzrdp5BACg3myn21cnwhQ78phNixknaWP1HcYehEtKTItY00WX39ilZCglQ
NfhHIPvqQC6ljZMGIYGXl9K9ZjS+GylZfPSHJnXSqo3cKpEb0sYSuic8zIBSgDqh1lCNNAQRGOm7
sHNHJOzPaZ+EOhoUtSx3ZZBEuhg6NnAK8ktJtqvPZS0H5KuK6YOA1UyVfWA9BWV4H3lg3fV2oUVq
1G6i1LfbYSSm9u8ftdbsenCgAcr6Nh4iRmdiLAfQlIaXYCONpJPeTRHlVV3g+G55ds7MNTRPD0JI
ZIKNFd2/17brZVlpFDKCFaUGxXDpmFFDBs20QZa6Vuqdku58zKJDTZDWZraKAiIZblb+lYXrxrNs
sVhZmIE4IH0MkvKxIZFVPCstz/KX3jkXX/mNnbMZaz/x8hb9KKnT1S/ImJFxvOuU1hVAkgsg+M8A
kySzalN3R6WN72+f3AXHA0w7Jg8CfgQObxY4Jk+FUAYxwqxkZg570L2MCgWVupH4HuYkG9L/KI85
eUnRx8LUY0+acI8eI6L06sa3NkWDAago/gl/JA5oPDCko4b/9ei9eBOEQmAOsQHlgqKUCOaToNRE
N3oiYOiHIJ9bv+bcSV/48m+H7ov4ZG7Px71+fegKOLNMGzFcRutR9e1itCRGIQmUZlsJOqaEYqYm
hnpmT1VUrZNedEPPoGY5PaWjt/Gkx3TaF4oCUuTorsnd3HJ9xfxxe8uX/DDm3M7XNIoUmK11/YWm
XvpGFaKNRu464DMENPbLRuMW8ujokzJy2u2WXDFUP6sfoTYwKNfSgsJo5RzjEvZxnjsq5sNnwOHo
6ClT/PsSA3DrWv41Zfr69hoXYsN5zwFQRuJsriVcS22aDGxMQAiDOOksGBmZhrUxPd+WsahHtO3O
/V3AxrMJk1ws0Y9fIv40orem0eeOhpmqNORNaFiSg4cAKOFmnAjAgtdr8VK/+g+JrBxtC2skGF5O
s9bVfV46a/4h9uheCmL8pSDXSubrCETroHXT0j8P5gMmmHRqsxoqz1Fqf3VbgwvBFTitAJ5Cr/oM
wGfOBsAtedd8oX+9p8FXD5l6EDtamMY2lXl0d4uywMKKijiIlkBedq3FXOw7v5HQjmGGKjje+9bJ
QVdaWMcmDteY3MXjK168Y5GE+EcgcwQrr0nGVAeeOkw/JsFNAvVJEt8xscHOWzr4D1Ok2h7MHGzE
f6BVHSXImY4CQ0yYN0uWWF09tGiRUjM7IapCx8BOeU+JJeishdcXkjnouQNfKbN3oGLW6kgF1LMy
LH/dCTMsvi4n25haFeUlU1hlupfssrj0d7peDk5kdg+B5FunsJS1gwRuBI7rXbJ5zM6d07GAVKFx
5HqHa6MLrDLpgZWv0WNhfZrVw+DzIsvFbUW5bk5m4Q80vF1LKRtD71pFAoJI7Y89BhLmg2FrXbqV
fB1/Nis5tOxaULda+xA3k3t7b5fVDjaduf8C3pRtKs0mJTOG3sBDwU8w+c2TO7scw8QRiwCPx77s
KFxfQ9U48+yoHUz0PA0ZbXQ8XLu2EPbihNHCt79pUe/AsCHHpCMHzr4qxXTIk1CbcWRtQuLIINP4
Grc8lusl+8XOmhIIB+dhf4z9mlZWt3k/k47WpT0B/OGIUWERL2yjVdmmxzp9uL2sJYFIcuEczTSu
uMmvN9rSQVbcdejHqyP9kPYvkojW54M6VVs9jDe3Zc0fz3reS1nMoZos3RumudGqDubBsLInOP6o
GpxLcfHsYi4ksIx4/+PVPN80F9FQrppJ71uw2cgqCxeENZETBKbnghMOk1zHflhrYjs6yiBljp5M
lkSyzKv2o5nqq9sLXrpq5pYozA9A1Qn7ef0lSl6Neoc+7L06FeDh7QA49EGM7XZ+PNBECRqMMLDO
fdh0HCexdJkiDAQBFnphDbxCrgVnfhmokQdNd8pnhYS9pR7qNrLNP8A8I/9lQQxyE/q3SRCFHNeD
6mGBgAwhyDHVeI06QWk3o8970C8uCZk2HVBDESyRjL8fO1wCdYGbTVMA762aQ6xg9G/8iec/x/ss
WTqSpYAizeOp4PWvlacWqtfXc8NCWj2iSZ+EmPIlp+Mf+BMMblLA/IuTgVzztRS0lIMotkONNUeU
fsBz4alRAmM9Wb5Hbp/CJc0hRkQuW/6C5DEmLueB5WsmCqzR7M5LYuTHIflLCzjP7UW1XYhhrHuc
si5MTFA8ooIrh59+rxGLV3VfXMpcBUDxB4MG2M4jAP3j5gu/aFUPgVfYoN0zMFcuSN9uq2xxLb/l
sO9FFOuyysxw/YV1NQ+yDjD8o4g53mHJHeLJjjLuDJHUWJY6OKYixkUCdygpoEpKbQ+H7fY6lvX1
W8T8/y9cYT8KmdBkAGEW3irzTFuV79FIKP4BiBwPg99imLNsIv6r5AorSYC0kJ5aa1N5v26vhKcs
xpUOVdXmPjrK9lJgEqEsqS8aHKe5vOm/V8HYvQdkiqCWMzW2ZIDLsQpsE81m4I3/EwdjIbjBlauj
5ZGd8QH0ueUbHgS1auwq8psSoz/G/LytsKWtR3kQ/GZgdETaY1boxdbnepD5cQ9IFMzRMl5rTSBo
97GHqOEc41kt7K0+s47h8WsBKc26y1AvRm+yQBCoIzJMHsLuDf31OSaNBMLPavAdafjXIQtw4GC9
B3AO/33DI5QxUB5GD+OMB7R4jPeTWRPRB5Zfjjd99fJv1YjGNfTcfFFWInnEnLt4KEE4kgEvUGcY
dPk55vuif/XBlXVbzPdIAZTOSFXM/MISdotxnkIiT5NcIUElr0IHh9spHIkmHBv6vlMQgnAebRCY
YaOyzCJibqSWVQEx0oPfQxdtU0zdqitwwY2gPdIpbhBMWR7Xt5e2EI/NdNVgcgQtq4HsMWNXmtKP
fRogFQ/q2ihcacqn0nsRAbiNCqDAidWYDGFO42nci96/tmnIRuIRVg3Vomv72grCREQWKEGlBpfr
plBAE90PaB3l2cB3Y7sWw/hZNQ8b1Szmx2hZkyh1G+T8delRN93bupwd6bWtXcthHK2ulVI2oQl7
b/apE5eA3/aHXmnoMJ57kTcm9Ls/nIXN0w5xYBA7MBGXVE5RJPQBIq7sLknupLoBCwKHgY596Zkz
+Zw2sx8o6FrG9CYmONHq1sytyOvPO5GWPmmPgYt5uq5PMVLsYVh93tbf11iMCwV+E8fYWSNOYqaX
ENfTHI035IChxWlFKwftGj/EvSO/HCukZytC9wZ1nkL3syepG9tbXvqCraV8+xJGu3meAwE8Cv35
YBr2q/krfrDcwSOPRrGjT5/N27inAVoXb6+fK5W5Faykbbq0gFTbf3RTUq81dPHJTgAQ/CcBsEPu
SLYKDgZnm9kixbfVMnbYJVpViib0Pj4hbG+EjY6hOZhjQ4eO6OJzfj+UNHxpfjSf5ehTzCwIXes8
qT+jo44B1rSK3m8rgnGF376HMdggMoK4rqGHFIlqshJdc13QgnJC4q/n+q3jxthrjapN3VUQ09nx
RLONuDVa4h9/ROStc8ipJdpdjxrEo0yHzYTuSeM1XKUH+fkouqsX660i1cojlHafotvbxxfRVegD
r77M9tD8rQuMcJlLJMjmMycRo3jiOBP94RwT+EcK3JsDTp6NT/8tKdk3SczpC70+zYsRkibXHs4R
8nbxfUNjl6N29sb5Joc5bYY6mCHqEcO5rchrtynQm1qHZBvba95EBq7ymIOkjHVbaAmWpB/iY3ts
D9PRWhU1SVY822Vxb99WxRymStdTK6qwqsIWUG8xRAzd6cggbySDZJ+nIVijxarYpilFFag0Salv
opBWGCINdALnImILQH9/DKoPGtioZ2DC9cVqZcgGyAZOdrE/mBNFOf9RCkh8uDdGkruf5ppOTr2J
dtWhX3Pu9P/nzvgtm4nJ9KnFo7qEIobKNt+GdlfdVyotK9o4+jl/0NwGqGikDG+7jGWxmAOEMAJ1
CiRfr5c8xLrSgZC6P8cxJpY+GM0p+kh9ZaWA077DDBJQt/6lAEilFRteEwUTHv5H2xeimRWbRRZW
6jhfW9ZRaKkZkWG0LW03FpjSxVnnsix9phpH9giR/fUyNR/kZ0OHnW3cdjthUiQpN6n9cVuZPCHM
ta9aXoOxhFiQvPVW1i4hL9KPlLOQZdtEa+B/V8Jc9nGb5/o0e1+5P+NuGwAbvFPHVZNux3Fv5E+m
z7leZ2P/5u4vBDKedLKqQMlbrKp0ig9lK1Ee2zx3Ser15jSTJVeY3dmfNWKXj4g14UMHZ1jFHPtm
2YH+PnG/dce4UK9QapQxIchcaWjXd9Dl0mb0RSbbCO3bP3tiOia9fSbYxum/ZQIIgvFJ6K8xmf1K
0WuDhD5k9tRoqfeJXvHgJXbuk7es2KV24pxuC5wN9vt2/ZbHbNcYiLHXBZDXaB8olz8Vr5gk2z1Z
TckR9P+4jt+SmG0L0LwaZ10wnJ/ffRSi6b1qvyTrfl2veVOZeGti9s3KwigwIwsBnvYzzIEU9GjN
QSD/P4fw92rYO09Uc7WZAwbxM34KGpIR0W53vi1wnMTyPY4kyX8PBONx06iSm2mE2sLPZzhZd4PB
PqMtk90feQpAZzD6cD54LAvCKIqgCfDy+WoFmml9Z9Cf6Tki69vnbfnSvBDDrKdTfLWJTIhpNTAM
Uy1xBZKv9PPP+KNx0udaIPoedEOkWwnbT7RUljve5MXFuPfiC5iLpJsq2a80fEGE5w8dSA1mDpO8
+TyFzv77m2ldyGHe/FHkF41ZFrNCAxq53j1yj5uX5KFf86A2nBWx15VkxpHi1ZCUO/4xoI/eOt6A
XJzjm3hSmPtqypMoaitIUU7BWaeRXdqiO31+3j4gyx7wt9pYD4i20KiYYojxfil3OQGo+JflmLbn
Cg+JUxy2PPrmZcd0IZBxgXla1L6eQmDnGuQuPzRrf6VsjyOxNjtpc3t1PB0yTlCMxV5qfciy1mCt
weHTnL36zBuaxJPCOEAtBAWWMZuyfBBaYhGfiCfjYJKcc8Tn32FPONrWMPwF7AZzhuT6Ju6lplbU
MR7Pjdgp4N30KrsLw3zVFb3FCSsWX+2o+KM9B/VwcIbNa77I5Wba1CUiRm+cDeLvuvviDmTvka0S
YyU5uUc8orsB2ZkY+Pz6Rw+cC9lstzeGKqqqmkC2m9wFd15w3zntT9GyTcfLndsHZPH4X8pirEzT
x7C2Cshq8506vSYeSUJ7bDeJY3p2LN7rQLXGm9qWYX3q6n8UzkQfjYfKNFiz4Ug+vcPO1kGb7uNJ
PsdXQAY51gNH3lKweLlYxvRGMUo6NYW8ykaW/Dl0BCputIdsl3jIR7349DP3KI+MbTGum1tN0G8C
vk68oa6PUmnOUIJkvoIeD26IGZj0USdhR2X7dPrkjfBZjBQupTGRQoiR8kgbQhpmIx2LmNYrHwmN
7TTyQpJZWd+s8WJZzM1a5X4U63o2nG1lsitHJjJZrz89Rz/ynuEskvUrSr1cE2P4hQh20LDGmp6z
vUHio/qmpLZJOod3QHhrYqw+1sMAXgaCdm5Au5/GLtw0r2vbo8Cw09uHcclpXqyJJdnFzHnMqxgh
yv/hl6TeC7bN1RtPBmPcYx0kYdJDxo+ePu/i46tiu4EdPmlOWhB6QjLsx+1FfeWObxwKlbHoyTf1
pO3gTnZ3NY2d9/eSbA7uqxI4Z9WORqfdg47u5NtrOhzoOkNqbfPBm9vNMziVMXMPIHDFk+ZdPBRu
7FN/A7w5Xa9992Pd8UgDFyPmy41k7tiqrJSqnbDkkT4bJLnTbZ3MvH6GzYPG8baTcSSalzRiWUJS
TOzwqNr+xiQfCufmY/tT/2Nshg4OxLlqpbLMLWZfJElZSbBr9a25S2Snfene0Yq+xwP0USG6s7ZP
9d2J9jskn0BJ1xPolZdOXLzqLz6CcS7NUEk5eN9xcu1DtQ/uJddt30rSbR5/Itnm8xB+i0GZfiGP
8TBx3lW1EUFeYf94BvKNln8dKX3grWv+mW/mgfZGFKItcL+xuk3HsVaKVINuEVg4/SYglFdSXz79
FzIY1RVxFI45uuLPdvqWGk63thzd3ktP25bsDjlyMhwk/GLGHTDbfxbF6M5qrGoQQwgUX18NIm9j
3/XJ4+PjRFBV3aaru805sEtQKm3L0+f6IX9/WAcOfaLO8Nk5Pn1a09MDfB/vIM/rvKVrxpcnsQlg
Qani0gAj727c3PZ0y3fS71V/3cMXAWIS5JqRFvh5NOD6K/W03a4fHh44Ee+ixV8IYRx42hkSxh1C
iJ2WVLXBYUdxKm+vZPZPrJ4METT9IIIGZQsb6YqVhN4TfcLRDx6VWLKLWOZcdUthFyZmAwGOTjfE
7kxI4udxoUZDOp6zPnIx24tqJQaJ6ABH8248lpr0y3kZGOg+U2hgQCxbbwfDW1vrKPKdD++KvgqJ
0ZD01yOAEa7lqPerFXVO4s/P6jX+i1aryPnEUEVMZHc+OPv21RL+TakX38FsXNsEXVt2qBE/24ec
lOQu3qLAphJ8iiBSsqIVOWG0E/79TA49GTpnx9lW6bvWdTSvYtQeeuMRe7K3YI8Z4Z3qNf0ZM6SA
6t12e7DnRaTYhfvGsRBeA1G8Rh8WZ7O/H9lrscx16OlVN/UaxGrEwwaYmz1ajRzeVfg1w+xawRAD
y4DTRpJeY3skJHAJKF479md9hXGc3tbPHItkp8lGOcAi1nuECV22Sot9Ztk6uDzf/L8yn1Q1UctD
9yPiDU5acAfX38N4G6GZGoyHiPCUiS2ts3OjtDZSq/WfhViooMyXjCEnlVSWZ2vsTFDVKkZIxL6V
Q+KpORpJejXNeC6QHbgEc5i/SgecHqY9j4KD7V84qdSIZA/MBsjFk5wIFph6K3TMHuW72j5+ZvSp
O5yiQ/7ztkP5fsldC2XCL1EBh4VnSKgBrMqn2vXuTgiF1rdlLJ2yr7HZGKkzGz1TMbFksxfQIjOf
stGJncDWVhhzR3jHbCG40/8znvtvOYwdJ2kT1mUBOS1t3PDH5FY/pWO6KUhDeYkh9XvMcy2L2Swp
Ho3IyiGr32b7M8ZC35VATBg2OESVzTPcx3bnEw38yi1mzza2vpVTe3Tyx83KD+zobXJUd6JOuLec
yLONh34/EoCvbUzGPdjcHMX3W+P6Y5lNbodYTUacb5ysZFM6h7NpG4680cm2WHmU406XTtTlbjM+
pRInLQFueN7tZ1j44S2j3AXN2mUdyqUMJrj2onayBBXan/cZZKMoyTdrgwoHYVvQf5/bvNYecyOW
xlgGff+lvZzcNTvPdUANxwmily6AyxUxgaBX6jmgihBSHqQVkAU8FMOyDQJAhFYg4OhYoFfi900P
nqIZ0HHn/3LePuvdjz+x8t8SGDW19SCM8QAJBqw8sou1SVLbt7lucj6s3/f+txxGU2OrG5UwQ2U0
9+45oc85cc2X7kfqcoPz2V/cksTEyr4XaNWQfK3oLlxFdkozgmdwv+Y+gpcN9PeamAupFsVIsTDK
/Fw70bkkCMZ7op50AshNtPLtcsdjm1jIPM2H+h+JbNpyLNNCiyxo8Uf9UNJfEz2md77NCS8WL9pL
KYxHjgI17iwdlTCNTO57YIsv3l6igI0Zdsy5yLgrYjxyqGeB6M27lZLWcVGR/TgKdrv+M83Nw5AQ
rs28jYwz1UXBrzX5C2by6j/gfi4IENdIvxIeKmzhdYhNuhDFuNI+G4wylr5EIVvh5jT4iX4uVzj6
G5qt0pqWnJt6+Qq9kMg41loHf3uRoaIYbQb7PT4M2wkwO9994AX/i/7oQhDjLQyvzmo1Rna3dJ7B
EEJiG0xem9seafYE3+z3QgbrKYSuCiMrHlAvf05gTcmWoy7eIhgHoeUA9XsFsqq7ZDOtOxJvUBni
EfN9dfbeWgbjHCRl0lqhhaqy58od6WtwOtQUgDlEG0DVbEUqbTBz0c5JAYyc/KG+GFQnqmu6zove
4i+1Pd7Hm6226Xl4jnl9N76MfVa3kh7kZYnTclC3Ex7W86AP3lDLryftLSGMD7GGpm1SFUJ+dBk5
vHo0QcyiYW7Cwbz3VHugIgmc4/aRWE64Es929itZcY2es9Nfju4iNq+M0Eti68uRWUQ8HFA3Q4fe
+iXdHJ9oDo5O/ZEXmS+InCcOoK12Zp77zvuYDDXGKbT9+XlykeBu1rWdnzhRx5KHmWtm+AcjrmcG
LOzwxboMkBqF3gxjwVwnF+kEt9vhLqDCKnEC8unRj9sWyVJtzW8ccL9BGID2mCX3rdc7zlRhzHCW
d7VOUzw5D24OVCUCUh+EF65EUztbmY9pQ8TH26K/eGeZc3QlmlmqIGehlqlwpuUnmpSR7hr24IKZ
v+A5OBT2KwC2RDiWBH8JbIP2rnyvngb6Fp+Go7qjNN9vrc188nw3WRn3nOhpoYZ5rRnmWpG1rgKp
OTQDnDeV8HQAR+BRc/qItO7JPDpH76hteCXnBcTFLBUkLGgbREPkV8XxYv8zrcaUhxAeTIFETC1B
vcZNMIEUcDCDooC6PWHe5FawwRmIFxvvNCyEPVfSmdtGS/HQrjzkyMWVvDrIjrRGFO8M24IYr9kq
/5nzjvu8x+wZ0NEeh4HJQOkBu3993GOv6FpPxXI1UmHkTrvCu4FoW2E733G8d4M832HfpIFOZebm
xkWuMY67Stqhiw2UNvDkMnauq7jy1iDRXbULaXQUVoXjrB8AJycOfRkJ5ouQ20d+0bpnPpe/P4Bd
LoLKPGjm2kqDt6eEyCFdYZrtIe/JEVS1YF0hqP/9QcyHjj3ApZHMwixFtmN6mPQ0KBQTaVB5iy5i
10Vi73iPqqb/1+3lLRQ/9CtJjEXXaKmJQsVDiWU9AAuS4Aqc3BKTmhSfhNQ/Z4BPT/Q+dBzhNaK+
LfskJRFdG2fpnlubn48Ou9mXy2bsVxvFMVO7ajxb3jBsMzBcvapxqZKi7IJdFRkh9cwUzRtiWq3U
olDXXg/IO0cjvI9gAkZ0sIedX0L3yimyNgla/juCUV+d22p2ornei4EpdKRNaAE0qQV4uQsiJBFO
rdvc/pJFR3+pDsa0W1kxkrY1UDkpbWGvDjRXVka+VmOq2+KwPUQBHcej4W/CZpdQeSXS8d1QbM5X
LESAVyeEiTKrRgYFgWQhQMFJtHUbTQV7D5O2OqrvEEE88MorS3f25aqZiDNLKzUyQc0Ag8sREf18
6VYj4S1qIeq6WhQTdWbI1+JVgEUpMgGTjiwVIA5zwk1tUAzJTNOYqNO9ZP1srY+oc/XwMWzOomiX
zUOqtZzpCgu582sbZHxcjFZ0Lclma59yckjJ1NLX8BhtDtkm2lQfvmM4hWGHG2PV2hl5wSBj2zFT
avPyGwvof3wIZpyAlAPkr9q3DkGvET0t9Mfzj+H51Ty8onZuvSWro00QDc8RcWjzkoBLGdsrmYzN
F15kdGIEmeKDBscinQ7hWnUwB+c+sJt1j+1Bt5RHeemCpZD4Si5j5kI//n2sDRCvGvVasNbGyche
wZGqgpq+coGc7ACSdNOYlsnOzFzFJJX8pEhbISJK+hMNREHtWj0Rp51R1KRsDk28KSrqn25b4KIB
zjQlaGGzZprc6wu3FnVUVspwPCuuSgVqbY+8LA1PAmMNU1F3wtAH4zldR7ZFkyO1Pm6vYekaR3Hq
nzUwR1wCGYYlVvMaiPJOhxXvGC06jX9+H6ijax15kZjLzYgV2BOUVNw15IV677fX8BXIMdcTaCHm
0iFoP8D5yPjjpERtBg+B8Vxv5ZXqaJD0COpi+ksHPK574IYeC9tyJY/xvJPaaKosQJ51mrPxyI7X
QIXqG3/Vu9YKFNOuCDjE+fYqFzwjaLgwuQkQDzw12KabWALvezWikNfKD5mAJiPrqFYSaZt15iO/
XnAGHi1s3JU45uiVtZ9bTQRxCsxQMA2iZg+tadJIyomV/vSslhbhj9tLXEqpXQllTqMvlXoAyMcI
8EP+o121hxRPw7/qvfIUAnN4W9jsR9hDc6HPL5978ToYhSa1khgF2sCvznEe2NUYrP83EczrXm1H
GTMhISJtMfukeo+SzR8IwFxItO7h7ONsXFuXZeS1385nwowRiBo5xtfYtyXMpvNNSxcSmFvAFEIj
DL1xPPsAqwd2zzFd3s/Pm3SxCYlitsqgYAEhWGHl2LZw0YYGz2CX7FW6WATjH2qhLXxj3gctAQ9O
mxHZQztQZlELVCg1J2pYaDMGk9KFNMY7JFJihFMqjefd7vBVckfO+5z8dc4p2ZC/9p2zj/fkBS2d
NHO2p+qQ0ezwgZwx+d92jrmdPEEe8ijEZ4hTR2rlrx6Dp5uS9w5ctKKLxTJuok40tFQn4ngGWhoV
Qb93B13mHJKvcXG3DiHjFiIrxIg9vEEAozu4/WOIkYo+sY4DiU6Pj0qN99A+I1tyCjOS3p0+zcfP
nXX+2I2r2xpdysJf7Ow3HlNDaOJuSHFaxYfgftikj92dtE4/fCTJeZypi3rFqIMZ+wZGyS+VXBiG
GqatKMvYPa/KiKl8BC030Fq8UC5EMKatRWaopyNEIKRCUf5wN23OmXsedsj9rVbOvrcLIGkbPOFP
1ubzg+PrFy3/Qjpj+QHoSbTIwJ5a1bNW/swyJ605+7W4QGgPCUAgfjBO8dq5DGOkDWEXTmdMMflL
jkK7tQbqD/VHW4qNI8WYB+Fh9PvtQ7K4Lsy61pGb0GcCrmuhagmg1xTG07kqD158rJp7CeS6/5sM
ZmFt3khhXifTOTLf87YjlrwVfN78Zt5CGKNTrcRLRCuC66o6qiibrpCcEuH/7aUsxm4YZwEyF3D9
gdlLvtbXZBRTK0359FVF25krgUhEoJ6bEWGV22A55AhcSlzNo26/+OHwkmJ5U5GYGA1zKCZEvIcO
aRyMK91XZ/nH+13+4JLS3hsVeake0/uKjJtTRtcPt1e8lNm5+gDmflC1oSnTpJ7Ou+chJD4iufvR
ObwXrpvSx5CWttPaRUmzN2cr2xUqVOEdirK8nM5XUfybU73QA3NQa3XydQV0lucfPw7F/rUm72NO
fbIS6ApNff79UUYrWmwHgNVGeBZwzH/RNi+kM0fYnAQBM2Wq6dwVD6p/6jEnSSyePK1w5A5BrSc5
HK3PWr21XOY4D6LljWKD5e4A3Rid1zvLfa8PA9n8CunKiZCDrmh+Oj0I9gPvJlYWTen3YllGMa2N
21S2Ztm7Z3P1Gn28qk8T4qkNWTmd09sv27fTtl9/bkVCXzrHeYoIrxiyeJ98EURjaCMIHxl326i9
H6RjBn3Lv3LhsVLPt/XL+/1ZBRf3lR/2qlB0MOMofY3NJ51HNrj0+7IIvul5CAwo05hQuorkWhoa
fTobev6sBNWzlQ9/4LnBYTUzywHMB9bG6yX0cTdNZSBOZ68MiTVuWu1HPtq31bSUVYH+fwuZ13mh
p0m16ijSJlid5upUTNCIWZ3OP1PZ9u//j7Qr220cSbZfJID78ppcRIlaLMmL7BeiqmxT3EmRFEV+
/T2p6SnTWSzlRc80BujBAApHMvJkrCcap3PRjdlmRH/kiKUoylo/JcRGWV8xwcPEXHZBjzOpaPHW
d/F1Fludif5vKwzNpgCjqlIFZMjqKLAyGWDsa71prqNY1FPSXNG5SdqoTN0qLbDk+f7fJU38XSCq
xLZsupQLI97M3xVp3TlHC4UI9J9J1gktXG61ztaPAyoJsyeUXGOyNJegQll6Xus9e/fFT8WbaALG
sjtw6eJfWPoy2YiyLIwH8dE+rhUrWmKVgrP83HGwbqrxYCyGXSlUGcnZUAdoWTkZQU9P9oaVyK/8
ThuKYcxX/iaHuSSBmp76rIOcmQd/br39eQWlkDXMHYAbOew83hsy9XijVQRtHPRBw6YD5srIYVj1
l0oVH9E2WpDTdjEHmK4E11ly7uafz4UO68AMJPrCsStNYK6NgX0WVdRi4NJ2a9K/rqyB5+5MOPff
RTAIFhh9fu3OKZz75eATZ7XcHHqOuU8YwncZzNMfVtEwA5065kZRGa6sBVn1tsM5qgmj/i6EuVNS
BPfiBGbuR39GlNcNWggsGy0uvFeNe2DMEz4T0KQILxRJ6bWMOZV8z5vM53105skO+qYo2zP96PWu
Px60PQeMOb9/U3CExSZ2tg1Dgd+vEUrmxGrmBw6+UPv/fiG/fYqbPYwkRPIFHQEXSFAJnYSPrJPn
ee+8L8HTg4LsSEpYDll1UfEhkh/mD7CW8WY/Jkqt39Wgao4EnGKs6RjQFYz4W/WKOY5qCavqyY7H
7jPRTP9dEnPP1bhAPlqBpGG7PrbW8fh2srxtYf3crt0SwzxXTFtu4aVxfHLenWEzyEIZnmuVXn7x
+PZwIWTlODF54tzMP+GZKocpCBC+0qV6zIXJY62JgnOBkRA0YwCYEWCQ4fW+yU2QrX0Xwlyawayk
WS3mN6R82m9BtHX19vtw3Tb2frVLBtssSYjWVWR1OZI56ilMqv90oXPwEiSfVu0ePS+ruiInN5o3
noEjFfcr8uIUC4znPqHPVH/9DAfMWhmWzL0PE+Wyb2dw65YZ2Ws5A4/TWcBBPxtPz2u8GO6CPOjW
6uy8OBuLZ7R/AcLf35UdNa2N2gxPOcRVFaobKMX5O/tfQdWXCOYGXhUNk200MW5XJCmsF9Dixby1
shNl7e/Hxlw+s8Ey4A5LSR/Xtuu6H9LD/GHl0DGv2HrOON0q3G/EPLdX/aTrfYlDQ05vcLeuiI80
P3u5t0LNpkQHKJ9j6M8w7Lt+zOt7EdJzV6KG8jj4rWuZj/ft/y8o+fWNmHdXveRYEZvV0OiYbNaY
On5EaZacvHJjc/tQ/oxmv6vCQEmC3rpYKnB69voKNojYxdCDRZxDhA4z0+Y9ABOF8O/iGFApYqUO
BAWW4fsZsdf4XIvFw8WafzTeHt7lEgPGJgY8eA/bX/yl30fKDtf0Qo1ZpBnUzEJLfVvCFA00itUe
xxinH9AvMYzfXGDnqooxbWRCCyIstK3tdbzGBon+xp+uwJcM5pHusz46mydq7/bRrS10syLXotnE
caxDOcfEJi/o4CnFQIban7qkr6r+UXtSEWW6i8z6UOw5huBeMfLKO0Lup2LAQ9bERi9UmEhegJgs
XNfHJabrdzvOp5poJfxmiux2A/Ekl2FI5cAMgRmoA6Azdu5YjmcusCyZl6fivacqAxqxXg2mkJZ4
SzI06N7ekscP8gv5ccRUlhfa9jsHR/7sc/quIYMj5klRIi2ExISs7W5du3hTtjZHCOexZjdkxQFS
sW0J6zja6GF7JAvk/DHSi9lh33B493gi5/pdJQY/6qSWOtGASj7EvUHeyd2Tj8CdOzn6A3GvP3fv
7wJnLdck3EuSgQVlAnbm3ILXkReAIaoa/j0sRW9JcQSV6v0jnL7Ro99nXrCy6/MA+1lp68QzJhje
3rYLJPQUgmYgA0fpebwbTW/sHxAyEsiY4hWsASIS/7hiKH+BpYwG9pZrOJfX+5rRq3pPDmOAqYq1
PJcWB6d6it293P/xiQwYbGGkBfN0ldo507Eokx4bCDwxCr0Sl7K19MyHjnBdwUkQHAljDK/V+1rD
4iaUr1OkDVAk5CUmpvHoSwLbRhC24azQY6hTIoe0Bax/UDhC8gCUIjzsm0SGkSzmnbrIPZogA3wY
0423pYdq54ns3nnOBefe3HJ2o3vTpP/9/PIBhO3z+59/ovrx7fPf8Hb062EtXNqUOsvP/n86Wt8S
z32s5os5EvGrwepsZ7PJ7Mz1EOXxVJvIN36XzrxSutE3jWTiBH00LQ+LVMQU+hnD725jWfVP0CV6
797hSfC5I0H0zty5U+yIYpaesbWcBkdxa6XBa0POWIApuSeZA3ocg78h8eh4zXyWJyF4lh/1rbFQ
kTXl2OC03z6yQQYczuIwS5qCnqCNWga83C1iqwaFjM62lr3Hq1vw4OJmTyOFzhewU4OimqbMdIwz
uP8BWdtRraX9r7IAI90YtFDNXNFzg9JDYEpAt8T5q7Xc7RoOvE7Hi19i2PHEMzYllAk9wuhKBJhC
B8ZCzMBLOicin+CS+WbtLL9+Z1b/GJ1vC47qBcttdXy6vGGMifvCT7q3I50Y9/YaiYWYVdQsMvJc
kWblqit4FTrSwSB4cpLjkht205+8c6XY5HMPKlzQh+JrIStF7Jpc/fPBxHZFulz6PmhNR8Yj7RjY
qCupzdQYtwrRDw1+PsBmBufFsbxPf8djFJhOgo2kMY6FYMSDpAZQzEatYO1mDlqHFvvanr8unWVP
Dh7CE//9vorTfi6yUiArUQzstGfeFuly1ZpSRPQqgzdxWx4eF4hPpAVx8Pk8jAV/fna3jB9H7PRj
8yWWsZvyJM9KQ7qJPR63WEaMLQQOnHpL3VCn3vpEH2+JPnPBQ1mGV1ScqF/QC/IlnYmRIjTxp9K5
QVnMalbx49t6Qa4W5D9uNjx2rr+4i1+yGBuKsb0qVAfI8p/9xqadYRFx9/MGpQZgpwPH+/7R/sVo
vwQyZlSFSiWcafBMI07AJmhYNXuO/NdO23Bkca2HcU3lzKyxQIa+6sL8iJm+NXWGA/dl7mx+OPCG
HdvjaEd/8c/b/6Ud8w5djEscX6n3jZecZDAZtG7Mf5znXJb/v/gMX5IYh7XKBKyemwHanptfOpFx
Oxbz3Bvg6b9gT8hgKS5oozjq/eWZ/RLKPEX6qf4nmVo7je2f0KFirMgcs66tZb2ri11ovz/zOsI4
1wF1dpz56K1tmpNyMakve7bto2CtdW+LPuravs5bjn5/edb/q5/O7laVTnqWZTSWeTO3gb0gCnLu
1i2i5jWayfSo/m4pusBATBN1oDo40eDTdu0tddH32dyN/DckOZGBgX6rleOJlnXwbPCseZG9S594
KbTp7OBvqNHZyXpAup6ddfpA4u67jxFBPoYMS+QPuGc7/RZ/nS2DNJeZPpP1MzVYMBNg0DL3EGAb
G86LofHEMPhiyKHcnTuIMRJinjB9duwt+VdGGjuN8L/o6CsG1mqyyA38GYtf8/nqdblEXHRwHLI4
uYH969cLBliO6Ic1d8XKeg8QNC+XDsJn7KDnhOvTCarRB2AgaqYFdRzQ7LYNWr1ygSnnGdyGHQeW
pkO0r7NnYCnCFOY1oEmHAiO31uxNcK2dxyP1oohzz6IZRNLFvDBCGkIPi8oOCOU6va/GdMJmdFgM
/FxCqZHqK9RICJKHuyN6VSh33h5TZqTBVd04VvQAasnDzuey1E6nOX4fIVuWjUs1MAUaIa4htbZM
R/hlLcOG49NxYB0bur+DXWLUSYwtjLglyCTCx4K3Or+QFRKyZ+sAUgheCYcD6VgN+11g0V8R+cZI
uflvFR3FhoO1f9DA4CSRzyV2Kxzi+f2vyDP5W3wwwvO2vKKd6VYL1JZBR8QdcEDtEG/Y/6MgBnGa
k1D2DQ2ri3nwiuce2w28A9cw7vuKOlukjYVrYshXGMazX4IDxdwIr9EhtXY33/C+Rrd4/M4Vu3Ha
jY7uMpPCSJ1R63her0U8+VisQ+aJlXuoDR8sT37VeQbCeaduT+ZIZKIanWjmOET/hJZeq7bDxx0P
nu57TVjy8t0GQzDZN0kGtdZ25CH1sc2On9ULlmsgpODS396W4tw7RAZFTo3c5WIOi7+69puPucn1
9nGxj9Yfj+l2j96kXiYfH4RYNVrMwSRmrvxDcug9j3eyHFdYZ5N0cY3oNKdX72z7x7et+/iAnT14
9A87fZFaHGeYd+1ukcDoQ/ZyNKQVVXvmueWJBJ7sWJSblvMxOa8Am6dToxj7pGmVG1S4F1tZGyUZ
Ulvg3W2eGCZGitvgn4KL66oeCummtSfWjyVq+Lh7PBeUcwduofHo6Ibwv0Dir1HpDh5AGHf/YvMc
TzYRd2mQ5ak13LJ+biOhtF3EbuP/AurTQQderzcHsdhs3DUt1cG4whKi5QdGxd85uvA+DeNsqGUm
hxWtodto36bPCdrH5w79Mqi8PXOE0R+7c5nZRNzpmnZ4LaELmAjeHpE3DVarW5nDz37y0kl/yVz9
9gFYKti+NCO5pLbdZragklzzYtVLr6vUPMgVbL1S5nmz7zHwxls1zjlTNjmXXxJRuIhQ0+8+pdfz
5pNzayfmm8c5hz+WXrZtlMY5dZuzH2t0nyfWfOGulbkLU9yHc5SfycbBIFNHPtFgxbF+rnDGByln
6H0+19CucI4oVzy+ubavrMXK7qyhdIJ2Z2yt/sXeeZ+HdB0XgC3/f0RHNm3XtLE2GOiUoPUfkDLD
S0a7R4p/OLr+Jc3624Zuc3ojLDnnsnitFfolox9oI9Mt6YiuNY4UnrkwQRCiurjAAlv0/hRW6Wmk
eOx5PeMcTJSZwKU/6UYkJGhbQVQeLfW5x0MpXtzPLrcTczNWwxoSjutsI1hvpEROCoTg89mCAyIc
QGRb4FpZaVqNEol0FjZfrEKSzPfzh815j8o9RxT13+/g1S0tMPr8YdImXYfn5NG2O40M6CEnP5DJ
PHGcbI4BKEzOJJ1VbRMN0AjBZAFaWwQrCqemw8mugUT5u9cmz4TSSHskSTsLxDb2FhtbQ/KBeJpg
inQT39oQaqxl45HET4csMjaymSqG6Iyb4YzOUArFQA8pDJves5s4j5r9gUSNg6o9zZbwe4on3dOR
POY2BdfZqY5zfDOV+FfPfEp+3jeK6aBvJIC5Sw1GI1JMmMPSMQXkvv1E0IeqY0rI6wa1sp3/76xw
JJB5onNZT4w2oCdIFot54KJrigROv7+v1+S1GkmhRjr6TkaZ5dciom79YIMnjgfZk0mN0c+zfnyY
piezoldJ20XzlNxKAhwg5dka66Njo8Q/wcLRB0sXbY7/QDi+ss6Wd0BmiKfTZJbhSyfWSe8G2Th1
NDt+Wv3Ep9GxB9rXwOVi2uJrzavETUL4SBjz7KqCmUvSf4TZ69QVfnk2T59JuBuJYNz0VEtMM7pl
ORVL3L8gy48Aleee38LeP0B1JEX5bmhteqmzSMappfYb1vl8XEF/RUDPgxaesHTuGzVXGIMGVdj1
vWxAmH08nlcZ8TtLQWeoq7wKxrZaeHXrciTSP/+eeiw8VLkEGj1ITMCUX8wJssMEBRNPXfCsnfe5
GFzAvi+40rShF0V0DOqgJWquouS8QrEEYam56DD4+nxfO54RMiAxQ/NIXjT0FitnMkswe8ItOfHO
jwEKOTLLi0mNMF9E66tvWlf0D39S5y7GfzkmP52j+TJG1lVvh6tWmSakPa+R18cRgkPW3oMAC/+g
8kQZFrBWoCUCStL3j3K6RDsSzbzIiZTM4t6EoZxBU0qJSnXkSTvLPJTbkPQPvzr3shyW8jpM4EJ7
3n3p09MKI+ksnCRVcclov6r/ln3UrgoL3RnOM482YzqRMZLDYIoy9KFUDDhgmQSgtN9kHZbvLL1D
xEvGTidoRpIYXImkxuxihdrmmrYHgkk+wV1Yoq7m8Xhfpju2RrIYWFEyOVOFE3yAs31sHZS58DA3
BKsoMCaHEhDnW3Fu3R/eexFiASyFfhutjz9DOG6LPQohaB3AxnkuPnNeataTVzU1mDU9pLXWuiKh
I86x4IZz76ZLWaMDZIBEh0JtRTPn7TJdYe3Bp+yrGQmxsG+DHTqfXB+KpxSDKtc2EIRIh7zb9HRq
m2+zh/tfiecXsl78kMhUKYhwt5mDJNeF/EKLr0E2SPXuPPnxvjiOTbD+PHhkc0MOqELr1BY3OdH2
3AwKxyVkh1LaqOulhh4auuzI/oOOIjjoVnZ2Z86jyRPEgEShmbWulxC0xgbbRcRh0+H9OgMMZSxL
skET1r4GPtN6cf9D8JD0tglj5DinklnmtYSfb61uaV/pwvNfw7JaWD7PRaeX4k/XQkMkpZh0wTWD
2ZGKDqkqRgxnfLS2VdjY5cDbuDiZoZO/RDBfIphpUmHkEOGKvvSQEokLLzwlmK9RD5j3zQJ4LWh5
Xq/bt9iWQdjw0pN8jk1s6IZCvojzhaYdpS+lGLQ2jKQ7yz1ESm8p1givHpzXpcV5UKdjDwVLocAm
C+Jcds5EHIyTeClb6vdlpLfW8MfQL9MQzD9hDhDPEMd/mASAkTzGfRA7OWvoqOPj8CvF4I68BG5y
zo0ngrE3+XyJqot5oZ8KfAJoI9tiVmKBbCPybXhYE141Ytobw34f2ZRNkC2zXGRq3SvFQOlBWysj
UU0Gj9KJUK/s7WQbkR/8Wh4woxG5+VqO/R2vgW3SNEfiGePvtSC/tCeI34Y7uCifIechn07CjAQw
tj87acZFDCgzKTmt1idr68Z2+7Qge+EdnYDX+QHDV+kTLwUzncUciWXsH4eth/2gXR+v9kCyp2iO
Ptu6gVfL0W/SXkZytO+RXW5eZ0JmYHfe87OOr2bY/bZ64djk5EM+ksEEPbTFsNEr6OLbARiL0P6C
srf6+s4RQ7/EH1A7EkNNZQTq2M96Pil072C1j7CsZX/rYUTJ6tDzFKKX6J4keqgjSShXdameQaH4
Ak6ypraIm3yE81Bd8EKrW6no76IktjdLUo1TpQ0wPx9NodpHIoHvWonm5xDZ8+JEsLmFsnyfXGHz
bu/0GLPZvsoxkWnH7/fBSmzTVh41dd2LOFjbTktC0OCXk3x/OHDX7XCsXmJ7tkpwsSRmgHWDfnnx
UTnLgB2evthxLGXSuxgpxIBGF6fdLAEr2GOcumEekvqSkhg0vpeFIhBRXEa2rPlBc3yaDQ+N7HbG
gvMH3DfVP3kt5OY05DH9qmvBKl/raJOCf6TXkSMMHL3kxa3T1c+RwgyaDCgYnkUT56pEC0PIiZhY
7Vz6dX5uZUtQSFSR63wpvV/9wVFPR40X5016KCPxDMiYnR5onQJC5ewzSkj0sAx5T/l0JDkSwWBM
iD3Reh3DRjFXDJqnxMdTTrDERl/+kJ2DzR3K4qnEgE2i5qGgp/QL2t0P7Bim6fHOvjpn4lkcYJN4
shi4uYRYmmNEkPVs0z0PhYPdL3axWb+1g2UcSLFYrUqndbWtegZ5QWLzEg8c+WxnVnTWQLJdw3py
u/m5cfAM3b8OPAXZnqw2q8rOTOgjdDwGy0XkAL9daYHCHU1x2IXne0vN9Sybm+qglncHXtnmrCvI
rqOCXgx7Xb4vruSx/QiJW3qBYoFa21Mf72s6HXh8mSnbmmUkMTqMrjd5BemcE/ZiJCvNzZEm40i6
/7BLbA2njFTsbaUYR/2y3sIK2lXp/UoJ7bjd/CiwANvmeLfTeaORcgzKFIVWlEqEa144z8pnsyxT
suTOct13+KRb9nj09qZmVLfKAIcPE/CzX4p1XWYX7IW+f3qcB+KGpyMh14sxlDG93e7+8/4vT7c4
jA6JAY6y7dKqpOsMznar231kJXtdmZ8D51KR8tlcoymq9QoeDx7X8BgMMapZkV8aHNvpBCePzAFX
6P1CYo83NMO5UWw9p5XP12tCv0/yIz4MP7z7x8eBIrZ8I+daJAs9Psw6mLu6m3GglmNcbG+VoSdV
pNBTQt9fgsL+K0jZ7ivAsaxbuDGyLLWfiWFZQIFggemPenn/1znRGAhQv3um4qW99HpHb8dx3S1p
N3azyiO3Ti0QSqLVdHewLOd1s5+XKg9wJiP2L8NmO6ywhkgy1YYCzvJo7BAplZ39zpuFnQ7ZR1Ko
+Y3OTykvGP/KoCBYlkX3jRIczEGqjPIJ9t1Y3A5Cel533ofbyzUSB+qQqIsSep6pfW6IJRGcI7LF
KExy3WzeATLIIM5CzGHNgAztmRyPRXYovfh5CA4nXszHA2q2zSqZac25pfB2dut1gGTHec4norgf
9WG79/cvJYlFEMp0W0qPRUsv1bq6EGvHF8O5suywY36tJaOVEIt1y7VmGQ+JdUH9DvNcvY2T8+UH
bn8rLx5iuWuFRBbSTIFI3UPG2CGYZvCs0H3ntW3x3gq2Z8pUhVis6ZXqVLvAGt3N4V19R0GN1gn/
x5iIbZtSO1kYqgbWl6CgFT1fsJXvYl+wSqwHx9uZGM3SEdz7aHXzQe7crhuB6uh2JVFShEEKmXIL
8pB9Sn41oGoC9RDn1eCALluMKVpZUmYxliqZDYkCUvNA/S/xFbpIsKnFMBV2yqeKLpdcMrE0BWwh
du7O9sn61cLet+Uhcm0u/+J02QKknv8Vx6B8qxdGiw3vtJBAJwp3if9oLJRfEVYVmra3jIl38Hac
p/EvH+tLKOPdtaUgmhldSjJsfXfhzqxhj2X2n1yEp8H3n0bxJYdB+LrPLvJlRs/SBznndhHYaBmn
jFRnbGsDjx5X4HQ250sg9TlGVtiAyrI8BRB4RjsknX/DgCYl0KSeMt4VPCsYp7c5pj/tyHwJZcBe
wExSKxswyWcfIt1112HX5kNwkGwBdPrWrvJ5m0P/gvpfIhkXsBKq5tQJ+IAgmKmJ8bCiVHcg+eJo
Nv1k/hbDRosnMOoNZxp4PKerdW8NLvJFxbqP6Jph7jgox1huOo++nVnPZFWKZ3Q5mOu+5Y/KjyQh
gfujaB2OXrxLx4aKYSI0uUJXVGFuKPRV18XoubcgS/QaHJ427UKGZ8Br75l2pr/Okqo/Um9WioFi
FLCSTLcDrJ8+RRyteMjFhol6gNXT+oVCCXatSuSozFHZfe6MueYinW5zXhmebTAYUphJ2KH4BiD2
MeoXvdw3vdtbfwc62NjwEshhnqg3iLKP0hJbtLFk9Cel3Lpi4iSyGoyXr7IFentS0G/Z6Rxzn/f/
BO55MmBSNkoZJVdoWK6yzc/cBobUq9XLCs+Bx2urnQzxdd3AlksDi05ZZ7/CmlWpLGP0h9bgL8Mm
BReUJsgA31dp0sEaSWG+WXrtlKyTwJE5a6xUdarCUbEELF7EpZ81HHOcbFRXNVmn246wZY1l6QcT
QXXSejotbwOjLj8LC/RlwH9z86HZD2hPDt3WD11t8x6C8NRwOJ9v6r6NxTNvT65WBupcEI8dqgU6
s04f989yspo0FsCYhxhEPcjGUQH01+5P90NbNB5t6EVpM4cxvj/P3PsCJzPqY4HMOyPqWa51GeqB
4CnyFaf0ogfPf74vZMpCxjKYh+V6bRRTiCDjeHTtK/ip4ooTNU+mL0YiWCr9pDl3sUw/jL8uD/FL
9Qv9GWFtvXOXIk+9y2NBNEgbIe6lFS9GROkaMKYQLAP7AQ1CKVlRn9TTHM7BUXNi8WosjHomI2HG
tb3K0RXCagfj2g7v9ZgMVHRZVUH8L6K+zWZLxLAVQTst0DYHHRPZYkMMEK+doctuVhKMXnD0mTKE
sTxGn4uENu4ugjw5IvFLSk67HLyo941t8gqNhTBvYiieu+tFgpCze/ThrbXOW/4aOdJrbZJo0ahI
+nfQ7dMLBCueV1xiiNsrwn618R9AH7nRV+vCJtLU2QCQSJBfWf+s5gRhoDgng+N5IqdFifsNGfit
u5mKwgbUhTBnbYPbXXukybseWnLQb9LF1xUJtWVR02XJYEJ2WRJnQ9XR7wfFjuI/IBhvSP/Cw4xb
+P/HKY5kMRetx4BBFtSQ9ezrxH0rH3Qv3l5Ri7PPoGuzD4GDJsCDpbngCcSjxs0jTx/s6A9gjDVJ
MEHXifgD7ONbAB5ERBgevGGd5/NMXfLxoTL2qoVZIWcl5PjgfilfwsP9+zB550ZqMNZYJLNrcD3j
51PEScKitR3vzOV4nsrljHVgjLA9FQXINEScFbq93hYkml8sxV695JimtVoiLjqOoziZ+hhLpKc6
umRDWBRVUEAiTUccXXfm1C45HLgzUDzNmAf5GimdhA0xlOIJ894mpFhLZX//E02+XmNlmEdY0fur
mCJvTb0ajGxiIb1CpBcOME66nmMpzDPcleIQooEAUkp0Jw8wh8zK/bnztPRClwcV9Hb8cX3ho6Fp
yjAwJsQI04occ1aqDGENXaLhiCh8egBEzslRw7ojhk0imoEZK4KoQAztZzpebX2jEHSXozb3r47v
SyM2kVhfUzUwBp1q5K5zG7Xws/VgkRNc6vfr/6MvfxptRwIZAApPUiKpoUTHuzBCdvwp24qdovP0
k6faZNu6PpLEQFCWCrGZJDhFXCVkG04PNVgNBrSQ+A8CKtfA1+gg+JD7rjm8i8wxFDavWBhlbQSV
Bop9O3gY5qvD0vtUF4bF+3z0vbhnKQxEgYHeTIYL5Pjd0nQxEvAy7ERrp6Jl8b5NTjsgo9NkoCmK
pKSuTJzmc4I8PRrs3CvmGU1rPp9vcNc+d55h3RfJNRUGpUqtKa5VAlOxz7Z6a+y7urItLfJnyV7y
TnISEkf6MWgln6TQODW4CPaF8hjIm+I4U4Hy3AZv3uVmMEQZtCqPDWC8gKTDZTHbpH79a/PZIXdZ
cbfk8D6bwjg3l5lYxtkVZ1i9yS+Y+1Jk0jjkyZmXcPAbUGF4hjLfIdEOqKm4GeLJZ/rrUNne7/Ia
K5F4hvTn2sFK8XDjrtu5nBHsnBp2r8LL7pnXeTz96oxEMvgSgBI0F7A+mLaOATT3r0DNT6yBeOZ+
SM4dVxh8STPMila1iqN1KL1r2ZCZo7x47/dvwVRoNkIxRfnuEqAlclYEHe5dJc+jZj7DPOVCeDGb
9X0xk/4a+rWxcAybHFWBud5wjA1jkAx0Hs+HjccfDZ0+rK/fZ+5y0giSdtHw+5Vjgz+aLsto3d7G
HOp9PaYd3JEizD2OQEJxCUwIQpO7ZSf7cBmuB8HSWnJe71D536iPV07b/l+A6ks55krrl3MaizJk
qiDfJoKDRc4oQv8yyPJUkfd3LqvApE1oMsxYEHFuBnOYChY5XwJqeWd4pj/zbfakYq6iQSq2eSqt
EDTW/JFLqsMfL41mGgY6+pF7uxGkjVxTCWMJjRlgvyjIFMD/PSOqdxItaXE9Y0FOTxLX26WWJPyr
N2AklrnOp/NwMSMpHuCp4o6JsfXyZHmt78lcYFbpfb2nIXOf5Qa7eKQYomztrSCym9tYPuLuMSTx
8oEC64Pz8tq7ohWQp+VyiY7TIw1t4MKg+vX+Di43a/OKWGoHoOG8vdP2NToEBgNCJPwTo8BftpY9
FYi2wQJF0GWIC87dob9z7wQYb6IVQLMm0G8M1dbFWpJJuLBK61N+KHzN4QibfAdHSjGI0ykXrZJS
KAXP84itR0gmbEQcYGrx0tOTpIhY2fbbdpn7Egyni6H1VBRYcIz5UcZOijBxgpVHmX08zwK5bUO0
DoP+GPWnfiEWS2G8o/URj3PzU5NQO/prWITST6GaCliae7TfBl9uXdO6Pf+nJyUk3Imlm6t576My
4NTM9EaUZIijVdrBPrmL/eK0NXILWbEotj2AYmAZkleClQJmfFjSjVO7Z55HPOkKfGnN5jKFTj6J
SQTbwifonLcaG8KClTzHdD3qm3SP1/u/C6NGIqnzPIKsoY6NPu2heZAQt1oKMZnBB5k7EbZ1eOpr
y+0m4HxZnQGrMDhh3GYGgb4yh/MhZqi5LAU/wgYq8FW887JJ0+mCkYIMYikxNoUOFyoPbfLxod96
Hsg8OejDAX6dAZ+kjK6FqkMICqgZKERRpuXmnznQqzPAg1S9FLdNSNcU+67pqoLl4CED7yuPE4MH
pTqDOu0Mb+eshjbP8EexU+VKQvDw06F3zrHd0sx37h27Gzvr9Au6ewPaOdBZ8UrHXBJQBxlbcSOA
urtefO5QygkszeF6phwc1xmEUYO2FmZnHGeCZR12tJP3dO4S4ydWPiP/G4zrDLzEihbiYlNZZ+If
11JuCe8lSuxYYUpU+9/FhF8mzyZryzxv9Dyhj/RbPU+ewjUIGA+gb+rIbMXL9ky7Wb+fDYPBjyg/
ZWVXALLWwCz3Z46IN/fBcRodPP9fesgjzRjwwExun8zArkObGE/bASE1TpA3OMazf4OBjOvVlIwi
pDBsJ7urjroIGiRt5At42ye4khjcaDvJkNoz7B8jVrc0I/iPVigW+Fycpydz56YZDHroSZjIsXIa
UFBC7wyoqSgJN/wWXs8MD28NBjykvExnsQxb94/1+kJyryTgI5K488yTXRcjh4V18AOlyPPsgrPr
56eCwBmLnJmjm1awyhtS9nZ5JhqpV/CW3v1TtDEv1v1bfWvmu3ekDILMdLMI4h5mgmQPRkQ1S/ax
STm1Iwc0aougsgKQHbsdGkOlyAktw8OLGsKXoPEOnymJa0sMyLSilCVahVvfL123ssweq+LBrTxb
oEKCrYr3lZ9OKX/dRHaDcTKIQyELsCckKNdYGLUAw/N6/2IQ7C4zF+8cadRo2KM2FKzB0GQDe7hv
Ae3IS6laSb0Megp3ULaLtYxBwbkXbXPrPV6/I8zhSJu6K2NpjAkPSOIVFxPSMFVDcjuyXnp4J9wI
dSovORbDeNxDWlzQlZLdnIYZScAH6fU/eTWmSbMYS2GsND/lUd6pN/8HDf4RONxATo9qFrdAPtmA
PZbEGGBfxWJyCaDPGeXBZsDKN8y1W7TREfHDJ2IWE+tGed9qKkIaCb39USPLSNU86E8q/VZH+yJA
v9WJ8iQiQHrnGSFPFPPUqcaQg2IFomhy92ibSF90pD4qGaQ9v6fH/80K2YkDXUT24kw/XDA/HeSB
aBnqurTaEPP4Oya7o8aHyDx4Z7Cgh0YNzfp5hREy38VksYHNF+h1DIlq2hW66C3Bp+L1hY4W4+CW
9OXyy0z6g+M/hHkPk5N0OTX05tlru2kIpGNNOf7ziZwBErDvzxwHdLIJxlAME9GdqqGbjrkdp2ym
RrOyhlONCWpY63+Zljjfkv7df+LXlxjmaoRm086MSw78wmwXBu5Bl/dEyzk8b4wjh70NijiIjUGv
IOKQcBdiXVEEskOCg7uv0OTjOzq324ccXTv9hIaAUIZCeHddyrR09a7ggUc2j745SAv4vBzv5Bzn
WCRF7ZHIUsUeKyOFSDQ2g8rmbS272VJdtwsBlbgI76p9X8fJrtixQOZWyJfLzOg6qmO6rUCj7O36
OUcE73vR/3+kU9crQ9q2JXQ6DqukIuYuhrdE+0btd94WIXH6Ef1thOwYTqpoiSBcYOvPR0CWraEj
APRGHpgXOFpRa75j7bfJ9ZFWqiGEmhRVNH60BWt7soqKnD3lUV9+HvRXuhf2/7EZlqcd85rOVEkD
jxOEDttn7HOgKebYLv1klTyCV4XX+jjJGTU2DgY4wqaI8lSk1nh0L4c4sOHmYWUXasIv75+fXOL+
aZfk69sxACLUISrQCsRRPpKjDV/T063ukQsgkz6JIUtgRDfhbwmMQfZ1dtXOioFUMtjLup3qqEsr
ltx0zo2/JzUaSWICklZKlNCAUjhA9SXGABWGp2YL8BRwoGqq2KWiA1ZUsOhFNLCq8vsdk05Z3gSN
gmuszB/Ln+a+ez1XaBvyw5/37X6qjvhNEuMgXM/abJYbKiT5x63787F52ZvOxy+CSB8k9qnVEZXr
GU/cNcy8iYJomBotrjAfLBBORVWE5vCoIVfzPCOFVXWWATJdp7KfDuW6nP8zy/nOA68pfw81MJAD
SLqsCGgk/H6wUd9nYqIUAgDZDZaPdL01ee3tzQ9sAeFy+90mmhhQ+SaNgf+wzM9pf22FW4q2wEoy
3PAfpluTnyGJ3T14bNLbzsHXH+eN4WLkr7TAv+L5CLXuf+ap0EeToLgEFgpR125mMIK36KKWbd6d
BFTP/LXkVAoK4fCqBUj0Ps0FXcTEkUjBhNH9m0TmIzdCH12vWN3xmD6gMKzr4FtFOhg9T/3LDn71
Mz/RMuHrfpPI3M7+MovDIYgFWopcy3bwSJnPkG7hLjee8iS+SaK4PjrN/P9Y+47luJmk2ydCBLzZ
Flxb2iZFcoMQRQneezz9PcX55xNYwnTFaO6KC0Z0IrOy0lXmySxfAPKbQosG1Gdvl8WRP77t7H5n
XT7gB2UKMGijW5TnpdQNh6HLkmzhdRgQT1Dhr4SbUlaQ5mVQKI1M3gAlXk6A03Gx6t4g8JCJTV9H
UZXBpEDtm68mugLes2+WbyeTPR53WHYDSGw7eq4e7Pz20Rl4ZcOtlvcvX8gcwhDlY4OVWPjC/oCH
CayqOEPflsbvXGAFQjQ2sc1TrhKN7to034HIOPD63rfM55ePYM6nTtU0j0SICXDWGsHwLt4kPJMk
3HCLyvsPJV+dB+PAkyS0ysYqwC2y7uFRfs0v7tOv+p2X3m+9dH3hiHHd47IgtIvAUX9wnJ3VAXgc
r7XB/fmoEYVEGGysvPRsYaoAEa2PFc5n7CmBQgjPRrqzua/GW0nPl+9hfLucwhPrAz1mx3lXX5d3
3QEOC9AuOzJg5JHWjI6BxSngbOV8a6ps04vQBnKbSZTq8TzfxPdyDVjAyLlT9354mlAmwGauyJ0J
Fkegfa89foTOfOzfeaZt09D8PnW2+yUxwmiyTHzGjEdEVEH8Zhd4E7asWli9xjGjNGC/omEs4t4Y
lpmlZ7UI/4zrHiTO8LBDYYI76LZt01ZMMZmD3EdqI/SfhDyUxTOFSCHK4pMtYJwDAx02mAsL7q6x
T2FdY5AxaSnAmMRyqMBgSWY3PZT2sgvJ+60XVURD681NlpHSQZBa+Y+HybdvgNlk9zHgsKiFpUk9
nuxNO/32N49XX7SNMWVVWy5WpOPOwZ6+4PUKM17Yrcf3Wxwj8mn0V97ESNIQKBOQfHA/SxXJg5CY
wa/cCRMvKr+PAQkXR0gI1mlYh1l94yjYRkz7hUvGhJWVpQ5iAPmjGCXaQuypH2qMLtGl9Hj3huO9
VMaIYeAwKySDHrVDF4e6Iab1TzSd63eRzzOZ9Lv/0CtF0UXLlGTNYBufhF7o29GAVLPZs0g23ujB
d/FoGO7fyG9Fh5GfMUkBpAc6z54TJARVEhG9w1QvOYQ2LcGKECO9UZlGK2obKj3q4NND771G8AbX
yWx11yI8/C03xrKjYthpQQAyvd053nyjHAOAO57Ijz08S0F23fmzcpGducWSTU38TZkdtU1UMxyG
HpQnrEX79jPwwo+ELJOdwQBx17BtXroVMSYR6HVgYUgWNXey29ox/FYAM4PlSY/c1/yN/HQt0c9o
ZXW/s2qIsF4FfCnkfJTQyK65r43PK2DwpMfYb80INE2tQEW4RXT1imlo9Lug/cK+rh9bJa0v3LD2
2mqAAEv1XTdsR/4ZOMDTVitMKfd7wdl90FaX+Pb+nkN10+WujouxxaZc1NkYUxkOdnZrnnpPfulu
nOrpl+B8RD53ffXWE8QXNpkQMjdzqakMEAQogeS0574nj7/6d9gq7tpxadMurphjTEjbFqKZa5QW
llK91cTbhyQD1tsjtz64BcD4hS3GiIhLgiGEHKQqp/PoltO4tjFYbBHdTl3hIY+Pi93c/1qedo+F
/8ugrUMcL0ApXLHLn/q1ug3YMhRZFtUfmoeWtv7jmdeBtpXkr5n8/P+KhAkUjrzuQKK3PzcAI9sW
Foy2/9oBP9P+4EHdbIdOqDuZyKxFSTKZK5GnmtCOmFW56IemIuO5/Jme86cf0e7Qpc5jf4uc90gf
NDmS3GqJ1eUVXeZSTEafSFUHutHp+NJcUJBSDihk2I9oIuRcwI2SzRdSzHUQw6mJWwGkUpJdpBs8
9z9+cK74pkVeccPcgjQIm8o0QaJyzrfDN8PFqNzjLvN59cLtFHVFiLkDZi1mWq/OiAyaHQqTOUl/
4VUIc3u0h1B2G5NID43bO+nFdSvMoHvC/Yg0nzzxepq3roIi6SLWp+EBCaUZXJWVnsZGJAaavtBi
VJXaSk0cXhC0WfdRZBnZmIQ/Kgul36Zp2IqdSW+b9xAMboCm3sa3f92PaELBCDDnDLeCrjU5RrSK
VibzXIJcSpy3t4Xc+kCfzsjN047bMbSZgq5pMYGKMAtw4i1lDTnw+eX24gHu2g92KhBOUDznxl+b
p/VblGzymaHwa2rZv0Sp21OOYAiZ9iX0JxcQqx/3Ea+W8pnbsaZyxSGbZ2ZKsCA3MHC/Y6K8p8tB
kNwYu9oP5vHg+hjv+0lOAbk5EIoypOuHewelvA/9AbBo30Ogkzic090yAuvvoSHISl9lsxFqiUpc
zN2mPfr+QwT83h+v9oxWyF92J3t/NcSrr2kyYY0wK4mWtZDB8eUlQpGYfLs5yLvghhM+8VhjTLip
CHlTZyCD299LWG0VT/ed/D0UbLHxLeN0XZI83WUR+w1FD0N02OHmX0JCF6G5VmLvfZ+gBRypXmEn
P2HDay5Oz1akochoSJEkWgzWGWkOeIvE3pAAyYoAZGXyAtA5TDuWE5lqG08zPIXZiknX5Bip5gO8
U9uCHIKo4TQldrKz7wOMse2vy3P7av5mi3GEgVGWQ0sV03h4RIMiJkav//6mp10zwrg/OchiAG4J
YMSZZDt6lHz95aC+Y+/9LrzlDndtxthrcowrDDtZT0xqarAUN3OcSt3NXmi7s/da7w/d2447Pr6F
tIhr9luCjOHOk9HEiAQYxEN14WD9D3YQUchI/47uDrDp6/hITLcnusuT7VZ6tCbN2PFZTkPZzCLp
8jz7cMdY3piOROepPkdF2Db1pjRbpawg0u5xdABOgQYDjgnZzJxXjBiU0ZV5rNuxmheseUEAQ6Eq
AXBu02HKB/ME8Ajs5vv+iFXNH9yz23rzX58d252uDPE8lWYIATq9K+DkULXzeWH71uPxFyqM6SgW
WWuGAhry7LxlCcGe5vBOJE8iQe9E6NDtWLzwlv7in+7vH51knwknc6qUxoI8+4ZIJNgvOe3VwAsC
3lx/cQ5v88lAwd4MvKuo6KxhoXqSpdHrSculSz/bjvgk0feqm/LONj0efN9Wt6m+JsUYk6Hr5EG3
Mom6NEcM9zGGJt3+9jBLLrfVbNMCr9hiLIkpZx32ZxTQjRcndZudYjvALeMkB5tR34oIYzz0cRrl
tgcRx6yJ+EPfPebfOAaYeoo/dGFFgjESg1otWdrgeEbowi50Ly2pbXNvvEn2odO50C/b2v6bHmsu
6kqUm9HEGeE9TTlKu+quyu2qrlzBcqL8OC3uMJLGs1IHwPpyhclNJXHL/u4625/h+RW2WZNSFNiZ
oaBoejm2LkbdqwFWhU5M9yF5DnzMOJDi/eEBj8lO4mmAl9Iv8QtmyPYHt97rJen3iPK5PTmbBnsl
GyYM1POi6rU5kS6VSdJxtyw2Sk0z+aXnHLfOuykGY3OsWsNVEXAKhexEFsZKd9H97vB0qCvCxd6j
GnRN1EysomW9kcczRE3rIufzPgHY2UD80+n1cOCiNG718K1tADsYEwtLjlIuqJ2nmGDXZWKrL8E3
HoTcZmVC0QwFtQlgW+jsunO9DzulT0pcGzu8UZzaD/bKQ7GbHlS6dLdBUov3MryfKB8p0Z+uK++2
P1wRZ+5snAx6oBa1hCgG8MbnW92+RbT70KG21biTTV/nd4768Fdu4zdZFmSjyqS6wzYs6aJVu2J3
Y0+hrR7RVkGXi/zVA/BKwJ8vliufPwVSpwQSBIxGlvPglQTrt6zBQf3/yAU/29RQXUWRCfh4aNph
5KkpAJ8I5ob6DU92dRsJ78MPgnVih8dfAEq9fnrbDvE3NVaMsRxUfT63EopL9FEuPEzvdEQ1rRz0
EXBobTqQFS0mcrJyq1o0BZydz0no6KOrymiirb2n7u0xxVoYn+extusiK4qMDUuaoNCWBtwpZPAK
2T4dAG/rTq5s4fHG+Vger3PIOTqFMWRJUwXloozSxRv9Yqd6jyJnuzb3uBjzFefpImQjKDSCM991
wJdNsUFnf+RNDW7b5JXkmFyriBJV6QtIzkGZLnbxSIwxSHTL88HRN0P2FSUmTupaYBdo7SShmPTi
0Ez1IpFL/VTae/Pkf7ft9Hb3mLmPiD55fTbbdnNFmg2bem1M5bEDk8e385t3mWuCTYrEznYREWmv
/v2OZ7Z4d4AJopY0rwK1A7eQqybZYk3ip+JIp/8f5448Jof+vXy/rpWbDw9Ahfi3RWG3y0eSESmV
BZqijwwd7WmjG5+txhZ8u60Omc0vom3Go78pskW0XhkLI9Kgps8A74ls9Msvfr1v301eWvl5pf7w
5ytKjE1Jmn/LUyuBSoEXDo9a5+fhFV1J58KzHrSHnw8XbJXsn6adEKFBqNzrI16vePktVdNrH8KY
Grns1GaSqC4B1aG5zbwCkH4vn4dKIU7Ry8E5Vc69YfFLjLBpyizBDe3Que+9dXuLtCjbH0dEGt5B
f8crHYfiZqa2kjVjfLKmjy1l6ulNlW6x4Hr+bEFTL0vDzbIVnjgZ+yO3kSWaC2jVbuPRpRAvxWm2
TWAzlwRDdJIPELfXyXW/+SoghTBbg4W4ePqxHOfIEzRPmRkDpcmqrkchrk9xojr23tr6bYMLy80Y
KU/XVIgxRxJa4PPAAs8Asld9wCYCdS35VsFHFq79v+orY4i6QJIKxQCxJLPPR++91uyq8s0bB12p
iR3/DcK2vjJCKhPWlBS7URehrkdEh8jrYmLZ8JC7ANWm63r6Ge5ekSO7IbNqZ1UrY+pRnp3yEN22
Caa+9vvbwqltQSOdbyNIPGZ2dAbiZnb+4HbFfm7YuPYFjFUK8yDR9X6Gm/bOR2x9Od+29ntM0sOe
gsK72e5QEdl7fXrkTp1xQhCNMUNhPpnFEMIMnR3047bfeA5sC2ZlfY6f/1+FwsEgYXWrNOAcB++M
XjXFq7zyabRcy0XnFLK2x/G9sO3BP6AF1P8x2HcPd7nfoyP1KQKGDxA6/MUXb28GFxvPM3v3PI3+
xEmoNyurWMOq02wIjfxsV1DcdoZQzyK1VMIOA8zZfnLa1NFiT8jIuLeeDw3WrR/vefWlzTfpNWHm
Ck9DZHVS+ElYvNdIERMMfLycxRngC4f+VazPGK3nlSQ3o8I1VeYu12FmSTXAhi6oDL7cnvOHNLSl
HN10KudqbYaFa0rMLc7jTgdSEqVkoc9dtYvOHiDLg+JKZ+P1+j3e7ANdEWM7hYCr3atlCmJHjCCF
tZe+Rbf6JY+cfm+XBnxO7e6wEix3btwbxT4U7g4XWzcIz+/RB1r2Nq+/g7nNYoTEu2wo003kCA/Z
TOzqQFGMrvO7mUmv6TB3VwqLesqtBfxijOz2trYfsPXKN2yXHODb6Hx2YvOejrfsxZomk7L0XTlE
9QLept5+9xI8BqBh+8DFSOep6Gcjzsps1Gr6fyp67B4V/xWQg/emzfPUNAC5dlBM0JAnS6jjsCBA
6/Z8TjGLjY7dyKJtrR/8N0t6HNeoMXFBMpS1HgWgFjQE0/WHw+B/rw73HO3bCvPWB8RYFCseuqIL
Jekip3vhAe/RS2QHAm/ie2tASF+TYUyI1lvyUJhU957RmnSL1qT9A7n75gJaCYhCRz4gNe+sGEuy
TFLSJhk9q2PnOBqAH57QX31be5GG/ltuVWUrdl3xxzZhTGOWYQIc5ICiZHnFESMS2DeD5ojrd3jz
CVHXMfWka6osaWzsIS1aJClAMLyUy86gZdzEXt7HyHk64Ak/QezBreBsRcpriox16qRSiEpJQdR4
bNBELKBhAckkKmH39wLnQXtTF1fMsQaqipa+H6mSQIpqYWsQ4vN1AW7aoxUJxh41+iBg24AsXYSe
1GftGxB3ejvGwtu/8mQrQlQ/VwapWMQsiQfwMtpOdlfaTUPoHO2Ri8q2FdWvz4cxSl0YGUMQ43yO
Q0AQZR9usN05vb1/pOhB3JegTT1fscUYJUERumQSVPgq40f1KmEhRC45qeigeMLFTeRpHmOaomjo
VONTHY7e2+1CaqgDXpABb8DNHnhsMeapFksLAAcQYuUApWhxSt94Eg4wE7wHQnpb/jDqK/kxZkkE
QHRpdhqtGJ6Hi/RwkJ0n6nmva/lm5WmlFDrTE1ZWcWPGBcigoKz6L+e3t9s9xjCw6vTk4kXyyT5G
/nWSPMvEIkAOqVAMYgrNAALkuUEqK7tR4yU3xyohSIb+R0HqjK0YzaZXLBHknl8Eou7RXYCOjess
ccwR2+YSGfXUSQlIRAkZf4romrAHmacR254RL8YGnak2NIuxSOGMRTIpEH+RUQU+fOPe2/+8i20f
jhHgSzYWkvLrZ5sR54omY5ywwVHtolDHLcb419twmm8EQPzzYr/PoOtPZf/NGmOapm6So7qlZDC6
CVi/hVQelmujVhXYvOYaagyu0WIMU96Mg5kje7gAjF96CMiBm/Rtq8NvbhhzFMuNJkW1QU0fcpOX
c+2epwigvspZfclvK//Xjh/FbBv33zQZu4QdRw3w68EVyo0vjUy6iBhu9j2syCPq1RzfuG1vfxNj
bNMid3rUZWCQEjvH++u3abNMrP+jdLrI2KSpH5MkVcCL4b2jlfrhYV/saDUcfX8l9rvZHHKb4fOK
HBO3VKY6BosGcgKiiZfRrR6zY/MMLBeHQ2jLpBt4HKXgyCqaNxm9EMeoyGZ0Y2CM1wle73IHhX3M
LXKobHmoNRVGEyZMEaR5Dyp4SrBQ1FeJq7jYh8fhZrOncE2HUYIkq0dlrkHnc48MwEYue/TDYt73
+3csUuc1g242p67IsY4qlRfA8OcgB+wdxwsRT1y8W4P06GE5z/doVjDILR1lIA/t63xXaeTOnU8N
lqZiJHhXnO/rb8A7ui7qzSLL+psYzcmxErqOWnqgk3O+YMKeYB0smoZgkQFG+mGdOPdO3bJda4KM
L9MmI1Xwxi4j+pD9dCbqG6KD/BdeGEb3fEvi80NpZ95l//AAOP3JTp5R49NsILTnFhpZXcl1C3Jj
4+2Mh9K3ZRHWH8b4pkqbBLkp8WHPDdpALD7e4JZ9WxNgHNFc9GU/VVTU3rm1M5Eo/r+QDaVXnjfa
LH+saTHeaLCmohXpPUXTKgYHUQEpnP0FgLfi64/km07KfYVx++c64LWg8aRI/79KBdRunLSB6riC
nfPWTeZe19fNauSaMcYAyXkWtfPnKR1f3iIsf34w3BO0NcGmeW5ZYssLGoZlyRa20QE9gJGi0Uni
PCFkuTT9AXhOstfRQzPTk2lwgtjNiHJNipHbIPbdXGAk5nIExuDbW+EA1ca1/NzB5DLHvPK4YkQI
6OFo0gqQEv3n87t6ST2OXd1s1Vkzw9jvReswdp6BQvU4uJgsoIASHD3YdhG/j4Yx3RYF6DdCkHCo
3cDC1j0adPg9sJvJxYoVtqttWipVSayB6rPnzedLdPuT/KAdTphZ/TXvdonPO57/YJL/YY3tYFuA
ATSJSw+v9HL2gLkIW+jfIUSmg3u8isfm+86aP8YcB7I56JME/gCMcSnvQxIesgjN9QRvgT7WLdqP
VU1+AfhcuKPdzB8cXdysZa7pM1aXTvkkiwz6s4+OBRhFNKsiC+D5XqoObMS8JsPYXkPrjGDpoC6Y
e2lJeO7oewlHJ/+D0f19cIy5yEygTSQ1eEEZBFuzSdoDVDIhuedUfmcffmGM7v5XjO0AnLuwFf2t
mWNsR4VYvelL0IW6wMabr8NOfG/feWR4MmTsxjz92/QeHfP+xSLn/nu3Uzt0pSU4NSAP+7R7hsPb
Vva25o0xJbk0RZkcgzcsPThj2V9Jou88xnjyY2yJrgdpVVFnWZLsTsULyOfgGk87tgOff7SDhWvW
mibtTQUqCD3XvP17esDUwHJCuGfZuN7Rw83B7o/qUT5iRoIjRQ6HLHyzXmgCLD5MytGTjuHBsmsv
9o6AWuTQ2fb+v3lkrAmeiuVeWiDJI14yp46MAm2icFDLAoTme97hNZy/j3FzEmOlIyyQ82JNomj1
4I6ipqH36BOoELvPMI7x484/vbqR+zmM0XITFc6VYMdYxUqb8TRN5TotjrdHayFQNx6FO9rfD8Rq
7ms87xwZC5OOy2yUCuSL1gzsj1V22MPe2ujyf6W7GkIPnV3YQX39UHn+iIV6zmSjQnUDTGI2GDCQ
8LWXnz4gc04uRvJ5It2kZkqiqSmqhIxWV5kA0kpyIUgpi+fFQ4kI3Qakdr5p/gEcou2WcLjbEuma
3h8i7Uw1owkQkPAOKB625ILWcGdWiGbfiN7BxqCihUYYXg1nKwrD9LMhawoNLjXpK59yVkXDjJ3O
UFqvfzPQoF7xrv2Wdq5JMLdRS+pYUloJ2uk4t++j98gxzpvB0ZoA67wXK5S1DARQ86JJBtoykD9j
/snFzAn2GXHobVnQNTlGNYRyqDshhsjMhgwhes1/cghs9riuKTDK0GvRhPEPUMCrMV7u3klOIyCA
CF5XOi4dxmMDjmwI+gF0kNm/ADkzsi++cY/QB/gFHFL0k9nIZ80S47WjeM5Q5vpkyYFhzDzJB2oe
rhKvoraZmq0pMa66b+oIe2UXapzQLSi1gGhXO2r5I3IAsq/DR7vfCg7WFBnHbRpD2aCoguOqiXpB
QMf3aJxrytZsyq6KUm0EiZ426CF2RDSOivU39Ejc/3q+flYc/WZfFYqqVhIjniDA2Y1iz5T4C6G3
rd0/Vod9SSiFvC3zAGekda7YPKeJb0wkEuwmtmsJaJJG5shONV2uM8YxROzjQtnMVjFSIQKtIwEs
1WFn87Y5bNbyVrrA+o2swDQy7hWteLy86LYKmEqYopMbX26wlZmr7ZtPGWt6jKlQ+zQ1B2qMnBfp
RfxVkmZ/i07V3FdHe8F40e5QSuSpjsj94wf3qvGOkbEfWruoyzhT4s6I3U0UsZFnN7ZCuTV/rN2Y
6jmTRWgKRifah9ama9Xyu5sdVsmiy5mj+TyDqDO2Y5iDWc4iqiEv5wnQjN7FdB58MvlPH5xwZrM4
sWaMMRptVWBrrYJbBnR3Zdf+0F4/rmv7Zjy6osDWDJYBKxOwWxrMnOF3lV1MMBz8+EAnT9C2gM49
/3HEstUj72WXY+rZwkGhTcsiJRBi7N9zmyF55p2dmZWUIa3FHr/+7Gg/jtEe9Wq8Rg4XVbOzDHB3
KPNwX9X+QzT4j71ix9miLDA1Ifz0KaiLYaUJgGDfQ/cVmC3fXbvd8zwzxwSzA7QKoMcnI6ERTXMX
3z3y8KR5VoodYkslo8nQqEP1vER8kbr5riVnEodECYk6AC++TxEE8G4zV46MwajSdFIACUFVEluu
l13k0MXd37FseHePzp3/8TqzC5/EYcr1pcINQHxz9iTnUmPfsIZN4XuYqg+eqeL4aHbHU6CNWp3I
n/dN885v0Ud4n96ll3IPW/X/4SIwBqTS5TCvJ0rOQZD4cn4W/RfLSyQ7LEnwgAexGFsnr5sU3uVj
iwdGEyyAiP20xqi8eLcPvnrx3cPhc0CPi/TGcS9suaA2Y2UuDHA4oqnm5XwO8Mxcujsrce95+y84
oYHJ5Ch13nWLqnyeXXBXnlAe4L3rbL7Mr8wxWx4YzBItBzQNAlo8kmUgqr/ibesRzwU837JZTV2T
YjKUNK+rWS1wzdDTBWAy5OYo34ZYgnpnngg5vWJPCrb1YFcPXQzEgxLiGRd2+RO6iaNQlsAoACG8
zGl2vm+76JBCBkM7KzhJzCdy8pXMgq0LDFoyaOkMcr2NQjVK49gQPRGMWN755Nup+I6463H+9pjd
VxSZnztxtgnisBY2E6FkuaFPhgH6KSnQgaM6QUx+IQng8MkLGEwmNgHqTCwICrWdeFvP3Qi99rzy
NFdHGZsy64KBLUtUR5FiLDvFf0LniMN14rzQhN3nJKHUGUs16DTeC5pHkHdeMrxEB87DviOqQ/C4
arv2LhVsXjGCpy4WU/AYgDm6pApIv9A+HO99jyVo8ArTjm6W9af7wPN1MmFnysm+weADaY/C6SMb
Ca/iw1gcQ5IAZGYB3ktUVRnbkZnjzINsEpMwyk5qeSMvNvb7CN8TwS1ze76oBrluuJmQ7A9i7LmK
zVKZUpidqkR8UGqLmF19lseWE9RyeGKz1LwxS1MtwVOgkXIhi0hmbO/J7DAhTWljRO9/4opNVOtB
CHJRBFd6n5GsPVfSvW5womgm//iUHCa2TRNDcroqsk69xzzKGC15dhKTnfi9fbN6NEzMP68zwiPC
HE/XYvVupoBIrgxYevsg5amtq6k9W39xQLpqSBaA6wygijKVshrsVENWZqcxb4me7ieTaMPPUdIO
hqB5VS7bWZ5zaG4xp2uGhp0N6A5EjfFrhVFqdGNahio7GQlajoJ9ZYZePCROq3MWpm8p+ZoQY4gV
fZRHOW+zE5ZL2al4KOMPUVc43GwS0QHHhz4wrHBiAwVLW0RDo0TkKIKwfnayb4WH6+qwQUMCtKCM
1TWGgiYnxkS1itknYivmJ0NNvKI+zBZeFBaNc3s2zkWSJVUCBRGQYp+GctUi0YxxNmuWmp+KUbjX
p9IxW9M2tNdk8q+zo34t/dErBEIGxrYsQ1VVttsyGMy+wPrC/NT1E2WnNioOBXqyqxDgXxRkDFOq
lmpixwJzf8yga5KxkvKT1N6nY2WbYWNn8bm2Qq/VOLDbW4cj/5sWFd1XdZ5mPR0SEYdTZJY7Jm6n
qk41/veqjIUfEJZogZak0I9YnU0IUK0hqJT81OpGdyqUMvOEZhBPajuE3vXT2eQHXggLyVD9V1lA
u6QQC0EesuIUi37X5U5v7WM0zv/3RDTEJtTTKZrFCi02NVPpiqQ4hfF9VwMIiK5bkxT7L6iohgrJ
6bJhslgNapjrERxbcXKEdvcupfu/+HmMgFiqKolA0WFOfrDGpq/Ksjg1kStpZ6Pw1fIvbj7M8j8k
mJvfGYk6pwk4GBdXXV6K7GD2v/6CC12S0KqumZIiMlYyBVScWCkgEVeLLYiwLKpuixpHgbeMi6YD
BxGA5JKls8FqUkgIcAZQaSXdGWOFCPK9pr0aSfw3Z25hfxSqFbKO/UBfbwrAwCujDaXiNJeupdJD
GYrv1yW2ZV203yQ+ixqry2gMba1mqVycrPBBU59aRfOXWCciJkAFoXKvE9sSHJWaZSIulCzWKmeG
2aA4YxWnKS72iZrYuI9SWTjRMnAu/pZZXlNibEwvCdUS9npxksjryLnvPC7o/1cii/V8UaPKKE4a
1uSq5zZy2/w8NRxZbRwMdmxBhbEWCYPmn4ADKyqJVJhWVAnZacnesKxpLxW7RYx3eaaRROKkXxsc
faHFXBtx1k0hEkBrPKhz7HSi3Z4yiafNW1TgWzRMmgH119IYuTVyK5TCUOQnETsySS2EWG1a/8Ds
lOwYYh5w5MeW46jfpK7sH3IMU8ucRKmhlyD31kYtaVFgzxtPDQPSNb5aX7TpQ2uIMpM88czwpPq6
4LTjyVJCG2bEEeedwJMA1TrGlX/5JDYtCsskTyxIIBqOfXFaxttI312/YhuKDxIGYjh0vqMlQ/6q
nEvWKNZiVvlJnoEgHT5IzdN1Ats8/CbARNllNmhjRAkYRksSZV80d6Pl/W80KJMr3a+NRplboclP
vfk4hE+jGRBcses02HLA/+nHb0YooysiUq8OWMyFMETW9N6Wpbh7NFvLdHQN0FxTWXe3ShWWXqpL
kQuUP1Q/BFHyYrVL991kZXhkkzW7L4b04fqH8U6QuSZhHppGSgVsmo/F/CEM7//b7zP3Iha7WQWo
eX7Ss8W1tPbYRyln7nJTR0y6+dAETqbGtuwsQpvqvYiIaOr84VGQDvd/wYKpSxQsAUMSGnN0w5Qa
oZDi96UIzYzRYWp5N3XzEFYUmEMYlLgwgjkGgkrf2HmMsQFe4rApI0Tz4r/SIDYKVuCeQh14eych
+R5PB7F4awuOLaAf+Ye5WZFgmMADnF7MDUj0GJnLK7uXPfFxNluOP9ySlSIq2BSBdTaWxMI1qWI7
JHWPBCXuv4vdW6tMHAJboloRYNGZ5qAfJTFGMmeplS+M/TnXRSCypb+uaxWPDBOftnoaJqMOMupg
kM44S3izN5zrNDiyYvdmzaOqCNMig5WwJ5J5kc2P6wS2zlyRAFyDLMFESYK53cXQa+JAZYXm851k
yT914aYywgVbxHndVZu8yMjgUZfQcdOZlEEqVCPCczLyuOp5GjDvoPGmg6k/ZBUYaCj/UGBORKg0
azIiMBMs9a/CSFMsUt2XdXsx1JcpPS9GxKPI40n+6hSafFh6Q6Y8ZSkRs6es57kd+s1/8qRYmqyp
lolVo18p9HkC6JPRyE9DmA1OI0U/LblxlrRViIJtJ6jFiqaTLNpLKc57MTC96/pBz/9P8oCow/pW
xUBO/JV8MVfLPKlmjrCyQvkyig71oB6M4nkZVb8Rp4KTwmwL9Dc9xlSHS4X8SYeXHbSnpPo5DBxX
sKnv2Jr6b34YcbZyv5S6gN/35F/qyyvn1zdNAgSOagVGac3PQatVjKD1naqgYpWfJsHTTOwfE49Z
ydO5zSOh1QmR7n6FYnw9EiVEwlUaYXHK5+S9zlBaDidXb3cZnlt4FV8WQfgz6lE04K5iZhy1eRat
U0r7cOxiVETGbIj8QJ1DMszhslvMebAlTQhsMdX0R4yUo4tCKRMvaev7KkleB1PAesdqUe0hDENH
shJrlwZdZtp1Fce21U+8HG5T+DpiWVMGQhPGIb/KJderpq+7FHnWoJH2ZyL2kMx/X/aQ0RuKEQhs
rYerZCLyKStVo8kLRBJhYEuLZZegNSXP1y/dppKuqDB5PFbWK7msgkoVOh2GnNSbpXkyf1wnsi2u
f7GCYVi2DJVIljRjC2VxMrpDZ3nx+NglHBLX+KAkGHss6smYhlRaaeFO1aFQz1Vlc0sSPEbY+4A6
qBBGoFL373P1NDQ3feP/b7JikhgtERQD++jBiHyPtxxLOiyL+xckTAvahWcBzLcxslKLskzMqClO
gRncKLMWE0MQI4L6l3Od0OahWEj2sIRIVBFzf70mYaDUi1AgnRzVxpOA21xEEsG8BfZncMJ6qqas
76Cpu2mYGNRD/f4rJTHpZFHqYDuMrrCF0DNHxww+hPnHaCa7KP8+GwGHty3vsabIXM/MnMelavPi
ZIpYaGo9B3XJiS15PDFX0xwqLAYWQEEYp10z3AFinXT6oTZl0jborXXT5PX6eW2Z+09roxmWhBSG
kWIWJmKRWrink4j8hcwYxTWd4k0NLtfpbOkFiuyosAPSW/pDAZWxXIyqhgIu5q5KbrNjv3hpyiGy
dUAalA7glipGOFl3Mud5kveLCstm/FQStIwnf3GNUAAzTRlOXrdYqPC2l/TEqOAcp6jIX42sboCY
lkenZOgXjiqwTQifvlHHCngDT0aqYhmMLhgKltsLC6yChg2rpLzHAjwvTGJXlE+VKN0vWUca7Wdu
8pLNLYMH5jD9ito7Nm/R/6+ijDopjaqNRtyrenarJLKt+Gey/PfVdwUP8nh5w8o3U2ejdSNKRqBn
TOnJ0DL9sanCyVMmZTpU3RDwYtyNuB0Bri6qtG6t4onnK0MAi+nH0JzTUxkHXh3Ft0qEteBy5yy1
PxmHoJwQaoj/j7Qva5Lb5rn+RarSSlG3lHod9Xh2x3Oj8qp9o3b9+u9o8r1JN1tplv1Ukis7DZEE
ARA4OBhYa7zqI3Ftp38kfceKE3Vq1qZaznQHcL0y6D799p24+LBFnc92mgx9q6ZOn/qa5nyJnJ7F
6LwkcbJPbImtFJkHF2W6ECUcKjqNwSjcdamfdtO2UFkdHeP5taMOM4xPmrEPKp+MmUfizZgmcD+x
9ydLdUw8zRxcoA/Kz7OlllavZgEyJfDVDZvCX3qq4oV20GXgshXlxTr/lSOYaNQLJ6chVurnwxR8
aoc8P1jx9NL0YL29vaJVSUTHGBQVN9RWBUnUmhVrqObUN8LCs6z3KOKsHMn2thSRVuTvgzsTI1iB
viZBVul66pPZNWwndpFtYHMRbGet/5b2JmxAvUlbfupD814th63ttDtTHzEiWZ03NOxcdbAPtz9q
dem4ujDjDlyGSEbLCZlre8CFArse0w9BkLJEUvpdcUsweeDUAw2pZSBuubwac6aUwJlpuLMqjfe8
4F5mja+E14+52r1h6o0qUdBVgdRYgqOlUucId3EMhjrCyy31Q+VzVFqeOrPyC+isvHT8dXv3Vs3R
mSThKhoWYmNSQ9I0vejgb0nAB41xZoQi2Y8xisPLbXFrmWUDiT38h6SIDat7uZVJ6iRRnSipPyTq
DMr0PNlYFTj1MkMN3XbMAsw1S1tPi4IR/ctZfwADbr03qwKo4Sj9FlTt6EWYOvkn98cxsBHUMC1H
zMrSQR97S8VnNcURdWZWz5zp3fPtxa9q6pkQca+nrou0OYAQhmjQ9AfNvS1gJawxEejaKIwhJrgi
LCxo1leJZqd+MnHHM6fHbsmkhdVjhJrl5ras5aCEgBeyTFhyADwQYAuhWoHZxepYwbZZhfHOebuP
uubhtgixK2MxN5BhIxhEFAWnKbwTkrLvVbvAhrVzfShozoIej27CnCZ1Cx1Yn/qtTN/mHFTeJPui
D4kbjqNnowAxaKVbTChbtbJvWjnEi2/SLxW41i0U6ig4OJzU+GuO530G0ISZo3/JYMP4nOtgCtZ6
r2/vOW+gzOrXRC/fTdjK1IwlwcSKmbj4FsEutQFQ52oIHBzghOaB9JnN1HSqjnZXBSyblXw75vOw
u30qqwevm2BPQ1IABMHCoRRxVA3tgEOpraRxq6jB60NT59+36iZgI/9IEbYZ02sr2oUOQrJo5ySf
SHMogrfbC1mLaS9kCNs3xI2T0Qrblw+vMWIqHbGXyn/R8FegUpdPjRvZxl4BSc1twavXVKeaYy0z
b3SxPyftdF50QGH5proj+THqv7avaiMRsmZpsbp/pQjnVJXgAkabVuYrsaUDhjG2myyL0z2vWi3z
4l6b72zi8M/JkPBD1Y3KPbJbmCit1CCcVoLEpUnTsTIJAkn4t65A/36YcLRZU0bFUCaZ32z6B0Xi
z1av59mqhTMlXTMFMIKAbaoFa6zam8afsYwtR3aAghMbzNRoOIXidGG4CUNQaE2/GnDdOjSS+CWZ
JMFlqEXrRIUCYO08bkP9NO/7ec+N33/+XGjK8hFn4XDbpEOXhNDHsTvWYeWR4ECzVKKPq7YKDzhD
s0yUJqkQOqZdjVz3gtltk8C1ui3MZdJ8c7JjUX69fb1W9etfSSJcS8/bGYcPX67Zw3HunpKY/Ilx
OpMgXC0SIm8/6TBOXqHea/1DKRvEtWzGlXM9EyBckTDvk6RNsFnaYMG6HnP0ceb2Q6K+LIFJaHKG
ATO3d239fCyV2BY49jUx005KLUiiCfjWuc+b3dwE4WOTB7vQCVgOY4Uovkteb4tcvasYom2iROEg
YBG2sYQZhELgNVGbX1LnriEJsxQZAlFslP07iDiTIuzlTCg4tEYCTzJEvjm6ZeINRcZGU2WVPhZs
NhvMmm+eOwSgYDqN2JA2LC3wZumRx3XyZmNY4GawMJOMj54BSFZreUUXINfSPdsaWj9u78pKRI5S
x1K+NzCcwRKTo/3YL2ggfG9cRYw0kzdE3w3jmKl/tSdiy57Cq2dAECtaBnIRIL+/vPtxm2Ap3RKP
U35S4ZZ2bae7tTk4EhyVTNDy52dGprdHtc1LxE2ADriW/Wi3eGmEk2TzVu/+2XIEUxbpCM4yguWk
6h5Q+k4S+4g9P38rEw4FD22K0utHf8vZKpQGyLOEYxV1cdTqwtWKQ1p0bpujBPNSxMQL282zXcje
g+vLckzARgCiRb3tcvPKLK8axJ2pr+uPph2e7N6ROOVVrUOS7f8kCAmEzLZH9CLAB3ROyUbDZnqs
vsfhnVLVGaORP5qyQHq53Vc27kyi4BCmIoiraWlNySJlX5EoZ32/sbsCkX3IMDJoT4ZDoqneHGWf
m1qWAb69o9ZVRcjUMzW1sV5OioPe5vuylnjVVdf9z/ossSDEkwah34j1geSTdXP4QGPzU2sSZiay
3gTZYgQT10Xd6KTLVsao15xkz1bZrwshVae06pyN2Kr6OO72t43d+oVCOwUGFaN4ghrJpWb3sVIO
c4pPL+vO5Um/60viRdN8KGbtr7g00AEatM/c6Z4jHvlRJ0P1ry4OE4SRUzUxY0bMa9NBsRVtaYxp
pqxhOtpVnoqaj99uL3MNcIn8NdAROihIsErB+jl6lBtZUmQ+Mp/ujGr5CCr32cKrMdTdsroDhK6d
EmYezeElbudN2qvbIIv2bWowALq2k1YfeKJtxzr2h4h8vf15a5tw/nWC1azaIk/iEV+nNhkLG8qq
9O22hLWABq95dZnUTBHoCQbM6GwjrWr0AuXZIeTNJonrbT9MTN0jOsB7vt8XZuLdlrkW0ZzLFExa
SmhRKvay5+HXpDfdMAWHSvUSYDvT5tdtWat6rKHXBYAIR4ebEC5Jb2Y8sTWET7bxlgNAmNfOoQzH
L2lvuXNBTma/0Xi4GSPrPU5LWfAm9md/+KVz8csJn/klWiZRTsMp89FHZto03aF0j3a1etfX6qlt
n0Il8kYC4C6/q1EhKoaoZxzJA6+LvKjjW4A4tw5irzmYXbOQzZpY8/3a0phB6QI8Fos4WtQOUW5h
c7RpW8b3+UvaSKKL1bc8BmPoNlZHgRQRKr1pSgxeOnjtljUGmweR2zdPmlW6eag+NRTUMkGwoaAE
UnpJxLFWzEAZ9l/JggXTMnCN9roK4zvMLG4mFg33RftzrH7W40/DmJlaAGFW3ykIK7XA3DQy4/If
a0d3n2qjDwK17svDV/WQlj2IHfxOrVy7fixpsQBy3X6a3VkHZt3Jj2F7x+NeYr1XbxgyQCYGvgHn
JubF29wa+j4csOmB7ucW+mIaw+1Kzmza7OpY1sS4qkZn4gQlB4Aj4+CORcQQPqVDvVOiR0faVyJb
k2Cp55gTrTQ7pE0MzLOtnRPXvmr5EfNuD1qab26bjVVh6MFCSyHyzqZITETLoUaXHHRH544bDxuO
ETOJ+l4hkTfHEh8kkyXsHsjLaMGXfFBcbJIG77nm26SwDq8fYtaV5FasBT/a2cKEXazSET5lERbl
/Vaxj2i+3gLu62a4C7e3cN3ynokSnJcR92qoKjoSC+Rbzsu7VL8LLGUTJqU72d8QuvYJsPK1X1W9
JMJb1UcTDLEmUJ76VYPrrBBOnAJGV6OYizr84nHtDpVEyKrnxOtMR1nadFCvvLzcNHNKre2wk1pE
dzQ8NknupT2MebBt+xekElmrqZJczerpnclcVOnMm9hAlxFwPWa+ww+5/l6Y6LI28h3o+J9uH96q
IGwdMAU2auEflu1MEJreMOGwreGis3HalVPfIwyqZq9RQ4e1XSl5c6weGEV28O/ys8jEEbUhr9sB
figLc6bpr33MGZElBz9iOfFhowG8ipjWREx71ZmmYppYW8EqDk7mtbTpDoGNcqxVaW7eUdaQ7JUn
asnm70mT7SrAKXptG+Xpfg69cqKy0tbqHjtwUDpav7HHwmHyVs26zoGW8u6+bvKZ0bJjpjlvjARB
wO3zXNtgXUN/DdWIiuexoKyhFZRdoJuIgoA4hai+f+2lN34xVOL+ngsRFmTqatvEo4Xu/6jyeHHM
gem6vYw1U3kuQYgctSEZ9DYiOMEyc/Xuh9bvMIuOtajz6mj+uy1s7Xx0k6oYSoO6I6C0l5dtcvDS
DhG+AXxSunWRHKtxOjTRvdHhNtwWtXo8lmYZBrWBcP7g0zy7bhUgJAgCaOanJHG57hUN0FWyFkCZ
ECESzu12yiOCzbOc16LHcNh4k+XZ/7gSwZmZgTbYsWGD16I/UkVzSXFSuOzmrCra2XYJJ1OkaAaq
OLZLHVy6r3PJGhYtutJjAN0Jjh1xmyWsYe6SxHJmdBb2pH5BetXlc/radeZx1NVdU1bfw8iRiFxV
bGC1VQtPbRUIu0td6/VeSQ28Rf04rn2LAFpjHOIKlUMgnZHkvK1tq9tHAB/WbBS94U4uhVWGGdRN
m6I5X23hi1V72NHEqCS+alXdwGBroxkU/U6iTve5UUTKmKNvMHUKN9Fr0zVJp8EfD8Xu9oJWbyqh
6E+Hs0K3tpCxGpXEsbiKFkVnMLeV+cajcDt2KbOT+9uC1tf0jyBx8GALxKodlGhzqzAHhPfjxhle
045IzkeyHJFtom4bvJnmOvctO2BDTr9x+hBl9SYn4eb2etY0wVAXzhvkF62rBvp0KrPGJGHuh+0M
xBUBeeV3dCbIFG5Nu024doRkSLWo4rZlvWF2HYH3Gab+blLgYquw+hl12pPJURnPg+fby1rbQFhs
w1la3YEyFhScDnkYYppd7tecuwX9mejInijNthgebwtareWeSxJMRW6jDWFQm9xPQLTj6lMExLTT
WI+NSck2VClGvU68PZhh2qMPw/nZkSB0O0NVwL3j+IlSE7fJjfAP7sP5VwnWRIkxdHEccR8q482m
PzT1K8p5US4jUFu7DdRCMIEIG60ZprB4fSjyCOBE2JG02pD2uHiToZVxCq1ZY1BUAKcLnNeC4b60
ViSjFKScaAjUyyZktPPCrny32/rY6Mom6ZCTjjXJtVjTH9wJdAtYFFCoj5nJZ+6YW2FboI6Yo5Fy
NljUP+gGdbUOQyjGTmYmZbL0y+UBUNZSa2kXA9rmryLedFnihUgIBMHs3VbWtVuINB+68gHY0TUR
tIPIqVSVycp9Qx/9xNL8AOxWWtPusoxsqyyVYGDW3kfAkmEyOEDQQHQLRtnUuFnlLUDQUw4qLdKR
+2b8y+icu8i6MwABwv91dEYisdDi3JCPhBtwbDpB/5MN2hHh7ptRRkYlQputFSGrFLWPQdx8KpAk
yKmxMyxkbOfCzcvkpNbDHZkDFg/NH5gfxwEiGyk1TXVEc6dPSTzpNvpwnak+DrX9OU8Mt0r7vV3L
qkOr2oPMNUDLOFpAvi61BzqZlpqF7oZinvzRGe5tgAP7yTpRaey9IgrVGPAFUYDz8awXzrNoC7Dy
TwCa0+INA/lc3o1eXdjAC7ze1tNVQXgJIhACxRe62C7XpGuVVdQ2TrDWTha1Hor8VzEdFWL//qPT
UtFpACIRTUOeQ8jOWQ1NkRZDF4WpqIcQsMZcbcB6LbHFK0byQoqQhazNMWpoj86JCmmrxH6MLXBA
l38Qsl5IEayIMbcR5gbjcPpe+dQDk0mUZ11plwJh0cZeYLfu7UNau2eQuND6OB8+QDilahoGK66W
Dh6bdCwjmeukj8R6mwg8erUpMSutDHtWq59D0MyhQedw+wPW9hXKgZQ+8ta474Lml06h9EOp4p6b
I6vyX3ho/An5j3UuQ3huNgSVEb2DjNysGErjBjWZlUtqPKsLQY3fRBYAPkfEd8RZhlpkBTKbRP9l
F0hF8MfEkYEt1u6UroLAhKI0jhK5sFvdXKt9XWalP8dmuesmUrEgN35Wav0JjFpc4mlWpWmqBpYD
VBAh7vIGd4k5Wk5K0RsSzgeutyys6+fOiLyikE0+WT5ceKtZoA6BqQU6Bh2iguKrFkgbYzMs/ch5
xWTuOT8k5M4e9kYiCcrXjkmHH0O2BikkR2xFqVW9qkigFD6py00RtEfkh09pbzz9vlqfixHMxZgQ
BwXZtPSbGS+lHcZ/OIOkn2S5mVdbdrYSYct02oxgOk9Kf+gzpvW/urr+o70CexkFUgYvwEU/zuKn
ronU0u6wCFK/QQBxXtX+1+19Wokull7wf0QICm2PLZ1jdML6GhqQWTz1nDntDHjCJo3HO3s0PaWu
7pScvN2WuxbxI+eLHiENpRULqaHLtYEkPmxb2wLJRsmNnVPl1a6KjY7FQQsefJXC9CLQ2o2jbr0N
ho0W5Mp20yIxNjSxzQNKn4mrVhNIK29/2NqdQyu2DdQ3Oh0BNhe+iw/R4CBr6+v1tLMcG4+ReTsZ
p3KW5cXW0N+YTQMOvCWsg4tersrZ8Y5a3+BBgKugJdZhovV2Tg9GTTf24Li0dVWUUofY2YPpxw0f
nNbaBvbgTWX8MNDR1fkzMWVgqTWVBjGBjQ4Q0AMgm3r5RXwCe0QYl6Vf1FbNKDdDNzKDXuLz1kzA
uRTh4vBh0MvegM6NY8NhP7nl6hGYIGkwVdvbp7nqXuFf0URoYCI2MjWXKzLKUo+1uSiRDPplYwLH
AJhZFS9FykEFg9Fdpe1H/Q6TId3KsQ+kHv/AhAObRxfKMzSafLTkn51xFeYJyQteonR5nPRj/t5U
FZPc4bX9xLvOxlPEwDwnMc8xDQVYvrsap9YoXpztZh540Sh5hsiECIdmjTmoI2wspAS8DfEXxfw9
XUautyoEyQa4ItB24g1yeVqOGjRGZo8QEj0iJ+DW/FT0wx8cCfAwAIGi2oT9EiyPM+RziZCnQkN+
UzI7O1V98lO30JGY/Um4AIQUMdHDalAUDC7X0ySgoWvbuvIT3uySQvk26d+1PL7D5b2t5yvuGx7C
NHCtUEXD/NZLQVOixuBdakuw5LQBcyplq7Thkdp4WiSDZ+Wfb4tbOacLcYsdOdNquw1y5MGa0qfd
xILyq5aizlTWv28n0JH7UWiiCOxE+Gww5rUaBSr0Gpjgom124T62UokXX4M3EIoexuV8THRMLms9
W0ugRtDosar8RqG7wTEfovC16uITQfvq3FReWX4FlNYtEs6aANNnCsVNs1Zyu1YML8ppYJH9YBEF
wOPyI9BIUWRx11Q+LatDyfmxkFHvrmgIGvyQEwe0c7FGwtVC1aLLuiSrfN5YrA7uI3MXhgUz8ogF
o8y1rSwHyWqEFaiTGTYVG0BsEhbUzqYKqRHNmD1of/1uRRGebLf1cG1RqKpbODsIucJ0D2YXzPOk
w144LUYD1XpxIEORbPvC1FhQoc+PzpEpUcuVxSEWR4UJqwNxtkjLn6PuN/QgafOtrNqkc4eZKYn+
B63v2DoTR7W0Rxris6zVMJbFGZ0KHRgO3bWVkh7jyFGOZjk2khuwsonLKRF9aaaxLZEnt+Bqh6Qu
6iUx/sIW06WNo1l3MSMzMbZFETvMLltDkjRY20QIRBbNRnEIfKqXCj+2TqfkQVH7WcC/KtECUXeC
3W3tWLFSAN2j4R2ZOnQ+inSIcWCpfIzM2o+aEwX1BncwKAHtH78vBTky+gGwBEpKuLqpFSRFaSfc
N8Cea8+vKAlzZfO/yRAubxKOemMkKfez0nB3Nfr/tFQCw1g7ECAH8KpFtOQQMQPW9pPe0CHm8IrJ
ns78Z578SRM3qJrQEwaYHM5EfGQarWbxzqg4OpnJLrQVT6vDTdcF+9u7tejO5cMMi1CXLLeJpwUI
jS91qyh5M4PJE490EvrcfCcaZxyzUftYRrgpk7RcrTPf0SZVBu8elWi9eLaTL3mAHjvyKVW+3F7Q
9dlgQbADOBo81q7Opkls0k5GD+/+TZtYK3uSy35eSDNU4HUKO0REvpLanmV7RUokd0QmQQi5zJrE
YdRhAcOmwYyi27tzfc3xVAHfPcIrOB2w5V4eAgALU1sRfD4PdrZTsLZ9o5HERq7KQK4WWQMDiiWi
uNW6QGI4tHEC/JHGb6AuVvXX28tY2yPYkH9EiAG2zpuwHgm0lk6s6N9AQHdbwLWygoUKBne5FnCY
4rXA2Jxoykyt9NNm5CwiaudzrUJVvqoSd1SGWeInP0KKy3t4KVC4HdU4oC0JVDQ+71067arKa177
esPDrXKMi5PWSxRBtkBBj8OiMEcV9UqflIHhUrMODmOufClUAFMNnnOJxVyU9np5YIFAD7eNEH85
0LPLnwdKVHTGjOUpxuAVLVqtTMQB2sA3ev+jNlpv1EqFBdMgsW/XDnvZVwBcVIRXFtrHLwX3wRzb
RoBXEmA7ebXNi9DDTICgidw4fbytM2trXOoHC6c6GqhEtnO0jiVdoSPAcmzu52C/s8tjgNkNNN/q
QcJKajMiC+quLwK6C0EpBC8Bp03EEXFlWhoIctTGN4yf7UKxLYFSr2zfxe8L21foiT2kBn5/GGMk
Hu4DloSfypilVLJ5K/oIR4dtQwQCrJhIBbFQdDrGrDcI6n8M2T10wUJPXi5NJK0uaBEDcm3EOeLs
kzxvLHseg8aPiLWvbPCivHRK6c51f8wsSV1w2RxB6eHCIQiBAt5KIgy9nPB61tW4hW+NWQlaGzPC
a+LLba1bFYI5JEvec+F6EUIqXipzSE0ICbFfZfLWd9usebstY0WzKT2TIYRUCubeF12YtSCUUV2a
Jcca4NYRYyKmWN1E1U9jSNnY6rHkxbKq3NRGyItYCzdLUD7emwGZprwF+8hTUTwOgyxnvKp0eM0a
+Hlk8sTpSxkt0UxXNq2v1g/ZGCBHM3qwSKOub25v4MpKUB+2UZZdMoXG1UqKWjWmYez8GBQOG2Oo
+0PTxo7MiSzeW1A44GrwZkXlGwgo0Wu1ShsFTmd2/lTMbuZkb2VET72mbYe0ZSQfnqYufzLn4mjF
O5IeNfpG+vfbK71WFcCuAO9Z2Gjx7hMNPfwjKpvE6MGdEhSbCMiCbaLoyArrQ8C4nmabKERpHqNN
DtY45Yfb0q8PFNKROLQw1AK5JPF2txXCwramvY+GO7d3ZpapO7h3VhHJk+zajFwKEvyZ1tMiCAO7
99NkX2TbodoOaO0JTwqRnelyfy/PFJV2OC5UG8FVjCD90oE1ccBpQ/rBb4ekTkHindVH1SjopgBx
rhvPYLB0nDxwgT7nrBpDbauoTbm7va/XRgYfgW4aPHjxGkHd8PIjYi0nSQsN9vM58MYQDBLJyBRu
Si78yvEhLwt0Dy4KioZiAnoMgmKyBtAx0mGTPDTh0irpR1UhEXOto8vbHQSgmBqBx4+1fMZZMNKg
dpLZKQeroFWrd5XRzadIQa+T0WdfWxus3GRSm72ZTc8AohuSgEQcjIhELWha0Z0DijmAwm1xkdXc
z3Qsbc23QFw0mRiGNb9U2Sn7MSReeufMT5OeMLV3g25rpcf2CT+0m4KX/ldhPqfBQSWxK+Ngu953
urQxg2URfYnI/C8bdrYhuV5Y6CiOdD8em2ozcZXbj06R9LVrRVaJxrwKFR2JSVxpVAK5Hoh8loYJ
HLVYHu47PevbbMY4I7tnBlrPcgeDKG3KQGrKzNrxyszeTHOy4eT3zTGKtpgZgtZDJMLQpXe53lBL
srLJNM03cgVT8FJi+U3c1i+3L83KrgIMBCQXng/gNhVzRXXGe+DfQ+xqEWsHtSdcYSXa8Vhn4KE9
gIpAYpSubyl8GOJBgMgW7lExD1Yn80htDLr10V2pg7KPgEvrW8Ytnp+SsYypRJNX3iyofjkffGGo
8F+V/0qOukZSNpqvEi+vXdPGNDdWGR7o8zHgzbnP0YYz/raFv5QphCJqElh8oKX2QYZRDQ+dV1q1
Cw7y22e3YiLAEgutBBYPLCVUv9SQtMajApk+zbdzs+fubLVa7mYlL/BuydK6dIHXxdwQWrWzF0Yz
WtByBdSNtz/i2skg9v67eQQcEFe8zhhcRpVR6fERiqbvkGOi3gjOs62WcPtgzfF26MxYci3XZC4x
OEjZkD9BNe5y4SDKn0fQ62n+OFF/ItFpQgWQlYbDMepD9UMnkSxybaeB1kDBzwZ8DhR3lwIzxWjM
FlyGflEM36MIzYpgm9RzQCxBO7kvktRVyobVKZdo78plgRfA9Yd3BQxGxOtqPNJ5PMLmASWobOg4
tF9LPXfcNmn6SeLEVywBCDzgxNH/A4ysyI7u5DkCTUwzAMdT+NT2aGNP601HwEWE2OS2zlxHmvBq
qJ8i7YI+givS3HRQKt6DEA6TAMzoa014v9UVrko2b10KEsUAdeLei7i80ML4Zw0WyAeuOmb5VHX7
tBpkSPG1I8LrHT8EtUBhcNnWM7c0DG05ZHZi+DTLZ181ul9mFLZuDSSlxKqsS1pahQG9RWlkuRVn
kirctDRJM8MPMuvbOFjPk9XeK33w8/bhrIqB10fwgRAdnGmXYlCORvk0yw0AbXQQ+Iyhs1uyJfuq
VmdJEm5xYZdhI+YsggcYXC4YI3al3nOkWkoTEh2c8NkRwCjXqD/XXHXz/sFQlB3+/e2loSIHq6Gh
a8k2xaXVtq1HHYD4fjd+KeaMOWhu02W0Mddqhyo0NA4ITOQubXGmtGpmsQWCcAISZRMt6tX0JSFj
KjFIq0KAuEKhZRllQAWDVMYc+jyGEGI2nerVdYmy30ArGv+JIJCD45JbqCaJLTFOl1ZlYdVkIdes
Xb3IEfeEc9H++N2TwfGjXopRJzDr6Pu7VDp15maCIZ8EA1GbXN00jt3X+35CCMS6otaSp98XB71T
UYtDZQQP60txXRtwcLpFtp/ZvGO93T+bEd2T36fqAO7m7+Bj6RY1BDFzVw8goY5tP1Jqf5ECErbf
Tt84wHois4ZpPQAliPQ+TpaTMlNC2+/b+BWPlgBVPvtHnVFZJ961e1gEgbX2I0kJo325ZWaC8m9A
UxtFxfcmVV5KjDjKzW2syRIEa4Is1LPhGUxMmxInpPKhU4MqAoUzKR03HMDQG6KtXQWzs+x4bku6
GvU5AKKpdiqOB7RZG719N2jlDR3YMKnMt14HLAhU/lkTBkBebl7U1g4epJBkBCet5PfgYqqU5l4L
azxSJdnQ9VXBKGDUHui6xbf4UOMazzX2T0/iyC1CPdryKn4o87K4K2gjubgrhgjgMuAsgDIFzEdc
WQfi9i5XB0QNESrzTNHCNxtI5++37+uqlKVSBuwIIjCx6zpOdSso9FoHM1FS1awwdL7TEPz9tusD
TfwHbBvbh9hS0PG60tqwykEQ39pZ5iUO2nYyRTXcmmjj5g9WhBYQUK+gDwRY+0uNKGNdK4amRWRn
xr0LjuAe/B82lVQ0VvftY/gzzAMM+PLnZyEDaHdnSqMeVBdJ7jyhwzLZkiKi3u21XGk3mHthtNHA
ZqtIIIoIS2UAEV8I0iO/y0PGA/MJA+O8xoA7t81no2wkWyfy46GKsOgAnDXAluiwEmEAqNynPOs1
/SVl3unUH2r27fByYLXHKvbl3nLdveI9StYoZgKuhC5pzbOtVAytcvQSQqND63nxkf867u9+3N5I
4epeyRCOawQ6JUEyRn/x3j9LgmERN3n120JYp7V2nAYZfnt7Gg+fwkPCju4+2EjEiImjKzHCFeoV
PWgcAO1f3k4WK9mnkR123x985t7vn/eeZL8+/PRZAHklTQiJ22Dm3F4O5c77S9u+n4anT4en77uN
srtvXVB/uTI1+PCntyQuIe2ZGkzIw6T1so3eSdvyw+y9R+7hcGDVfsMK1m8M9zVhz7+cg2SpYh7j
aqmCwZhNdUpVvggGVfPnGUo+7KWrW/zQf6/u6iYH5P9WdwfeK+ZtX9i4PyTe08P3z9PWdZUvP7zb
Gr9+gkDxLkPqkQ0nQogEyH03c6LoL3+13mnbsE9Pkfe0+842FdPcgB0fvTdlK5G5usozmcJV7oCv
DYIk0F+Kgzrv7if/C2X3m9JrPh3dgT0/q+x5/3ZbpggN//v4zmQKVzvOhtFwkGl78aID8KnuzMwf
2rH8AWXZh97jo6z9Y91enQkU7nswdNj02dFfBjc0me55+8D9kUhyBsuPXOnLmRDhtiehMSxVK/3F
dNWH4Ol/3TThetslKRI8GvSXyoM2pvOmfxm/TYm/z3b7V5e/PmauTKTwJL06J+F+G0OuxC1Cg5fJ
LTNk9v/67rrFyT487o/AVWwfpdooOM8rgcK9Tp0OSZ44NF488mP/602TJA1Ebhfx90U0mz1P3FRj
KN7dSWGNW+Kf3RfdO0Zs78nU4aN/6YY+XLUbpKFq9TNuM2Y7uqecnT59+vRyeCKHnw8PzN18/Qqx
x4F5P2Sp0HW/868miki0SIkaQ9Eg+e6v0TtF7vZweGA+ZV9C13V/SLREJEe82lTBgmhN14yWikOL
/Dvv/b1xQzayB/Kyayfm7h9/hN+kWysxWiKIgnN0PvQqwQLvtvCr/XPmNbvIQxlG+zWx4W6fPk8s
9JKd1ClILrmITuG0NDLA7vWXdvt2OkUPp3S/3Ybs8GR6O9/e+a7m6h539z8eb9tMyc0Qm6VCMOSV
aY6r+O0lZiGTIbSlhyhYF8AReFYsrufkjd52O7On3QPbbDbH51/SSGU9/DrTT8Gu2DSPw2KAxty9
N48YTPjghd5eEiP8xyVAlIj8k4POZ8Hmz3GiJYaWGljR+zbzZijl4QG+9Jiwyn3cPz4a7PYRiU1f
//8i/CtRcABokh+1aZF4lx3e+4NZuAi8+tPE9o8yUoX/CBX+lSWcF4+7cNRAL/qSszfvXfNetk+w
LN93zM02r8+Pjz8k2/mBkL22Zv8KFM4sMLUirEkC0+x9654+zaAV9zDq3q1HNrMDJvcwn42br/Ff
x/1zGLFfEcsel6fHfn5IGXyU5GG/7pr+/RzBUzhDZWppg/V76X4aWH7Inz3Z/Kf/0NN/hIi9321d
BHnfYs1luq8+W3zL9q/H/VvH/rfFfKjyWRxN9c5u5xKLsb6lL27gdsyShJZiH4iomx/6dCaiMjmm
r/8/0r5st3FlyfaLCFCc+ZpJUrNk2ZQt+4Wwy2VSnOfp6++ib+OWlWYru8+twj44GxtQMDIjImNc
kQSy+2wdtdDurM3G6siq7QhHUOZ9cwCX/JfesaiSSZwGY45JRlcmKv5eOhsx1qKzLM67w70d5Tb6
aNO0DoMchLbCU/DkNbZHVv7T6SqSLYfUf/OU/+OJsSV5D5j7azgJ//6ChelkoGArI2+i/Zac463v
nnI4y5TGh1f6FHKmZ74TE3dUj83EdI2ReGJ1nVTv4rw5a/fbli0JsRG2nvHe4S9PXubfuX8cM/al
1f1q1CeaDX3WNpViHTZwV4SH7eeK664wDTO/ZJMxLdnQFGGUQza324HuHYE4znrZkqWNAHKDQPm+
meZYDnavY1d0xRCaoGYFHlmc6ufVF48jnmjKE8c/tA2NLECcESeOsHpgs5/6wt18iwG8VOHZDi6t
yVf6SStD/bdfTJq9dzRgcFPYX0dweTEU7z1l8/dD7Wm59n1Ll4Fqy/3bB3HJw8vra2e9IwDn3BKX
LcarBIYIYOiiSegXcPEMxIb0asXU4vhV34XCO8olM1akMYM4Fb8fkss+X799CAQxPhw6ottLYpD3
kJwDOAwDgcvAMfuzPh2S+ioQEKYJL4ZFFdNpsqxkMgKEyh5P1pbz+9Mb+Iu1H7/PsKZhCWYCXHQ4
5iYiEKTyayJ+DmveTc2q7w8yjHFUYIM9dWLjGc6wvj/YU3B9X2fnA7cfNBjXqjWuXhWZYCUhtQMj
sXeupN0aVytyw32wzK2e05nDpcgYwD7yPT9N0ulypGVtXUyCGe6eIqJZ8Z6XecfxB3eMAbw2tY7N
eonslk5pTTfV78rYOj+tTl+8rOr3UO49oWAcJ2P0k05RcJIN6FhOYGk7G+p74jHFET62SiEpojIq
GngKMRjhPn11xP/gCAVH8L49kZ+WL0/1Lk9A4nmv0OLckhgz1YbDteaTntw5sm9T9YOOFBXYAu2D
zrDcXrTlW7IRepIeVquCd2jzztM/SWB7XEyjTDJPxe3s9yGaYG14FR0p8ORy8368w2OMQ+wJBeBs
QamwL9bRcXrymG7/xMSGh0u3z9nq/mXNPx8/OGOsBDYSYclojkOUSUIuSG+uHx91+lCTh93rKqYG
5V7blC29d22MzYiKsa899G6412dNWPbUXq1Oppu8oJ2PE/lxmWOMRRb7fojZ/slYwOPVCbhbLx+V
qQpj0w0sBufV+gZWuMcbYzGKzLsOggaCWEH3tt0fnXVNxkP1h66+Tqf/4CTR7ICCGfpTpjIqGwe1
nokePqWGOzPBHDs6UU5BYbXSBgMFxst9Qfku9t2ydkuM8Wc6DBG0i6iAVm8vSF8hsbNeLs0Taib4
w3khZzLRt8QmGfqh2qbQFgAdn4ghxUnGHfZHBdaa2IeqmUpCPHKTyN3jjXnxi0op27EDOSxgr62B
SpuCADXY0vc7DOu4ao8YhnLeZx5NRtF9JR2i8FrKLjr2ktTOMDveiU/o1uXc229v5vYoGQUP0msS
9wvwZl0QGQHk5WpXg7NJ7afVahS4bu9v+3VLjtHuRSiYi64BW9vLXtRI+i7uoGj3efr9ht3SYNQ6
Ldur32EKzi06y7kEVHkQsSyK0vtUZp7/WzKMMg9lnxkAH5FRndiKQAGyM58kdDgqDW0WcDh4UjhJ
2T0pZFwA3QhrTahAz5KP+9KNBDLukQ/jWimO5LFR0DCiRbaUvq8o+VueeQI3HcsdNtg2qRwuxqgV
uJ1oIBcIARQYntOfS2spdhI86hx6HPlm4x/BNKUxn05t/3x9D5zuIeUZdc69yIx1aP2owsQqGBpO
l23oKp2lCU78nCOxsOVI9ox7eyNzbNgjqFc9GQ3Qet5bAtkTb91ShFhPHeGlzGeKb7ekGMOgB1Kt
GR4ODp37YU2ahwB0eNmgmfzkLRXGHgRJptSZASrP+0vz/DbYJhnzTWOV2hQ4PtlUI68xIQfhdbvf
Csf91qLFEXVjVH7+f99LFm1Au2aAN+8nwb9qpFn+BfAVHKsVvw+DJzGM5YjE2GjGAQ9zR1ET7MK1
ToHplWrEohZH/Dm2UGaMRrMI/ar2W+QoydbKW4Je8z/RE880cZRMmaz+j/d4rACA2HWTWKpkbxlL
k7y9HV2yXGJtdECeOYZ3krw7FkRhXI209IIIuIaye+l9WyXlzjKJDxQNWz21wZ5f91A49Bhvo5Ky
UgoADoaSxDEoNjtUU3VqLR5Mq+El8GYKBDf6wA7WiYVUifF0knhUvDe43BlxjmuUdfz1db1DbxD3
teS9Yywkq954tV90YM+COT7uSbLv1pTr+vJEhDEnflUYXj2CSkO7TTIQJL3qhBDhrC5hKVFo4Jll
jqfBNrVXw2ACmxxSMh6fjVOBUlXDTQXNBH6318W4GmWQ1V7XVZNDf7FGZLx6y1vuo8C+L/K8w2MM
xojljHVnTlYyIeM25fw6z9T/GkvLg1JsW3CRPGcaMTbXnFbGWsEstWO+mrw3jHMxLIJyWlUDEP2/
z6y1xGfTkT4biUirasUrOPNEmwWhC40YMEYySFl7OLcLyxH3lVO84iXjJQVnsv03ksAivTZDeUU3
PUhp6Bm4aECsxN8jqlwVWfsb8alM7X5ZQH2/uOEQz2iwDe5FqlXykOM9kVHm2DuSjX6uKyKiZK/b
5rJpCZXImTY0t9I9xxhz3hd2nYaURk2UTE9ZXNvKSF2BxoaljrxoiHuTjPlYeHBJmxJ0hknRAgvh
V+wgZwkXi8PRTKrt9iYZl2RRjUMi97mMjp3nPUaom0f1ML4h2eaj9MZNuM2U+G7JMSZEajF5VkwB
GJoi9vmHQSZnbsutck9ffefRZEfwMf2fJKIKMh19vuhHx5LsrrFRjBpte1Wr9L7Bmsl03HLF+B2l
lA2RNoXMz+oC/v12zIm47CjQR2xMmFESktVKtwwe2enpv8MlC+Trx0oCzKjpMLFlKfcoFUlkffkO
zzueN8jAxcP8J+oAbLtwlPVh2UUDnOOGYnOAcFIqynOq5nn5R4Nxc1pz0QzY4TgZr23/YiPFQb54
dZT/Jm3zjwjj2xRGUvajByKXqQu0ouuEounogI6jTbpc/Yfxyz9yTKykRx0wTgZ4Adv9ZZ/saWXR
J6QROUc3GYPfUvCPyuTQ/XBHNS2VtRELgN3nXCSAv+JZiOlQ7v0+Y4zaWjKiRYnfj8jzXrYWhwNi
sBW3Q2teZf+xwRiiImt7r++/BaB6N51xu3fwB02m9adJ00NxJd2ODiu8ZoZDv8IzR4Xn3+l/5BnD
NOiJp5QNyDtHBx3QNiaAOa7ATCfyZCX+kWD8mmtaaIGiThxe8ECjEfnoumh685c2muDRVrr5Mq0v
jnDMG1wgnUy4Gd8L/m6lQ4iUDiDPI0KigIS76BC/in+VY7NObewD9p7CFbd/ceYkMcSCJSoThB3A
Lhk2ezUxfa8dRXfwqhF7uWT/1Y9qLJoPcxE1vvEq7TLDHFZXU8IyOoyCHuAj/S+nrFCux04oDMir
01AkNt0zmo4+sYUqCJLo5tUpjH0ip7aRvdyXmZlIaWohASQKhiim/aS3R6tfvUHMqkJy+8jVFhq5
AofyPoXv0R9G90BiGgz6v8NiDBuGigkDqSgluPURucRrZO3f/JIeY9QY/cNxvdg+CnSZrnYvGums
nIBTyWl21e5gn9vlE0eYZhkGxjE2yU2wVywYfgQgZzVtcjQPB0gZyIWlVjysjjl/RBUBVwMoC2xx
AjDI7aHGCead/dqHd1fTC3BLA2LqpMtJ1BEkajfooe9DSzt4nJOeMaIAfpuwe2VZBxw684L7huQr
TSmBrCKTrF21PVDyuB76JBHMdQJGEEDRwG7CEl227QgzQ7FfZCYswLF4a1+8nbDZfAHfX32w7gvO
nNrfUGIehUjt/DEPQKl0tjoJXdOOFlZkrbYNMWjp3Kc2Fw5gQkQ1sShhWkPCbjjP4kKBgwDLFpGI
7IvUbiUy+kiMyOiSeWypgkmLajwI+14j7fKMEpfFEc25Igk6VsQJpmLC32IvcPD7vlQ8AS7zRjp8
9Kv6Sq4rOOi6uEzW9Oqk1BqPPBi4mQYQA1Sx4GUxYWkC/OVWWkNVrMdBTBRXLtehuWo6jYoA96Ph
Y740tV0z0EYH7AC5f95zgTjOGtNfkFXMJrKzaGIHXAjdW5guEuN2u5XWxTog0suJZ8u/+4wYgZ3G
fCd4KSDaYI79lr9ECLW0L2QQsoaBWsW7OPUXlM8xOWprH02VAkneW/w/eb8I6As2JReWvBEJ2kmB
S7d44L2hc572zQcx5iFcmGkdC5LpVrZ/2MfOdVPRN38lEP0Qx6Q9hHYWkBOvM3H61XvHwFgHrws8
1ceUuhtfifkY7aBIT6v7dzrjY/9gDCjRtye9aACcGAOb2h1aKw2AIb/tt8r6qvK8uRk364YOI7FG
Y1bVwgedbbhu7MGkbeeYB4VULrXj1MJAP9lgrfF95mbi5huizDMW1kriNxjxd0FztAHI04pW5r3X
PfpIVfc+LY6I/AIjTf1IVYpcm2RW2nTvstVVJHQSqmrksJGprV0yi5umvS8hmsjY26CLhXBMcKxW
uRbsnh5S6nNs+owyYjkQBu6BmaUCaZ6dohSqSoizzjNd2ZJJusQun94alyP1z8KxXrcv6rI6h4g8
VaKrez/CwlIniqiPAt16fMzfYlLWJIpdX13yECh+cw9QUxFLa4B8JIJ5RqjEuvcTTOd77lhYWoVh
3GSdKSY2sqBNOI4dnQdm+1ueQA/bJIDeMUFLaUys0KciFpMUkedeRNt1A4rKxYX3WGvTld0q/S0R
xvZpaPk08xJEni/Hv46zNegWuS5nYS1akqyy5d6xtnuMIRzXmGn1V8Hx4XWzsYPD++FwkDfJA6Lx
E9DPyWZzdehm80Tfecmb73LevU+c7uVH6OdfR1/zVHyihQ77jw8T2fPWytDOvC+Iuzxs0DQ1bjYL
OtortApgkwjvIZoU99cHAM3CBI4BWgTZV3e8+qpUlp6HauDoYJewuhpX3Ws+kHiVHYVXXg/L7JX8
I8cmPBKAjEVjaXquYuQ01C5qwQFnmHE/cek/KDCS7Bcy0GFaUCiddH2tyFtBRLvYFNSkwcF/zUn/
XFKJY/u/m6PZYwS+CZZaA7ZMxGHe3uO1yI0+zVJlmorNSEEUerwS55Es0Xe0gzid0THDE56ZaRr4
EPBFJ0ASYJ98V19/Ck8Ve2F17RQXQcXCQkMp2nMKyzse3juS2Y2tw5d7er9vnL9LtgynN0QZzcUs
u7dQahAtLWhNRTCWdP3rWWtnf9l+mtbnZ7ayunZVZFCbTUrpScPaqJyc/vfP4C3zjHJjn3Mr1AW+
Q0EiyMk2sXU9+SfvYU2GS2prL8qH4N5nfcZG3nDO6KokGuoQFo3iplfylstEWwOFmecFz+jjDRHG
UfFDqYozFUQs8/im/X0EZE6/RBHtdJ+X387KzemxvVZBlep9KbWKayyD4+ODvBE+7xPgCSc7bTJc
c90TTVAYj+JbjUSQbGGiYL0kirXrN90lJvTccazZzAQF2NKw6QHAYYBGYCf2oiEB7G084PQwKo4Z
Bt92q71LhGlYcPu41OmSqvRJ3A7kmpKvk7zmMD17rD/oM5k2QemxN1vtJ+VI0IA4VXGcgrpwXvbr
iD68TDPWh/NTsAlsZM05dzqTHL3lnlFNeGjpNcQ+cre9XN+1DTSzX6HhEkbdfnjZZesDgBoCXhvC
nOm7OXNGERHr4z9PZz4NoFrOUV25a03AHNyjbttoKtl8DR/TifuWxa1izWrLj/NmVFIeKg3pDNBG
O4aPUuBz/LQm48m2k4d3ZRciBU3N/6Qf4vacGR3F5tNWH7HWDSGMk1oujN9SQQvmq86T55mYGJSQ
gsOiU2RUAJN1+6xo5jVMfWOBG4X6fCy262VMdgAisFGPuFoD4XUfzeB83BKc8h8/npTs6uv1YgTB
rbV/QykQMvRoWI+atUSLqTT5rBQJCG61Z9a0/uBzcht+kkW7Apr7QRb9JfvcWSjr+CDtPnV3e4rf
pqEnXkFkzvG6OVlGU/UxyXSzB8WGbi0nWhXLdtW/ZNR8/IvuoWWNStP7+VzuI5yyuT6pR31t2LGt
HDgGf159frDOKK1UB+oiSPAhETpe9k67Bt40BkOW191uJ29yssksdBaJ/4M67JyrdHMGjOYW2Kq2
UCOQLuxn9LNhriJblgMcXnF14s5fzXj8N8QYVVU8ue3bSpz4DB/a1G0yquqkFO1IO2oRJ1ydyZ7d
yjGjopIgC1meT9RG2qawg+LT66ZCm+Npqopa980+7yBZrHWA4Qo+dmRDa/YILwzSosKGiZ5pngeI
IRwzP9MGfsMbC0RnlNh4LJcwesa+2ADlhZAlpokwzIaxY5raV0vnPGszDRe3FBkzlAVRdI1qUFRR
QHpzltF6xTnB2YfznxYYjN2pxjox4g4UcstRV9jRe7DtwwbhDjwfXrJz/p38QYyxNldZLWU1xXW1
lrGpiEQt99s/eDCspbCMV4kjWILF23E075z8IMuYnMBMQmkRgWxCtvs9hkngDzlrwyLkD9l1FkK9
zcp3Ple8YRyeiTEYExNjfVQ8ZCD8fNnCJXGcBSxMdhZssvyzsxFVbp4EK6UxDSlPVqd7+xUt/OCZ
MTFhHVed0oF0RoIHjS4IJhbwmOzQJmm/2/QJqb6T8R+EgD9NDbtwIxmMELlsEBWnkSrcrZvQx/XS
c5YHCV1VHNHlsciYmjCIYlNpYGq2W62jJQrEUyX6PxmPuFFCdmtErZZGFABY3w1egyfpU0MNVXjt
yPbEE9Tv9sc7l8ZC7/bmQtDESIa8BDv1GB0wW71vnsvdwvpYT/sdyOMj3sfdQcIo/kEjcOd3tr58
BY7/dUL+iD7+/06YTZuFfrcYm0lfJXtBcJ0kossdpnYDW3m8T2qmNen2kBk7VKfqQusbHDI0VCDi
u7PuCSFXCnE990vMaJ6+eCryu9p6S5KxRi36vWIxVRGz5E58BL6suEY/w4oKlml12yfg7viW+Srs
Kl4R4rtT8t49MwYpDH21jGswi82TFjal01qwHh0kJ5tl4RH096JveaoHoUsWerS1tk+rJ/r6+gLX
ZKSvB7QY3T/9mXbx26NgDBXWzJVBLuIV0PaF/SEgclkvlq1NkT1pyOd9YjwPkK2MGGJeBUOFc4++
gHhqI+HmAAtrfV0uEiL9eZ3GFfUdkhnWir4jHwxDef8DptO9d/qMQ6QFUZMOoYJH9eNPxFtlMFNg
uj1KxipVciZ3foe7DaG2BPhs9uHdvs8AJ1jAxoRbr70f62svjrB8qr91ChJhrcZDQDFWIqBsKJCu
WSIIqx9DYhfmSiTpmaM60wn9OkGgH2oiCuxAqFzc0he9xr+GWHzibtOd+qH8AWoUh8KsW/KDAuP4
lINcoycAFKLgJCW7trEGgaoCeb5/kvMO5A86jNkBorQeyCNkUaSoP9rLh5eXBZ2aL+Gr8gL2edH4
QYwxOEmNfc5TuOXWJinzo/HVJmesdyZ9alfusG3QUMtDH58U995NMZbGNIY2rRY4x+vXpcL6GWHT
8BZFzcfKP9hijEcZhJW3SAxUcsllgsGa8Csez+cJJIlzXTy5Y5wasa99rRpwgNtrao1bxRoNy+J6
qTzZY+xDKkUhtuHok7t4waxRL5L4o7cBj3G1vrqVCTCjZ24/4jxNHRkVrAJUDBa1QgxNPEVKoGJm
y4qPMIR4iL66LYKY1Se34D8pz2+h+H/E2MGtUm2FrItCFVGFtbdiLPiwDEKBXcGlNPvEYo/Af7HF
znAVxrCQfP+qIrrAIJJJsgsXx3E+4vxBgzEVQ4kV1qrkfacw3tqAoHliKZENwIniJUf+ZpoWYNx/
0GLMRTZite3ggZa52lsy+rIcad3byeuh4Y2Ky/Oa++/oGGOBlhDsqJIEWEBc0lSaejvuGztfWxV1
3MfHx6VJc3u33L02uwNQLDZfX0AI5M6ZzEegPzhmDEhveoHvlRBM00mnKXJv7TRractrIpzp8Ls9
WcaIRFelaULPhwJsWwtI0QjQJpSOdIt8EGpHG/qU0tPJ4gFtzXs+P/hjTMqia2NPHsDf82V/0Z1m
P54O50l8KDc6mrNeU5sPdmWLCvDsmRttm7aQvS5W3WqDcmiGpUZIjwjP17VygaMFZ/Nza91/3qZf
ZBUdGzywQkFCblRhkQ18scjLMpFVV9Ey7FK7kp7XxjN5MywFrDlElyDqbwCYZ8RDTX0v08WJJ5Iv
SEno++Iv7w2bdXd+EmFko22CWDDaTMV8OrHeqvfoINLLNvnaX7DeWUaqxxp2/wP42zkz+ZMsIxqK
kmlePk5k97UVXKfB/wpTz55bk8paAgzKrukGQvl5/9JmsyQ/6TLvj5I1o9ANyWQ0dfD7DZYETMmd
fQauHc8pmRPKn8QYd1XMjLouk1x1x4YaxSHxNuN7EC9Ni4dIMatp/yj9clrrSm09LOPEcV7QCy2/
RLtNewb6II+j2TTdT0KMd9omkRo0E6EIlSAgCDvIpwPdd/mAKQbJUflYRtMP/vdKgD4+/PcfSfRQ
MWqlmS4sIkAiRJc3/frko1BwD5B5fLAAvI0rBKwgU1oXY6mj3K2jjSvfBo9+SCyLd5LfQ5/3GGMs
1hj6jSpjF5mLXP1lryJVfRFWYkFG09L+UGv1PGHVDhv8szxh0vZ83tgjfUljNGVTwNvwvmf2qf95
s4y1keWibwcZ34Oqk5PY2bJ/bO2V3HHDgrkbxU5c4DahAoQVJ8yNlsCDa/qkAyEhJXvzIgFO1vFR
H3jiKfuc4/eTEnOpSisYZtiA0vgE91mIqU5Mp4WlQRsozOmUyCYQJo6JmdP6n1SZizWlIdH7olfd
0CRDZCVLsUbqbHxAvWdCw5KQ/f3k1Vum32SFCXsuDDQmq8B1ZzudWqxKr8tBVd3LZQG4pQwNj2RB
Akc1rXxVlJZHbBWZ2BNtVokHvNBhyWGa9wHMpWJ5KdxESVFd9GN679g9LLntSgyon7wrIkV/bYZJ
gqFYylcO5dkH7CfrzCWHZS8IfQzW08oqnlGhFV9Nuts1SD3D1SD68oWK6IsMTiNvO/psgPuTNHPT
SMj6WhyAdP5HsvvSVaS1hlb3xkMfXGdJr8araVLR20boFo83GWbKOKc+J+D61FWMS19guSLDu2im
YHwMdCSiAep13D9nj/4piMn53L0EqGt+3qc3A/hmIjb7R49hOEkwz9HooLcNc/jnwYJqVks8DALm
L2hnRv57cHbAZTZ3KpBLMztYDhj9Wsn/wWSbiZZDSVEkrHKcvLDbV8HvxEgFeJ/uxphbEhUS6KfO
UTf1VFsZVt3H6aSMBI07PD2b0e0buoz7kJR64GG6TUc4DlxqgGZcCoy0uh8jdO1RWSvunxTIv5vx
bVPvV8L6S+fOivG+gPEpCmyPG1IJX+Cv1BeMIX9gpvX0fFE2l221+fSdYcW59DkpnyYDdOzkw/4m
zOzcnvWQA1cjQZuY20UPV1eyUNAZtokzpXFO1TZYqq/3pewbq4MxZjcEGRaHOL36cStAytDbjU2E
AT321nUltrZwTtbvmyfv8LSxSfD8XV9C0wBaBmoAVkeYIeB8yvToMZ+iYF0nZoYwm4k1IcynVNhg
2ZtdJbiG70R9QhTdNT5KYVleH1TMKS3yTSe/ZqNO1O4ryZyoOYWddTV7chVzkkvvRb5Xw5KEMIEx
kEBXUbjrsEIuPbYGbfu1EDdUMtxSOASjXQD292/C6xedC6t/svBdF/nhQA15NtQ5tnG6i6fqS67X
khkA8rcx997Czk/CuvBo27j3z23OTbwhyriJw6gtOiMpBFcQrRK+kxN+Cgtb3Y5wZxxKjCNd7EX3
LKKX5cTrxpwLq2+IM29RHCR6EJvgOG3QbPwUxaLlP2jy45BbWYG1wcKjlHLS3jPd3VCRf4LCQkYU
slEovZELrirRonI8gy4krIX7224/ABks/y3KdfPHI390lYwKbGIRLniPAUdWFcY4j7GAyTcJZy5L
NJTo38fjVJrM7V6wMUaKfRQrziVP53ijHNAKzCUZWBiKLfa/oM2MxhAFsew91zeos88O+ZNih46u
kxj1woNNWxsdPTQ5cpTyW2Lv0WWEq8yNUA0k0K0W6/ql3GKRHEDkKyqvkEix3L2IglrskGXlLN3U
cpb+MoT7HAbrp9g2NTRvpsuYyg/3T+N3Avr7NDBtg4MAOBNrJlUx6zXNkzy3eDavxKgi0n6g+PRR
JFZpPgliQ7Sc4/v8lnSGJmOejLb20kCR0Wit/5G35kmlmzMP8up3SemWyK+MZgbsUEzeeS6SZMkK
j55OLtvcagNbe4iWGLYxHnTPVrE4GbBADl5gFPm+ACMhjf9rCZ++BK312Citygv8y+1LZBZDG0up
BnZlDwX/48dxApQOKyv1MGGzCXqOpP3OvjMEmfMVC7UMklb13L5c1TWardvPZq/vR7s8HBIXJtu5
IjsorTh0f/tZt3TZXRtpm6ceTtxzt9HX9hIdMpLYWBYbvXnOS3SdmuXQZTBFL+bD6Sk+PZ04sjyr
2f8OWmc0zIizeCFXhudmKhErUouktoVT8gCvBgb7PrHf8yMTs5hXxR5XU8MSYiYD1fiNWYtKILhb
Zemdwod059kDCW30NFFlA5hw9JliKYa/HDEP9Jq0U30es1xPX/e/47efw3wH41Nid66RZQvBA5zA
MiqwvNqWdjSyrtbV+QrtuiBfW82+T/P3IC1Dk5FoIxAWWBfsC66FBZWW0++c+I/rXCPirveke1Nk
8q45K2m7GV5Oq1Vs6+/vg/V+hpfL82wnUWaNKjbeo70Y2/cQTzCvh+kXfuUN8HQwO/LsIwk4uu0x
uCQHhUYbY9ntuwXZxHaFUFJZmZv6LdyUdFMsiMWbapu1aj8/hclEDHJfCl6DT6nilVq/9CJV5W33
5C9I2GPaXljfv4TFxBrDugloTsQuE+8YdLg1K7nR1Vg/BC2Hn9IcYEftHosuUJMKUCD6vE/sV8Rm
Ys0QXktd17DuEEs9b2klop5kpgYhU2s6AJ8u3QoGZqEOpnufzu9E5zchTEhitZ2MW2UI1dewKQs9
hENCrOSxeWsjpFe1o/r1Llmx3Z5XSPnrXDCB31mkW7Js02Ab6RlSnljrmSNlhrNUQrIrHM2B085b
sTRnOKa13QjI8D8SHJDbs4z6zszCDLTaqbfj1K4cedWdozd3shcEzTxY/WU/KS/ZEfUqtNV8QG26
bUN5/cVzT//Nh8i3H5IZhd5kKT6k0IhyCM2N5tkS7Y1To/+padKQvOPsNfidPZzO+QfvjLpG+SD2
YwSSz9t9b+WfjvP2tt9ut6scaHbVMYUWa/Q4/HWrgjRnO3EXU1ageMXznPKTtLMahHKaosrYiYxJ
pdsDWCyyCAUYVXBj325y4FdtRf+Y11hq7jTm0oip1h+ur2ZPu3ZZmQ5H1Ccj+Ut/8YQgXYqmCcwf
M9RzUwmapoMR1Ym3TzGjdKV+aHWOBEzfz2zaCcKDOJ9lGFegYQpZWsjfJuVHUJWGQhRljY7ttYtj
i6MVs5TnA/wq7+LnVRNJDoSeWM2ssWeae34/NE1wlowDmgxoEq7l6JQLF00B+G3qCDSxNcABeP5z
Kr8aW3mkOOAh36jSVg3t0fQ43uasvmGeXJcxWQ5Igm+T84NprK0vsyt6Os6jcArqdV+clO7c9y8V
sns5NTIqFc/SUBO5urSSFY663Y5kfA67d12nLWaUdT+z5JHk8V+ho1fzSsfM6bS9LlvYEl9ea56/
OHkOrGBMS8GxIl7BUlG2lcbXcw9LtFv/LDu6h10I8UXR4TDWKRkbomTUkO20XBY+HRCiJQ+xz3Ep
vh1S9gMAqKBi17kEgAi251Cvu6SKCzU4JylqeA8GEPgt+HHpunuvFat7H4E8bVXPY75fFK91DqAM
Dcjy+keWUbSuhEVoqU4ClALHqGkjT7lNxc6E9/GxOCcmXfhE1B4Vk1ztdrBF1U50B0tmF0tvZxrU
dPporb3kIx0P13XjEUygL0wr2wSa42FC/dNDIsKt9x7FyqEwIbJAmqsVvHfY/eV93lfRWXNlyqZi
oKVpkmrGtwqqxlNFTwvOQkiDY0HCi0SNTUBjywEiPIUCWTb6EVPycFSseBVZdv64iZx3/X2lr1Wr
dsxV53PTOzOPpI5aGVBMppgNWCaM4U6kQNH9QYGOjftFTq4jzR8aXSRq6a+KYt/urwkVYpI9GZmV
CivVeyp70j7WGm0Unnb9Nin4FglbCOEGI4vPusEDqlzpOITXc43J5Hw9LKz4HTdc/FVDZ4h6kkdu
6VNpYQnqZvKDOlKFLRlQUvCvthQ7wtpUaRrZi/alE3je4W9jhAQz/kCX4LegGn1rYpM8LKKsS67n
YC1cAifzHqpwJX5VCL0PXkFyDFVnJBL+jH+T6C0U92aIYQFxJf2vm6BNfIcCEcJ4NdaSyYy/nPW9
VtZdeT3Hw4P5BPVRd8kZZYZmOAnNFSg+TvlXQwZ+tERjWTzpLefdnYnMADSDCstieuawGY05iKuQ
jOUiEMJzgQaDllYjzXSa/a28l8wWhm1XAFFk15KyOcBdFcrHPnMK3+4Mkn34x0jdewLcPqcKj+Fj
XVKVk4SYnLpbe3P7dZOM/bDQZR9Uozx9XY1x3YCGVzxMMMHj3swePZG0tXVfr2cCZB0vAioCMjYp
T8gutwSLcmyGegyScyjtcuzDeBc9uwmtQtxme89zYGKurliuFjIJzllIx4L4vA6G3wlObNrGynAA
84iogC1YN9BLy1Bs5Sg9N8sU224evFe0eMG6Wt1Ls47Pos95VmYU9YYeIwKJhiXbXgh6qfhl4rlD
5+T9U/3tz0wMKfDd4UlpWCB+e6h9ki5030zTM9ArfSwE/uo+/gfTaZNXxMjKDRVGVhYepio1v0zP
rbFuTv1WduqtuUGy2i9XmaVshYajO5MssARl09CxBAEdLRKbVEC/Ry3IcpCdvfKrDpy+fm6z3f2T
mwkdgSX6g8bE9A8FyK7TbtwCNPL1pZaIGG41V1iK23JAVeo+rblbUhBcwVzrivp/OPvO3taRpOtf
RIC5ya9sBlHRliWnL4R9r8WcM3/9c+h9sStRfEXMYO/uDmYwKnZ3dXWFU6eIOtk/R41dvmqq9Axf
ou4NZLsS8I6XBvfKLHYSzp3VtazJNcuaPIikoUzP5E9bwO5o7MbztmHwylQH+b2sadmYUWo8XuBM
nhWOJ/xbGZ3/eJV+mSiuNjOocyFRfZKdPcyUH+BAkPcwsRvGxNhhT9g2pR6HBvskXPJo0JDPrsKT
W6+YZ1fdMtKnzwUaz2m5u1IAx2o1KdD5mEbJipD3inmtS3soDaW0Gx/ZlnUPzwQtej38xICm9Yuz
lCu91z7kKPF4jdcK7vQ0Hs4SofH8ts3Pnq9L0mea7MR6IRC5t74QgRwCMggyj4h7dEev9itKSodx
1CE/g+1b67qXAjAD/8i20qq3k2f5+Ph47ksOqgKCN0EGuxT8BmQubsUBDSf0LFvmZyRDm1ojHG1s
r7C8ei/bpV4cuaOExmw1DOFv/pVzi1m6bKMdur3Q+ADcZhXZO/grU9qLIIjbmPM7rLcD2A6UaC7S
/0AOt1qzc0qqPtWrTFx4ce45vcZVXwmdpCZJ17JAb0Lorjvx52/zO3iJBj3acGCcWVdo7DANSiyQ
nLxINg2a1eNNnztidYwmcO8xd2x66bOycQSurfKzNOiZo7WdYoUdUMWqqidffkWlkqWPJf4yMd/t
ssxj0SAA4cAbeHvMkSpUTl73mNGkC52Zoq6YJJzG8YZyyV9rUBXlmmokDHVYPUoMzjfrVGtFOhyB
s9H8TS/TBJW3rzxADpfvdXhmEVqNCgwN8mgR0cGl5VP3k2S0A2SktjOw3/q0HnadtyrilfzNl7Rh
VnlmZIhNFpmz7mcPIJAcSeewMAKStqkScR3vK0MjFWdP0NgqolHxFsTUzc0i7KnQfvqpxTqvqmeG
H7107ERdbF+EHxSZJAmk/TRRweBmCoqhxqsA5Z0SgOvCbgCj4nUWoShKYWSldrpHNjWnp6qJvykh
n/34kH6b7yaHdLOKiVZyeZTJrCQXZ7S0+6pOADgiOwGsXMO2vAzfQEugBORYyQ9mgbsfg2IHgckR
y+kpUVZlQMNhzbNWr/eyHlSrNrHU4SlityJjpJlZONQ7SsIhfSKf/lHIDF94c1tMlERhuTfcg/in
cgySbjEj0XnrmE1hCfJaVp8JgrqfPLCKWGf811C1yvAQcubArJzQ5CVa7FPE3Nm+DzIjbHIqetpg
oVHCw694a0bSApkKEL8tc4MtTK6hffvkfdeenqs8Ujn489QC++pJC9t539s5UYrxPbyypH5VCnKh
iMWZXwf2jnk/1FacaxFyaRarg7zT02S4ttrwk2FkL6JXI7EKyzeXyv/SeGzTY5XRNADvEkQo3G80
cPUdecN4ICZTirNwaC/kT7rP95XtmRxIINxTvDUTzJo59HQww72rkZ1kBXtMUEV6/hxpbxRslxhJ
xGIGGXoNWfqKWb7nlWTxpn8IFqLHmRSkwl1/6SQw6otUCEuGFGeWlDQpL2O7tvySHCULpxqa3pK8
e+/nVt4kvZxnnSAULnaGOxRmiXrNOLF2AC2IonumYzsmtxcPEWYX1wsWeKZMcyN5Wo4UElaOYTOg
G8/hq7tppOPwIe5ahZalJtcfQ2/D70j1IFynElSDf3l81fmZV+96p4XJVW9D2YH6Y6fVFU99l3ZI
OgMN9O7iJmi+iZqcLtjpJqHSh0PLdWqkG8EewSmPv+P/o5syyGTRDAZivskJSKiEtnE8fscm/5Kf
S9ptEr0YTF5G9LnBdWHHeY+RnSVafWHfsqcu13MkWvbVXzag6h+yiuNYk9a5lTZGEGqOxpSamlMG
zEa1OWpNeGhPDGe1w9ahlR7rzd7ltfo7eG5gRNah7pCFNc247zhbIgBTADQFT35L0Vf3jWv7SI2J
X577Vvc6OI8XOVWpkkSrmt+ybE6DnNkX5B9HzZAKHwo5BUVF8mVyogrbxJIvOdBl0XAirX7tOk8j
n97GbV7kJUbXmWrTKI0gTa0gaCa/tu9qjbnIA5LDBOXZQ3an/PEq3pSrXZG+ARgkZqsh+CM1vlYJ
lo+JBTVNIn7Bo5i9ulcfMMnFBV7ttWwalmcxtCOAROF221VoK+WmW7ASM2m/27VOrJI8JIUnKFgr
u94xh+A0mOzXAdRBMo1X1djKhoxfNbbt07caVD6xjVhNi2hCK+Mr03LzEtkrTE7AU0VdcymqmokI
bg5icoHQMSj0sTh+XGhz2SoORE3ujo9v6T1hFF4ygvQiAgL0ptzdUjmRkfas3F+NDsqPXDpF0ko6
xCH4V8lZ7jd5bTGZScAkxAAxscsr5GmNqvvowIvYW6x/ePxBMxmb8YMIYjp8Dio2Y6bvWv0UN+ob
GadP8ITX3r4zW/h98JoqzABltgNG+EgsVVSAeDTGeYqo9DdaJ0sAzjkdRGgJVkYZ9w7MyrdfAbSy
nOVSBR0EZ3+dm473OqR/nBIAA6dbiFPmZKGPlhAyjgsWp7nLPAvDtpW96gw8dvUHjgyDDDeShag/
IPO9sL38jMegjMhUgFQInNpJDOiRsunSIa/OQrtRuHflwoBzmBCQ/2ihawlSSRXXyMtwzYcL6ZW5
eJC7Fj2515ycxZmfZNW5+MN9h4JAhV4XJZpWCsijfFpqtainL7JkdftS9GkClEFabJSlQHumBAxE
2NUWTC59mrQphhqX1RmThe1T8CLBzH0Q60VBsvhAdH7his0a1Gt5k3vciJmbsRzkOewawwZDfpdj
xmwWoOLyXLW2UlMu1FiOkmZFTmqzYE1nPS+VE0bc/e8DMjlxVRiclKnq6lzHKKhkm0w0xJw63S6r
JKNQA1pyaAPINUc+Leja+MtT7/Ra8uTA+6SWuRItRuegbLU6gVNMYhoPhsuiEvgTlvpQfSX5n7h/
KesNr9pu/xZXtPt4/Bn3DDBjKRAesgCbwrLCr8N0ZVFCzuukiGADejjBT2BBF3U+ofmuDzT1nH1e
lP2zhBqOb3L0LNnxRjECo9bKlWTzS1dgXPHdjqDMJiITPLJWjrfz6lO80K+FPIVJb8LPftfkBtKM
ypgZ6VsM0xy+mHQTijbxqP/OHZRWT7PV48349f7uvgCso0gQKHjdyeRM+HHsOl/G5Zl7Tw3pqUVC
sOIjTWQN1t8gTgHEqbSAFy47s9+AW8RyIpTkg58K0da6KFAH898xcHfnuVTqKPEtwAeb9vnxV85Z
ROT0/vuRkxuaOTmvBhK2qUi1Pqc+Xtd4k2co07oUXuNjYfetVaN+qDwmH4DKHscyca8kLsZ807LA
E0hBkCVr9oB+AQSaev8ennrbM5D6W6hXzd6MK5ETPahJEoK9qizPVYhsIgJXz9kngR6QhWBgpoB4
u7YxWLhSuKIOUswe/12bCqqRbFujLU7QkbU30Bdhg7l0K4DoLDISUEo/3tfZQxwRvb8t7SCGvBUd
JVFDsropz8qaO7RuRIsBUoL6EJGFB3R8jO90+krS5AC5oc3UyIOkKgGRfJswkumW+dvj5cyUccat
/N96JmfmCgHXiCBTOyOldma+5UuQrxJgOIStnGhsanu70llIJs54gOCqFzlO5lSJx1yO2y2sW98V
SSOBnrryjAC2Mcw+JGFBR34D0sn23UiZmITa6RQfJFnluV33VDTqn3zkws70epUblR49uRvhu0NS
jqOs2VAf/yvQ1m4M1u7QB9vtw5clhPyM6kBrQOg7VssU9ODdrlstJGRuA6Y8R+2bTzBqu3lu0Jbq
mwJi6Lbp/s02X4mb6E/re1E+ME55zpOfOsVwFeU7C/2F6zB7liIagsbjlDFn5XZN8MCDocJo3nOt
0tC5xAK6KcIlQPCcEE5R8LKwHBL80uQoM66rmT4I6rPrGK6IibkVyM6X2spmFQawH7RzofzCK9M3
hClkkYGnWJ8LPbI7ndPFHw8cpAPaUgu0SRqK7dPYVg6hjZDRO4JlHPSGVDgAWmGIK14vtMvjuzmD
/AHEH3l+FqkGVHmneTC1dRQ1T9P6zCVabuVn7putdddQaWlWyHERiqQ0Go5FFjQeurTdoPGKmCLd
NGgM67R8Ey099HMafP1Bk9Mm4aDWiZjUZ8IdfZmm0YZp137o60qguaKrAY6GdIYZKxovtOvhnbdk
DNt4lfsF0zj3AGCAkYq2OBRA5LtApuO6Qmmaoj5vYhTawR1mN4dhRY79oUc3NJLrkRFrzVbP1tyu
WHjGZ+zyjexRW68eH0fIlSZkcSodiuoDt6u6dOHtHvV5arowMmkEumF6CSETm9wPYpnFQ12fhRhA
s25XZRunXkXlk+iYCyo2GoFrUeqIw0EPI2ocQPHhL24X4zecQmrRbc9uq1fvgDMBkmUBWJGA/HGH
Rs5+64KNRqGtvkJh8bHwu7wT6g8i+jaATAKKVCFT1OrQpeKQRXlzSgP7fcAVq76dA8i+22268BpM
FfdXkowqIYayIAc0nfLZRLWTRgFfn+pI49t4nbXszgswScyrnoPeBnJ2YWOnSvIfgSArHGEzaN6b
mCzZZ/mgKpT6xPDIB6NvsBHLBfs+K2LEjaP0DkzOFJSDUeJREqp+c4piVHp5D80v/9C4/y4CzYeA
H0kqCuGTEE9WPSaJ/aI5cYNsMupTLoSa6+YL67grO4xiACHB0Yx9jqwq3OpgLddcM4xiCl22iq1i
KWtl3b4qa3fF6YnOGMTwMdMmtzmqWqmd7WvbW/FaC3u3oJDTh2b8EqDlRFZEWQys35MFc4NSDnCW
mhMKLf4KEZUCOgItZjAuaeOxK3bLp3b9nW5KVD/+uWhFRV4GQyyQmMF3TDaBjQKlUMPuJKOS4Bv9
LsV0+GBfH0PxRSpPYm03/E7mn6TECPZg2luQPzU5WLkCbBXSowIeccwumohXMy8P0rw7+b5Hcwa4
R+WMalQp2iVZiFyF8Txvbc4oS0BjB3AcwIdOzltpRaZ13RqyCKvhaVWDZ7HZiSjWMehphj1H9Ys0
sR4ggpOJFYsebaq/TmnIQqH1xZtXrsPstS03EXrdhU3IWWliOIGWVVTm1oDhvnDVWk4NLgTaMReX
3p57k3n7+ZOTkgqnZQqCraqIzaMHltNQ8XOPoXqJQk0VtEil0ee/0Q4OoFoRYAoo6EQxfU90Qs9r
ulOo6FW5Kg2h3mSbZs2LRvaWci89eJJUuwn30kcNdOC/kY4pMwiu4YmoU8cVvf4VYYeqO9XFUexq
WqD/uHc0XGfNAexR4DQ+WyVKgTyMzQQGl9K0feWUbuE7xo291RsVvdB4EmEl4G2KEx2VgZhBYNmx
JzYLGZrxYgxfs08WjMAYfdxIAYIDQGsw/rPoE0EV8vYm5CnP9B1ask+REmpCtOt7s2WfuMB4vKl3
vbq4bZCDGvyvHFjxWzlQIyf08Y9P3UF9SQutXHd2SVEOPjlbhdEKV2vW8Xb70dr9xlv73IJtv3sR
f8UTPLwAUo0p01vxDWkwWS+FeGnrdju/NTL/o+FQTuRGQO6wsNq78uHvakV4sbCvkggE5624vpY7
RCMQx2WnnFuRfFUmRixgDlOg+SWh1ZCtPAxRLuNsF9T1l5+XX5h/RYPeypfM/OwJAzcpy1AkBPKT
nReGMEm58Vu6AuTFXWQNwa5gnkJhcdXjJk51CfBIQebRZwfzPtnkQcpFFE597iSVhtg/JycxoQpz
jI/8WN/3EMMUve7Wh47hNICY9DCMF1z2uWNGIxKwMzxyFaATuN13WXEy0mYRd4ray6BaVfTM1xDJ
gn0+Okk5u+D23GUlx3PGvipoCsGcAfnuGUv7JOwcwoJoEHwo2usGE2w+Dwf7ZDegpt6+1TrA3tqL
hybK1fPr4ys1d67Xsie7HQslr7reeHO7fV2+FpscoP9qsB5LucPn/S5RkQBrg3M31phut7QOYr+t
SMKddlgb2CFFC3EOxttpZkotkP1bVgiGaPvEaaExaGCzOwsG/nyNXfe9dlmkELoLXP/zQfChwOqD
o56ioxriBFEuO+xJb0CpnNLT5+7z/X0X0oHWZmvlerQvrM3q5WW/fwbb1tvj/bgrPIziYcMwlVRV
MPrwrmu2BRi5C0vuREqjPMega4jkggrIvwdJjnGHgsbDg3xuho+YJGv1aUH83B0jQOThUQRZ2x0H
V9w3LlzLgjsJSGlGgHcXq8KLgFd6VpvPro3RqHzueMmoJAwrDHWhPeXxOAnt8WeMNmN600fuWB7W
TRABDLhVCoK2pNATO+7Ey2YaGXmLqvZX9sqHZtOefTgzj8X9luSn8gDFhxFDCyWqeRMbVtSSUmYh
x53kdB9ymIJqDZ2K13iP+fBViw6AQVoJkd45puroZXYOXkVMvJNDq5NPQqzJ7laWaIfhQ8FgsA3F
fLi4+Aa2K7LTbjeUidbHRrY0+O+uZjSqCpxLHBYsEuJ3/naX+q4Cs0eBqwNfwXsfNj6KYuKKA8PW
ywVMiI/3aEYxCCqBwCWP03/vCFSAewsjBjNpT8I7kOngoP55/PszR37z+5MjGGQ3TwS/Aof6X6Q/
JPTq2s1GkazVYzF3nvlYQ/3fMqb+iIrSStD0WMYnYhC91+uF+7uwTVNgTUx6N88Z/D6nO7q64z4e
f/5doQ5nfvP9kzOvpL5h5Qa/P/JDEvy33YvrxtY8n6YLsmYegBtRk8BCFdqMZCpEObtv35B2wfPj
tSxt1eigXmV+Mt+RhH78ff7imajVL/bZLAkY//mVAL8P61oaVSrU0I+mDVsF7UZ6vUXf/WXkHVhm
hVtQ4l/K1iuJg+MlLbBrIsYPlZjypmoHTkMEBnDIH2DpjN7s9qvLEohqxim5OadR5a+EokVRKOIY
y8TwCpkyXyvl+PfxSc09SrAxSC8hPYiIaRpjhoxcht04PGvH7pIXjqbrRqufAgyR27QLVa+ZC3oj
aqIVge93REx6jHL7CDfEEH2N3ywRrS7JmCiG2iBb4QmQwea0pJq3r5c2bHygJg+KgugKAQE6XxCT
T+6OFxG2YiJuVD0g6ihAAxYoanttSc5d9Dy2kF3JmewWJkHwIoNn9OSibC1+2a4tWOETILT7JZaH
8ZcerWiyZ0yYOUXiY0Vg43cWQtHZ87haxcQHRIAkpWGA345LDdjYdruYD1rap8kdEVOpyMpxntIJ
c12PgI6LpoC+guS4dBlnLMDNgYyX9eoyyoC1F4MHQRv3aH6HVDBafcE5mrnvNyLGT7gS4UroVggY
cPvL6527cfTGaG124Zmcsf3XMqYAqwDsqHIAKsSTf6yt6FXVl8ZyzgqAiw2qIfjYZOrmksDlHQCr
4E5onO4C+PzYYi39/CRAxsyiLBVj/Hx5CZ5Sa+gxGv2xhDnvC9iz/61g8hIrDsdXDgzA2LCfatCq
Y6f9rFXrZRUtHPjSYibGhPRp0nTIdJ50CdmTmqanhaXM3g4MmEXlEf0gd0maKIy9pubAZw8O11Tz
tZ9S5xfnus28xmPy+79CJkdSJX3eRC2EeHpmqP84jTgawqtfn5wGS3Ip72v8eopImacm6HYkDKla
8oLvCvzwv27kTM7CDfwmLBPwu+uYCvz8mtiSya24dpEMedaOXK1nYtjbQWhhtLCe0XeJMRH+lFn6
wrHPmt0rGROTjvNgUz/AWl5fkZYH8gP+CmZ5V67Gb5+fn5egqnfYvunejXp+ZbhU2a+cDq/7yV/Z
O3Kk5xfMSNq87/Xt+fJ4abMm8mplE3OfDlnR+qEK1/I5MkV7O4DDbWk5S7s3sfSiF6aBUmE1gV1q
/nZ9eX68hjlX/0bVJna+R1syxujieHYbd5/Yp9OxAt+DtiBmXtFUkJ+BGpIHDv/2UIZQSYpKksbJ
pAm6I3/QGHNOl1j25oRwEspqeOTBKjdF1zVgGQmU1AOxLlWs3uAQGYEFQCsW/Ig5Q3ktZnppMnSY
9TUmIiiWv0KsbrkLwOM5vboWMLkxTukSphogACiYS37m3/8E637pWs5Z42shk2vipG3VdyyEsBHm
MZaa8Jza8oFbu3q5Sv/FO38ta3JRghxcR3IHWbzFbZ1Vai+58/NHghogQS0MyIuJ1QfvEVidO8z3
GFT0kWqiHQzwiRZuypx6gfhCQgYRGRz1tz3vyrBUchOEhSMIiIDeBb14SzbIxtCMIicKK7bBWNTX
fyMRORcF2HOk36f5/oF1+yrFWIWTr6U7zV2nndWtmz1dAXn4LOl/GbOm3WHptO5mYIwWFEw9/xU7
UY0+dQKHCRQBsyh0idWClwStb2C30y/P4He7XNB5iP+UKwXYVAmcZkve7W82dhoFXH/ARF9YzERt
SIoPwE4PJp7A19dKD3fE0J6ejkdu/3LxDM+4rP4+3m9+fL7v5I4QFXTNjl0nk5udNE4bs1kwPoeQ
jN7K+CyDMzcDNfN6Tw0Ox+2cAtTrgCHWFlc9F839glT+n/TJtZca3g8qHtJfXyF9Y3IhdWzZdq2P
NdrkXsB56+uJtQRwm/U1rsVOThtTLbhKLiHWAS2Y8jdZY2DpOMHl8d7OXp6rrZ0caednIusWkMLK
+mFkIe00hJGct+DEzuYQrlczeS9JWdVM1EBOuQYnYqrt2mO9kyId2Krnvws2VJx7nK+FTV61sAor
RoogTNyNibI20oSV86Qev8Ew9tkawZujw10fO747rLjZxPJTyo0czBn1MwxxqjTmKfkBBairv1zW
568zSg0LD680uop3Oo36K8rAKPBI8sQ0Vk4rS6HS/sfFe3+PbIIkFdEUa+QD7VbjUZxsW3zqOUDQ
WRrGhvbnTwiycowBLlaZUQFuWeqBoUD916u/lzGh5ZoJvWTW5fJ30ebNGx8k/wFpkIDomIJwBN6N
0j5GEqg0+Ods22EYzim1PNN7K2yztErNtZ0/iSXQtX8Av6Ke6mjZth8r6x0O+9cCXn3ERIuCLk7D
IcJHCIdoK6CZNXqJd+FZ3eWQ5preJn9aolYcbcvdOQGkgJojut0QIt16SHlLCiHLB6R0syajIzEU
hSOVLVzDWXdP4AQWPhjGUYEO8FZM1iopmvhyTI56R/OrPditCHiGDnCVsaB5s474taiJYeFbRpBj
koonQNQGW3pLbI9yuaV+XkgAECavgWbnopiuLi9QH835T9eCJ7amUUDIKgyZeCq2voHbR2U0DCwZ
tHsgHCZw4ZHiAU5TWWChJjFaUQY+sEdkOGVlrkn9W1C99IGVi5L11kWAJnOFJiZLJauZpaFdCPVv
APDw/1PobtKJfdBUDXvaqJJRWs4f0AalhyWG7pmX6EbKxK5FYpU1POK2UyBd3C+mpg2mvAxm1P3t
/1agqyDeYpXp/unFbR97UcBaLEk8mdy4MG4iIiAcPWUYN+JEgqkOr6WHWjva7dyEZk3xArB1KVJH
Onu8uXDf7xd8K32y4KzK6y5vuPbENvqA7oe8Ekwn9bVMtLNKpDJZFSG/ASXTgtz7BwRyFQlUZgLY
GFlx4nC0UV8rvZICltSbUbNmSKkN6QDUZmaI4d7rL4VqBi7ow7qNJGFmh0qOgPJaVUqd5m9VL7xn
M64APgckgGNHMXCsv2/JlYcrui5PQrXoTuRPKT4PxXM+rFLms7nIDWgXXvCG1qslesgZM3ErdLIH
vgi/lxMBzWLYylC40ihqrem2OcFwymDV9+9MBZogW0nb71Tvg0PLgZaQ8bUh+erFXZWcF85kfBBv
DfHt90wsJJs3rQ/t705DrvfJhoR4GFNDTtDs+exyT73GB6m+iJP69S3vxYKkBvQJSDFNWy+HqE1z
rmm7E7vmXUrEIyk7y+Ulq8w+A+VDIGYux/sgAif/i4p+xC7dZaUdDrbQ7ISIxvlTx7Va5Z2E3pLF
g+LnC67VuO5HHzg5p8ZDS1vJAgEYtMJ7pjKe5dfehkn4YeE23jUCAxkLNfzfVkxOgIS9x4DOszu5
xWvovBDwPSMLij78MDMZ+UTQPNjrAmBP2IJ4XeSUd3ZMeQy45yJ64XiTdT8WdGLOOhHA+NAwgWI4
GtZuX03JHzJFcLnupEa+0hlJnIXUFUPxS+2VwUyk/KcCNvxQSLljsFy3YQKgJFHG/mojJV5IQo62
6Ooc0OYA3vyxowJEchh194syuL6kXumVRVpU2ygypXz12YeWsyrRByMa/j/MCf/KQr8icDMAIgFS
PF03Bk12vVPV25BltIhTqZqoNDZFt19QrlF5JouC/QMkBASkYwZn8pg6XYmmFI6vt1XdvLpKH5uq
yggLQtSZrQPnrYwdxM6Nbce3x1iPdAJuXQ7bQkqZhspCH6HrIGnE78iJskqXAiYR9h2G/EWbAL0r
R1XwFNUKGzkiu9RJ0caiFIIyaKKK0W54jTr5r1BlUmY4EvE/FSngTqnDcqAZ6tQKPftlLe6Ftg1r
PWe4/BgXCbpbqyxVX9POEy5pn+Z/pIofDgASh6ck5IvnqOoZI3IdTDcRiZC9NHzXCFotpFGqZ0Pd
HoO+jg/oSQKjY0BUpjYaoc3/8Ekafse9458Cx4sSTUqy9NkJBzGi2SDJOyFjc8/oG5AM0LzwvXcv
5FnU2BpUktFG3/YmP5SNagERF4FItUlD/ySmiZcCTqn2u0IsGNH0fJ5ZA5cjfMtOwIKzOK0EFnys
fvTcxMyQ7BOfwRCage3dyvCQVARDQQyyYZf1w/eBNOlnS0piB2zev8MOhqDYCOokpUJSKF9JEEW5
UcZpA95OIP99I8Ksrhc35xsWranoedNjicsDWlUJnubIq8pYy2tePoPIsauNMglS4FvROPfl+akU
ruquR7eAU4OCt2GDPAZna16luloi4DXCPFAdDWxK7YefuOlg19g7WZOaFnNf+s6Nl7Cb02BxvEvo
ch3nbmJYNcgXRxtzdW99PvBKvu3aLYiSk45yfZOWyLTKrWeyg9pGugOjcayLFOxgcaT6L1VaER8b
ImAiblOnOAouVxvM7ui5+MvJImCHSAgySR4DUoDJ5EDuiF2RRFnnM1lpjAhsuyHNZD8G0C0k1U4J
CRJHfg+aAeoIZKQxwmO0A6tdbBTZkP+pnaHIdZUbqh8mc5NQTxrFB5dsCybBEZntbdDeCIPsxzGz
4uoork008RedVakFEIpCFHWJBvwmOXZly7I600suCNS7ocdMcKl0h0wDUR5BQ31RKP2C1z9e3okJ
QWMRsstjbwxo5SYmJOibzEvkvt22ckar1pIFz2zyHyZaAhtPcwzjSYICBQk5DvSJojANURUGhbKa
dbutErjccWDkTlPVUjZBDsXibcgBxq27KtDyREGQDV4kvXYIY6akz9HOqILjVMyDpWaAGQsKLgEJ
eW8w9sF5m7iwndCFciXG3VZAdpoKBCP8Ilm+PH4IJ/4qVo7IFNuLFlC0H4Gl61aHu7ou09oXh61M
JBOjUKlHqnVdysh+9D8Y0btgsOfEjX0V8EZllfBTDPswyI2YDi67TYEMPtSOiJE5GZQ3LvrmKY0H
QgUMoDcer/Fej/AEjWUKRCJoPpo+EpFSkrbsmGHrZ4FqSHUdr/De1ms856meoiFmIQgY39BbvR3l
4cgQQ2KwB5nobVN2KQ7VY7de4BPqumK2UxumQRW2YRYCu0n0+Ht86OBgWZhodMqwExeOtEjQFXzA
blnJ6W1JTr74Smmtzgf1gugMwz6RuYpGHJObj/d05sqMNOjoBsULP2bPxwDsyvixDOaUpbwwbLsu
p2rOG6zSrNpafUZXOO1F8F12p6YC+lWw/bTETLABo7cyZwkMNs0sjzswUu+i0oSqP/K8k++Az1mq
TZVwW9Dzs7RJ4V5ppJUbjMtIQIGAyYEg5S9kClMJgvjBRyYmaNAc6dch/pXO1eK2+cl9ItKaq5JN
XLPMjmWH4Vy1JRqwvbjQUYyI7KTo1FWSe9kLCtKV1ie9YyZxkO8VN61eHm/u/c3HmkYKKEGFU4P2
w8neZj6flXzNboWu32d8/lZlgvjPlVSGmqrYNoQnKLTcysh6v8DomaHbDm5V7XhMlNKhz/434Wt1
9Xg59/cByC/kAjjgP5FVmfZYxELjp56Q8ds0zEVNlap+VcZDTMWu6hbuw5wo5MGQTAN/Fl6M6c4l
chp08B62SKbILS0dC9Djx6u5dzmxZWM1BR3BI9p6YpYxLs8bYx1hW7B+vuGrEu2ajSQfEyDfN/AI
gO+tZZBhdrJL1aHH3PjH8qcxPTR+/AC0xo1/wGQ0SYYValRIAqpWW64zpbDtNUfFvIfwmxFFXe2N
EqQ24gD+F7Y1GzelSW//mw8ATTuSmkhuYsT5reoosSKosTzugBjrdecaGGlLIzZfE3F45dhzzuV2
QoRtwCgHti21xi8XLPrMMcP1QvgG+WQcEH77BXkN+X3DweylcXMuODFdByRSRFBdOMjSPV7vzIGP
3gFa5cbrIvymO64sXSuQoArEit3GrFCkcNEHTP1qRNEkYdm+tozvGCXfhGZCUF8SBqQWHsu/f77Q
lisI8CPGkTlAmd8uVvE6xoE2seAc5tSN1PuNAS0v4dPK0WeSMP+wS3fUL/6X0IdDiVIBe8OtPIdj
2CFXJXbrJ4G8IlySrF1HiUzF5ZunKHTiPeO0yEekJF9KMI9LuX05sb/YZ15EInbkDL0VzUeO0ioN
lhrxHnVS9bkP+td0pPqsW/Qo/R9p59UbOZJs4V9EgN68kmVkKNtqtXkh2tJ7z19/P2oudlQsogjt
7mB2gW2go5KZGRnmxDnWU5AHL3XEbLm6Vbk7f0ln06ZJOjk/aMuXFDKMYDBh/3JLMZuDAupx3/LI
VfXYBs7shPXx8q4uq83zZz4xOJ/xd8dKCdEsV1sMWmVvC+W32IwPtZI+oKNoQ8x2EwbhTVZCqd8b
0obtlesDE43O/hKLkRDIp6anOFECXShlV0/NdCfHvkSXqEs51Vq8Yer8KVNVQ9WZvp7b7FQdTk2N
DLICnc9k94D0yUYwuSwrzZ/w/V++fMPCgnk2Mn7ZHfKcJNzOhvbGzPS7yUt+i2F93zCWKMTldVGG
z/0U7OWffd99iawalihh78XMAonArKO/cgmVbK8/Xt7ilYurEroTlc1BJ0/g6drNUTeKaGhkV1OY
ndVzJyy/R1nvxFAdXbY0u/zFvTmxtDhL7eSnXtZjyQj2hQDVD23IILn9fNnK1noWtxPQl44oYC+7
cdztxO6u0ZuDp10X1pam1KohaoZ4eFoykMyffjjY8ax68CrZzWrrvq++R01xMHuNqcgN0PiaIR5Q
lD1gNWE+cBEuaNEwMB5tym4SJbtM/5EX+pWi9HshNjbO6to9ILUkl6NzC6574VQtz4BrR/UVV4ua
7Mo30s/EEVsE3SuhAVI7rAc6AhjJ0AU7/XASgHvJT2LJVWrPd3qz7a/rRPInu9LlFmF0bdrryCZd
VeYssoK08X4kDIU/1mo+W6rRbXze80XT0po9Ob1q3s1lHNsEgtoFVSy6dS1PdldP9ZEmVLy7fCzP
vRnSxAgrkN1BBQ+x4umi49jg9WQj3bSLrifdu2ua9trXNyLL8/eBABZXqSDeQFViyX7TjKkQi8Ek
ubEMqxlyx2WhUcWbbtEi+wGn2JOyRSB6fjhpmyGXB8U9Agv4z9N1parVWx31a1fNsulJgn59F2ee
fmPq7eQKvb7F77OyW3TnFQI7eqCscnHrBAo+Zj5VhHWNnN0GuY6Wix4wE315u87N6LTFyMVnSR2Q
OYtwJqpoIIfioLp5qiJupMb1sc/9j983gGOE6UBd6axyLk4/XiJUcRfUWAnUFDzTQEUnb1Nz41af
Hz2szLya+KiZ1mRx3yYjzbyhUVTXHLzSJXWEG4ig9ams6y2w2rmL5xhjbRbUYpxmGZXVqTSFURJp
rlA00VErUl4sMROv0kRWjrSQx9dAaLde77X1zZN7vLNU2SHMOv2KjBB7aZY3mhtWKtOTQRtFKN1S
YVZttc597cNHgxF4GJ3x+ThJkptTc3k2tsXUl5o7paXmmN3UHtq62SKFWVvULJRCKkq94IyxxSri
biqZL3ANP7Pz6cGKYTiJ5A2vtLZfZO+Qa3CVZHk5ap+qMGDKTaq7oRkiItCpybWeKP2V6eXBldXQ
DIDAyN9fvlsrS2OwYCbjpKOkMQm8+ICqPnRWq2purBfdzgwCusxxX9ijZDUbplbiV1ASM90kq5sp
RBabpYxaXKmepbmlaSTHPB2FW5hw9Ctdqlq3NSr/OkuC9moUdMVRezm6TYdR2sRszDfsNPJBSVSE
KkylkAk72eIGhkPni52X6a4lZmQFw02j+ns1+6YnMOdJdi7BsKzTubCV9JOxmTSsfW/ec0iToDCg
7jD/+bsYvqgs0fcmUXOD2GCItw6GnRqgSkbsXWx871VT5Nr0CiGYJUc5NeUPgiG0ram7ps5w/a2m
1EP/GI1hgtK60A3KRk/y3Esj50JBXIU2SVeNJRYmTZKgVBEicIUcJeYqMeo/xeCJG9nB+aJmK0QH
Gr1CYpZFRFlPuoB3FXVXrszqh9xZyiFRaHfZYVxvYSFWV0ScJ8OdggtdEp3nBsC+RIAf0mqCHq5R
pe4RYESPVt14FFYNQWpBMxcmL1gYTndKKk0tqzt2isc6e008I71CKr7YoJRYMpeQ/Myv20xO9obu
MBcwwDqi4ZProedqvpV/tYrUsiEbFx6qvupu2l4Tb/1hkm6yQRj3EbzzhzgS02Odpu1zKSXXahQl
jhh7yCpHpXc0hU79LgJ//BIVY/FgBL2+66om/m3QWtxw8yu7joomY6FsBcRnSz1Eo69I/cPac43U
95zcp5yqp9onLdmExJ/XE7icb3qCwCWpKyyi7tYY6MBqsuc2PF/oxohB8FXnrYaSNBPCX2Wuly/I
p5aoy+hdgNJk3OevXaxJW0te4g/n3SJAJRzmRNASXzZz8kSGPy8KTNczo2hXROLwUgmB1exMPz6U
keFddahv7+KUsK6C2WjfjN59mFrVQx/08V0Sm69qFSm3CY5/I01d2Q7CF+IxZnQ5sEvFNVFqO6tp
fdM1W3180X3aknnqF08TxZaNq3H+KJLNofKIei9ERgzxnV6Npp2rXFkR3/VW6ujpL4WZoapl1hUN
xY+KXvHJLSaPoSiCug905JJJclT8utVyI73LzXvdqmxpgsfq+0cf3LnlQHWQKjp+alkMZil012Lo
zKeMzmw6SL9VWNQc3admddnSWTbAODD9SUYhuDfwKCxcpRJbmRL4eXLn8Zg+JHE4l14Dw0k8Lbrh
6nSHy/bm5/vkYZ2BKBAssWF0B/Flp1sVzFrdLd31uywV1U8jZZZdp7ZMwwf9n8lrNNApzbSTAsV6
lsUh27B+lm1hncCdQjf+ge7EYrVt6TVK1XT5XRf76l2UQYVUyMNwrIPmTywE4UMeiJUTWLH06fKy
z07obJhAd0YG8VYse3dKmyr+lFr5HehBa7IVxUfFS/A8Hx5zWEeGQzo11Z+oGMaP3kIM46CoNJPr
0fdZuKoQUYwuk4Lirp0ycCZElHuOU2ibSd9svLrnodtsCxZXYIp4YGBHp3sbaRmkbgocT1rZe7us
Kiy3GQjTpFySHqdADP6aAO5vvGYAnWb4ofwoWUN2dflLL2GCxBT8ilmNgSbirLQ3b8W74Kk3/QAo
Q1HcTVKlf1IFYCuiNszoBQO1XxkVrqgfs4MIyeenVGu13g4hGnsa8yaxJyvWb4DqG4fGs37K/pQd
JguaBL1CCyxuih+Xf+uZi3z7qXQcaLxQaFt67yLsNKsIq+Iu9iJ1nyBKnRFlH4vMVH5etnQWPGAJ
P0w3E9wgPfdFdkzbJ5Z0ARzcZEnhrtQ7+G3FId3ww/P1Ob3c8+2aZ/eAqs5twNNPH5q1V4Z6qdAB
9Zp4V3aZTPW30tOnphaj3tGzRhuuL6/s/BvCAAEf1RzAzmWNhe8nFx8TbrXulurkT5+yMkZoJgNf
VD4UQ46W10fNqbSFRU4W9/mc9EtrlX5q2sR0474FaGXQtTXvYIUWNTsUA7/+MFpjhp9xo2aFPl6x
Za2rUKu6FEbTcH05RvvME82oO2SQd/obkfn5d4S0Z2ZZgtFlxvQuLi9HZqriLDTdAYifw7hFENpA
xeJPvRdoW8TS58fx1NjiFaCCF2gZ1E5uC77HJqOC43SIzA97e1I3QHyUhEDfAA4+PY5mnQdT2gmG
G5adfFSmCmlnTlFnhyqA8b5H2UHXGmZYK0WPN0BG5w6fMJSKF50fggVC6lPbtReNVa8FljuZw67o
vNtwCEEH1C9TJx1L4eXyqVz5nnCDQY8G4TpDustapd+MeR8RIbptmYyGPWpiIjiNqcfWRrhwdkpg
vyLHgUYVEOZcMjpdlmqWEjlIkbuiHl+FBu+13ErC3pK3+mZbhhYvtV6aipdpOQJ8eof0xd+8fzKK
cOOtOPtsrIYMUdTgm6Qt8DYD8+6p8LyxDkJvyIENNdEhyvOXTGzTjQrvqpE3uBWFcwab5z9/Z6QK
hETwTKQE2y4EyKj5bXgv+lmWbTjfVTvw1/4jCI/2+qkdzUooGVlm7g5+6F33KVI89JW3WIOX55pX
nTNNGAOoizmEZY8vaFJzpifTbvXRKRg8bNvI9qJ9ZYzHwf+ga8cWMD2I1+SZsx1s/+mKen00tELz
tNtEfDSbwSl3RtPsLt+cs3DhzYg+N/wsCiDASE6NjMk4Vyos/VaMdAEMaxC9TqqRvXakRDflaPlf
G3LVmwmM3tFXptAxlVr9Ira6/6QPFVp8gpnZlerXN1mRVM6Qqr/y3FLQzYtUX98IGJbx6/xjmbog
OX+j41+muOR3XmROmX7rvxrF/qAdpX131327/EmWk3UAQOhNUWlAkZWGBPXZ009SKNNYmWli3gLu
Sx1PzXLmLy3BoedTHekIDrtsrNBZGEpzF5lhfK/XjCAIjZ75lARb7yaXzXLvGXlwb9S1d2cIYf5S
iXnznKRmsevHXjhOU+BFu6r2xV3TSFZr62M782ga4LvtQALRu+G5lrEJi4LB0ABaBuaTuunCoQCu
Tqdh0s1bNRlJDI+SXF8L7feY+sblz7dlaBF/FuIIrqM2zNtuugXagN6qYqfhQ9y9/hd2eEapEFLV
pql5ukuTnDVNqGLH0EZbmPS9lYXfC7XcD5NxuGxq5dKTHv5rauFaRr3NxTQwzdvGah+9VH81ykMz
3jWaaMtyv+Evt4wtNkowoEmTYRK8jVmWv7sTquerZostY22TLB5EyAbIFChTnX48OWlDpQP1Dcv0
lDm9kmbXdV6ZV+bY3qvGKG3s1dI3z4cP+IfBvPw8UbkkQRc7JfCkHHN9ZQ12rGftrpLDbOPkLUeD
yCCQAiKAkwzm4qC2WByJmJpXZBll4PZyWKBBpPkemjlB032p/c5AyMbo5R91X8++dEyCwRlqxmcc
cZCb0Ylzq31pTTELdpUPhbdNXV3xFXvMY1WxFX+cfnZ6mjzpGSLZ+yxWZY/wyVekX2JRoZchjm3V
mzuaPqSzoeyXW12xM+enS7TEmPbFJc3I0MXFShV1mLRIE26B8JefO8PWr1AgEyLUnzY+5Fkmy4ck
woUofZ7/MChXnB6PotajzDRb34XKsjmU96Wd/ZyHX9OHYuv9OTsagHlpXMqUyki+z+DY0tiGniEN
vmtFYHI68wlE/5VaIbMqZoLdSN+7EnUXJaIzln6Z+L8irrvadvtR2MJunt28059iLFadUq6R8rD3
3Ua4SdEzldvymMB+2yP3JWTHD/qUN2NMSCEbDwRt2a/tm3zUgmb03TD5EirCvhv/dsFLgupIN3y9
bGoZS7Kbhjg3rgx2cx7qOd1NoYkV4OiT70pRuZO9m4E5hzHY4GI58yhMpFL14Hkh/51DylMjlpZ3
spgboVul5l3rvXpSfOwDCITbjcziDJ7EcrDEWhi9xXeZCwfZWZbnBUjkuKok3GpG3u8V8oymVPJP
fclQXzzkwz6RNP+g+1L8OARmfRgD+M77wOyOzOPIT2IPbD2XCK1LIpdHj7D+oc2U57xjcBSAcr/J
Mr/yeRBbJ/5laGvegrku+C4KVj1mR8I+jNyA0Rv1WvLdQbum35s+WjdSvNN+1L89b3fwnrI//ObL
+z//3e/LEhjENhk0/pfNWVZT9cwLaonGhNsi2o1+cO5OT9ArWNFx6BHSuWzsDCxzau2MsngMgbCX
CtbK6Hfgl9dhMe7kST3iZg6GxSTSeNtB9J99wZcmxrSx1lXzNIeZBJgVuKjHnH7okvGfahS1yJXS
zlbLHFCaR/tS62xGlexSHHgWtEdN++ZXX9pa3QURCL3Ln2DFj1jvf8LiKuRSHGuxpvO9xx9+9GqM
Dfznu64RHWULabXyJsxcUSAy6PPNaf7paoPBUOHWYrXeeNWXfwcPctPue8qUo+x/1uJ2I8c6P8Ww
BvFl5w4AkcPb6Na7U9xnSpNUchu4Uuh2pu5UJkwrYMK19OflT7jyAmFJJv0B2gVUf5mWmF7oyxER
tNsdNAjkyrvELp1AR+Ks3jiw596RqtmshQCkhbd1WbXthUI0c1UJqGjJ88QFiiif0y0jSzoJQhOs
4IXnWgxFumVLNpLqiQ6iH7r9fnC9G9151tW9vxN21W5Lt31tk96bWsQJUZIxG5pgqsz/CILjP2XW
bVNtZGJngyrzggAUQyMlE3Mpy56THo11mGd16MrH8ln5Ku6ZxrMr4/BU/kyGma7l8+UTsbZN7+0t
Ita4HDU5arGXS7WTFLskoPU0bpU3z13l6aoW9ynWxhoNO6yE0z7cH8A4SfvqyfqzqbNyHvaAryfN
xCMbFHCXAbhg+Irh6VrILMoXQ0kfRT8/5kbwbFbxoZgsJ8xqp1K/Wj5cAmZTPUyj8LdkDlVory5/
1xWHSQZFYkhqDSyB5Z+6kJIwujDSNHKNB+lBfzV/67tf+U68QsCTfy4bWzua723Nm/zOf0zDWFgz
3Mqts5tCZqDJ+FmVrd0PWxxRa6eF+0yEQMJBsjv7zXeGkrAMysTsI1cXIidD0q7VYBaKNmKes/bz
fAkYlaDgjyrrnHmcmpnhAH5WT5FLw/kpetRvwISmz+kzkgAuer27PIZr/qrd8FhrX3FWNWGcgLI/
Jc9Tq4GaC8GkqpHri62N2pDNuLNNjaZTN0KtVa814/1m5QM4cJZBqkEeL3FMQ/erdtBHe7rtEe9O
9vU1CdBGPLx6Dt/bWryaxRQNUiJgq4f40rK/1/YXogRICRun33ig1y7fe1OLgLiuIE6jOhy69V7b
/1d/OcApOsogcHi9TndHlDo58D1mHOqogcUq7e05MNt9/CKByf2PkcUKyA4lfRoqwkmUsPWieSiU
3I6tJ7/aIude/VZU8Q2LNI3K2+KwyRCOWFbcRm5kpLDMCNGDKMDHdXk5q8894CuCCkSzKOMvrAxl
XlRVwn0d5W44VoHEM2lN2q4CIEx7wvw1CopIz1RL9k02WHuvt7YE+86jNmJkIH5QRXCVyWFO9410
ftDpH+IHQy3YCZZ5WzGGvg9E5e9YF9puUMktLi97zUtZeA8mhOHRA0lzatKb1Grw4vkiR9aRYs10
RfIbOxGsthsfeMVlEN0AcwDPxyz2sg2uF2Jb9pkfu5L2N+f7ERIoceXMg7QfXtKJocVG+kHbFmok
RK4mJ3sw6jder7kQYuwvm1l5p+dck/EXWEbmEcjTL+czpd+lYRy7YW+V+8LL/N4eJ+unHiEqSTMS
+WsYoe0mM3ufKf9+EwK1snUnP2CxdZMQViQ3eezWkvhVFsRjK2oPyShceaLe24Op3ke68qX0y6tx
1iyjxQl+Mirhn4mgdB2SFFlTkMm7y59l7VdRY8Pt0OZmdnfxq7IcLB7sDrEbVEgsDNE+mZ6NQtuo
UK4dJtptdJ0p61EkWuSyZaQELRi2ee31XVn+CJQHSQ6vLAo1H18OemiUokBm4rAXVzKkDhWKVsJy
lGovqYwHGz/r8sMtHQj531tZOuxWMXqvTmO33etgIILss1T/yZmx/nx5NfOZPE3DZzEbNAEtsLXg
pxar6ZXOivpqSlxBtjKn6oqclLTfXzaydgLeG1ksZtSaQvVzMXGDBGJXObP/i/ttUK6jFMYMOOHP
6cVL/Qo9Z63gOai/yslrJF9V0d/LS1g7XnSiyDHhkIVGYZG/SGXqQShRYsK/T73nIb5uvZ2eXl+2
srYbgGB5bAAVoNqz+FBl62nVoOERFeip/zC8VjuaxpzzhuNdy5MAxv5rZ/FSV3WRC70UxG7xNSEa
FALbQ/DY6zxb9BunKsWjlyY3SVHa0+gmRnCfSerGfV17XU9+w2LT8jppC0PkN1AEy37TtdL/mN+K
28rcBfk+eLr8YVfe0VlBYB5jBi9Pfe70hJAVhrXWR7GbC+4Ypg9DgnJlfdXHUNEWW6NZK8edAiql
AtS5eUSXyPy2ClXfiKQYyezJbvS/PuJOiaFtXKqVE8kID+hZev5U0KTFieyEMui9amQPzZ8i6qSC
f4CHhk3cwrOuLodiMNNhINbOhK8i32zLepB5ptvKlnPfmaabMdvCPK4c/bmJOk8/zXOUymI5fZmF
dWQYuFVT5zT6jlhX/8UXY+vpWYPdUUHXnx6CpK8jv6n12C2rX+H01HUwkcEKGFefLh+2tZ1hMI+x
aY4agdviKUIUA+E4zWIpxMFKH8AT5DtKcoSqa+Mir20NjmLGbpLwQY9xuiIaPQiFtn7iaggSt+oX
C6YeI/p4Zje7ihnHOxOdLDHucVd2XtrVGNFD2zf3lv8gBXdlsoUuWQmfaCXNSK65mQTCdrEYpkqG
OsVOHXt2GMb7qgqvY71EftXtcv8maM0bBiGOlzdrLcXDHpMtHAte9LPpsbStxqmXeJxc+YmJgdYW
j9mDCbvKrv3dxUDyNjbtvDw64yf+Nbg4HoUYMWAVzwZf5H2yEz5P+2yvbLwka0ZmdBpoOJIkxgpP
P2asTWKadmPiTtJjPCBcLxfg/Q6/1eLLxvebI4RFBKHxKlI/BOdPvXdxqyJI+4EuKgnDKna6N5HL
OaDKa7xOf5C4G7d6Fmt36721xYnPxKIUqJtyGDsfVPlP1YdvUqyd7eLo/DddWtfssN5Va6bclwJN
UPmC7e1kJFfDd57GrN83upPHThffhtGhLnZteRMfLn/S2dVdsjzf+neWC11R0sGSmWq6KwJ32Ne/
69Y2f/5vRha3rfOnKfQNtm2oj9+jH/G3CVrS58s21twTg9CkzgT/QFaWNsQqaK0xSd26iX7nDN/U
E9NMer3738wsng6hFodgFNLULWrtKsuC6ykZvxtqtBU2rS2HEPANrE6WsXSEQN08JZvi1O2ZgrZb
xmsOce/PjQZtq5q29hryfgBymnkVCc1PjwCoEQBQUpa6lhLpjuQxqKujeX35u63cJSD3ZGTgSCkM
LSOIwa8sq5/wEdSWnUCDSKCWHVqjYOI2LL2lvosjzSQwTk+ieU+TZnFtDbM0k9YcEjdqb9o6sLXm
Xk6+lPmxLUBe/BK7mzH8mfo/aD2XkuaMzVZ4sbrWmcSHYs7Mo7OIrCOvypWh57jn4pVB0laEh94L
HX8rWHo702crpadC+AdwjZnJ050Largd+Td14V48qM60+5neIPpkK9Sts73mxLRXLm/j+sd9Z3Jx
WKbYH2O1D1O6Ht1BvOn34j60g8Z+lG7K6+GYOdqGxZWLoIsG0+MWyRCYj/n0vnNQkpRrVifiGr0k
PebwgdGdEoLHy8ta8YLws6gzedy8X0vmoVYvmPtovMRFwI7R3eOUSE6lPDXeq1BvlMxXHkvCWpg7
VOZP4HlaONwGZuZSi7ltGeQ3dpf6EZSAUXpMR3W4LlryyZQZzLuQCcz/4kvO6s3zzMFcUFg80xRr
ZDnlP66hul33p3Wj7uMAEsbNwKvT48eVQJx2ullK5+VF4AeB2zY/C2D4osYoZHuTMrpq0Yi+vGkr
J4OKLMAR8G/zeNninsNhVuvCNIbuFBROVt7Uvorg9kYyt3KXiQ4JoQHwko4v67KQfKZyrKn0w9Sn
dGp3ovZXt+hpfBw9Ms95/WtncSxCIyAwVGmHGdqz7hm7VvgR5c+Auje848pJx8fTd5tdI2dwERCa
kjZU0NaGLpSne5OEYRdqEq15ieAzjb9PXSFtbNPqF/yPRTDDp2dCrSWlYO4gdAsjcVTSfzl6zuBY
1ZET+i8OxDtLS3eYFFEmZR4txdoDStWLLFD/MbTGRpKyevDe2Vn4QKsth5kyMHTTkg6eEu20lDRy
ixhkvisL504gQ3lGBTpIgW5xl5hf82LNzABRVNpwtKT4qlP6rTR13QjIRIZ1QCUuNyfua03sI6pZ
dGEn3f8Lo/bvy5uy4u9Yxr8WFpvS+X7cJhIWYrHeJ+oPGHydSjSuBOkO3oIdqZ1z2eDaksiE6cq/
pfhLgoTWihgB1jFIq/chgxlBHKvXyybOD4Ayv7YAmWaIBh/v9EjD+eMNUooPFwrTyYPYbpqfw1Zv
5PzDzUaghpvZgMGmL4x0tRFPLXVyNy+8Q2Jp95HyOdTV22AYHoK0ga7FuLq8rPObCrSfB4JeLs4I
n3q6rMoTVAsMd+oypG13PETDo2++dNGHHcKpmcX1UVsraYQ2T10mCOBXNtr7qbjXt1ByW4tZvA5h
4TVBlRW8s/o+SbTQDmsqjGmZ2JX15/J3O/epLGhuLNG9M2gTLxYkW0JiRmKfggh68MLitYHbphhq
lgWGNtB3l62tnQuoBiigz/JlDCac7pIntgKNAiLpIKKzH1IcE4bXUm2csmr+Mu+0XZQ5O+7z7aVl
RjQ7Dyku2fME32gGcSpaV02ialcD0dzB1JVfKe2wxRW0YorYAeYGcAsE8Ms0wQBblY+B1Llx6CGV
NCRfB5RZD5OhtcfLn/HMTfCkA4uYKT7mUSZx8RBWni4LZdl1Li3VnWAUuyDZKIvMf8OJAz+1sMRG
pF6i11XBWritgt22YrvHYnWYsri5ArwXOYJYyQdVq63dEA/S58sLPC82zfZ54umbAnxFreP0oARm
LmUEoZ3b/VLlJ9W5lgwkkTIwnjBnOpVTb6z37GC+2aNgQs5Fc2c552SmuR6XJusdaif/E4CGgoe+
3U3CxjN/dt0Wdhbr6kovYORTxs5w8LXSNuQXf1cp9/JmU371NBr/rmhx1ZRWjWTPYkWc+PIVYtnr
8I+FzlW1D53Pf8VdfNjYs62lzX/+Ltnx/TBATAeDd9Ovx2CHxuLG43jmFedvB/s3lU+6xjxhpwaI
2P26L/l20688dCYnl3f7y8duy8LCGeYFFcd0PgW1fptAa+rVGtSmMCT/umznPBNdLGXh4JnebuVS
U7he4XNU78LqUVXt5sr1OrtIbLQhvgxoj2tIH/6PhmfP8m6TCq30p8THsPYgWwUytf0hKJ0v/UER
r7Sbb9WPwt74pqvn8N2uzX/+zuLUlLEUSOxaI77Gyp3qvybKBu3LlonFUc+9UBzDSOVrKo/d8LM3
73Ll+8aHO6veLnZscbrBLU5pOh++OEh30H5ZgaN+LWo73jXPVnb05A1HsebiYURkIJ34mZx0sSZY
0iMF7tXOFcPBFj0eY2VLJW3ts703sVhSHTBOHflh78qD3V/rt+HGY7+1hNnnvtt5xBgybLCEJvou
Nw9R97yxJ1sGFs9goEhCXapB73pUH4prBgfK4F750b90d+a9ePs5fIic5Omy0Y2PtqR4Txof6Kzh
926SlbtcKp0cfGK2pe22agW+DYgO52qLOf/5u09XhHAPJBlb4w2ObAMEqDZ86dp7B8nUfwwsjhck
On1SN3HvZr/BbjiR9lKnx67bV+FR3WpFrHo7UjR0QUyafZDDnK4myBJPhkmod0fpuzjTkB+oUNmB
jcSq6ajf2aSN1a1FL/8xOM9ILwx28dBUxmzQKRRHDB3jZwNLS4+0DBWyjWO+/in/f3UYO3uW2rg3
o7ynkDn+tWx7+PtjA8m5chogQiLHZR6D8HgZo5ut0TPMxpkrqqcsekmCuzF6uXysVxZxYmLxIOV5
URgxZKeuLH3Lk99c1zJ/qJn/f5TyjWs7H61FaHliar7V78623BZMHSPx4qZJTaHjh2J+G1AQkbZy
0HU7NHtpxb5pXJzamZ1b3yncIY6A1ZtOZlLIQxlGtbZOwErkw4r+tbRwdDMDhjQaXKYmj5wYvR41
E/ax4gjeYOsbX2/F50EabVJSQUTTAstzuipfHOXRLJIejHtrZ+pk91S/Lp+F1Q+Hds9bGg2f4cL5
aJIyNXHBge7Fm7T0D1Am2qp+pQ7p1WVDa9+NgjUdZaZg6MsvToJZDlqvJu3A0H9rh8N1Unwxs29z
fU1qPx7fUx6nPT/rR8w4kNPPluRRH4ZKPoCT715qwc6kfVE64E3iD0OTINJ7b2mxKGTz/F5U68FF
8QAmKiUKnLbKthLpc1TQbAaoAf/SOSQwPl0QdE++oYUoCDaKU7ji3suPonA16PaUHMvrfGs6d80/
vDe3OHa9icSpMLBVgRLf6r8F2d+F4xfZ30vSEZTxB+lcyPdOFrfYrZG6pDXELE7rol2ai3aKavMH
uQ8BqdHQ41UCLwyQhnGO0y8YWcKQRfU0vIDsQk9Qy9Rr09e3GheLD3dmZfH2ZXGQhEqCpp72NeqP
UKn0EjSLz4jqCf3Xy9dpOdCwtLWcntOjSkmFGlux4ArpNzOFlOy7/l3O3JCuWtPZQXwV3efDJ3m8
J7Pd6nYt0XL/2KcZC4kVmftZ8zIIzVKB8214YT4cZrld2u1tOOa06+iOqV/z8Hp5vW84pHcvyZm9
xVXL9MwI2eThRT0mzSdt2nUIaR5QbM7o5WXH/mr8yb9X4WHkv4Xr5LjT95d/wpsM4aWfsPCV3Vxz
qjVkfUzxW2I+NAz55Fm3z6OrmpHV6NZg8KKXwoc2bnZV/k1vfoyA9qbsmoahY+a3cfAnL/c6YoPD
bVM0RCfPU3aMa+3eFNA7NHunEB7rprxudOmmV3tn3OgHrB8aEEsmVX/wB0tv7zW63raBMbygLiE6
3nH+p7pGGJb/DZyhOgzyMbjZXf5uC8//z84ByXtjqaWls/BexWgxYykLw8sAzE3dFXlJQ8cf1dDu
YXLeecY4wfnG0Ppls+sn5p3dhRsbSr/R1VgfXmqZ7L7bhVl/0IgPVO+RBk+sxode+CIVR7+7a63r
3ocAzLJD2dZ7bRfoX9MY1K/WOyFKnNltvvHrlgM7/3wVg04urJg6Sd8ibE1MxLemjq2o1MjWw99J
cU99LzHpOl3DUWT0gl3deJtNhyVr6j92Z+aduZQIZHeRCCaCyhCqz25oQXeIdNhfYBrRPQTczWzn
WaPt+wmyd3vBu62oGUh3RfFC1UKCA2JqQzudlFsDsXT9ccxvCpiVL2/a2mchCwJ0RlkVppBlyNPp
faZ7hdm+VMN9inRRET5zVgc1dOIuQyfwxS/sfnS35NFXzigjWgp8gIy1QBu0/CpGmaGSJnQvk/ha
S/lx0o91Xh6GLN0r/ccSlnkHsAVxGTwltHaWQAHLShl1UM3uRR0eCjWwu/41Fg66TFX+llkZ9Xnj
ky6qGf/Ym/GjwFngnVvSm3aqkGmTpHQvY9zmn4bBl/cFdhnxVh2RMaG9kiBkE7KZn2S/N26SDP3K
y79h5WGEpBcAEEyaJDZLUehCTRK5Cq3u5dkMZCrMqi0yRCn8TqbKSbamat8ajgs/DQQYTBI+ToRK
cvFUJJPVClmq9y+xPmb3k6oJz4nRCKgXxr4OhUqT3wwtJ14pqnHnN7AtZ/T9s9Fq9+E4ya4wmYgs
6srojB4kW4THxaE1ItNpm7K9bUPzM7qRys6QR92ZDBi/O6/InNLCmSFy2+wVpD8rqS6OQhtIB6FH
91MdG9VuYe8+qOJIKbhuFfyNppTThotfO8j4PKhA6IEA6F0c5CEQSz9MY8oiSfYF/vUnVfhp9E9d
eV8rny9v6rJu/3awAAyDOKC/iNTYInJLzKaHmyXvX1Rvb6nXaJVeWxJ6W0FhF/3fDtJB0GBfxrp3
UkMAVbzVRl/Civ7/BxAWI69LM3CJsiy61p8MoexfSvXgDeaxLYPDLAFb5DvID2+r6ToLb1I6+br6
S2w/5f/H2XXtOI4syy8iQG9ei1aupe4W28wL0WaGZNF78/U32Iu7R6J4RMzBArMDDKBk2czKjIxo
QHBcyKCLeUupf7o/G0tbXAafM7QqoeqAZ+B1hCmlo9SKUt6dGe9X0XwN2jHKSSkTJXtYDdBnKY9/
xo3CE2rhAG4DUX1tC2RjSRekTXfma/oJGCaJFBkxWHiUv1om16EA3PAraKDlxb6wOfOmftnzeca3
3VnwmC9BtalnZzlcqL/N4soGvMUYGrDpcD3x0tHg61W03DSBN6cafSzaVGpmwSJ9Pegxr8FmydXd
ORF3It0UzV6KD1FzhFpvbYa9nqFLp8x3HMUVOhrpYVxjYlpc4YsPmB2tskkKcZh2mxAwphQnpJdS
yzuJIA9vQC2mpOJKjL824umDLpIncOEypTKWmQ7cQ89VmyLR9lKzln9c9Lk4wP/O7OzZwnSQUNMo
ZnZgKoeLCoPFqzyXNyHTE8jYIVsz6b0FFpVIItn3j81/2Vf/Gp/nWL2eV7pBxCDr2DrIsp6byLar
b+boPlfOStC1vIJQRoSrnyQbZnuY8Uok2SvYUpL3gnXq6DkFvnN4ErwXbcXU8qROxIPCZA3vzuvF
CwO/50O27M5d+rsLDzKYqj283lMD7WvIhWWe9Ser//wvk4lOLPBVT+T4N9FTVqds3eKQNvBdKuh2
LAnPpRxayzqjkVZy1KbeNLUT/L5v+Ieq+OZwXhieuQLoValxJnU4nCMY+J5AVemOLOAmOe5A3IPB
pF+cUcKGELPzIZOx6bpDXquOhuCuq6kOWdINFc9BcSrYZ95rQH9sI9fVI6nW8C2JREdtV16U031x
75NnUUJVdHXfZJgrcAvFGxUZNr9zamatZ3FpapBWA8vlxKmJcG92bwV9lzUjxCrOVDtIVmCmjS5U
OUlePMmWfchbGzF4AcA8HH9WrlaemRSND6NHMs078cwBL3g5O4DIbFsCe3LqR7sTnB7v+/sruHA0
gN9h0QQEjnW8RmZfiU7kgMuZaTbsZNz23qMkbCCCbgzisZDWGA6XjUGYAHTD8JbzPgwvHPuISSSc
wxQEyI4vdFAmIHL0xaIHP23pSvS5sNIY23/Mze43QMY5ULmL3Vkj5d6zLWX4nybvXwNzAAXtJQla
42x3zuNKL1jZHNIPf+vb0oget26NmH7amLONezmcn5vnwi0UTN6J1YDh7CTSrkzVD27l3o/Prkgx
F+oobfHjPH32AITjlQr5FnGT+oVRirVR1UemJkq9UXFSvJ4FUZMIJE95LL1yy4f1IRrWUtTz9OcU
7mDA6LMDOg+9SPN2XPAv8z7617A32eykKV7+EAzxpCBf84qudkP03nLSbwT3ylaiVZkSqUn/Enj9
zzegTxIfAPQrtKCur/NWzBstELBl8+Ix4J9QS4c0uOz7ushv7p/EJY84kbv8a2oWZ9Ciz7RSkHE6
CuVYpE79ViAfOoTVnmW24VcpGfTggYfFW1OBX9xYeDn8ZAdQ3JrdiELkeWXJMTDcZCphtA5axT2t
17bYQlgzPXv/NTP9+8X+rfo0p4PqdWd2cNRwsNpql+l9XpLm3W/ssjk2O3UkoCaKB5BPph/cygT/
NK/d7PGLD5itZZ1ztIylAMngTW+1Z8hvhCQyG7vS69NRsgTrF0NG40BZMhgPbezUem/XOl4RmfO4
stbTWt58iiii21ydUg9z2hbfG5IG1SQk5OKHHjrlwKCwIBMtjbh8o9RG/Ecq8al4q6uaCKPujQ9a
81Trjfd+/0PmhJz/7O+LD5k9KYooy8YkzJAWOrYZecP8c09V4tQKxAnsBMqiMVbkSaF6i3cr3+3H
6IkrrXrUq6gx6sICA0h0DNChmv4lndQ/X4bsPR54U6J5TuRdIQTW1DDsz0KbvYVa8T3UuyD5uD/+
xXVAP9ZEKQ/G6PnjQhXqQeIo1iHtOQZZXZAne2xoyGVqZl4Nxss1/ODiWZsKicBNw+HOz1qKikeX
NLQ/g+yDboVqjD6GgKYr/eSLR+3Cyuyo9ZrgxQpXYO6iRtxDtNjf5UIQWJlUa8/3Z/BHSuhmK6O0
gmBHg8T5nCJFbdi0DGtMIeKp1qqtYcvbvI2meZexAjt/w26x+i+DbthtZQ7DMbP9/Wu0GSztV2P5
m9xsLM7urPRP8CEpetVs8GdrPodWrK8FBEvBuYaH+r/fOrsBwM8KREGOG4DyAckG0nPICngHaP5E
PE/UwvH8p/rwv2TirszObnYPfByhXGMrM/khZH9l3nMrbNT0KAEGlpxyDrfM/UVZXP+Lcc5ekFmk
clGgxv1ZacNhm/V9aWZNW25kNVzrul5KxmBwSGFN6ow4p7PBlWB5Tvyw7M+Z2W1ri7fTE2cwX/Lz
tLqgxd/LVmpXzv0BLp7bC6OzAbZMP7UlpLg/mc7bQREs1PMyE/dlFUgkyASfAACsrIR7yx76wuos
oEzApqemAYbKd5nZO1I9Atp8LB3oqZXpAcxHvIesrskka7fG8nr+O8fzRyXXINL0UNk+s1J95PFu
QIFJZbqVy/C/HI//mJk7gxhKcU2do9ClIc1/ijRVb9lt6BFe+fbf2zQgCvfMrMWeS6UJpP35iUsS
rdPSHDCeeHzENaDRO4es4yeariBnWodQzA0NXMYbqR/12rMAT7bL1DeAQDJE7lSl71r1USgb5sNn
/vD9DpxruiyuPVmWSmdXHzfb3lzJtGkk4CglnulTu2oea3pWRWPoNglaA3SIl2eGFO1oo5IaFEfa
3yd2r+zPdjoTatC3ZrD0eerroZlk+0gx67zUlXyt/r/4XoLfFSBRBwamuWgcI6RtK5bwGp74xg+O
3LzLDNh27PtH978s93/MzMJNT/bTcQJPnCljiaBpQClEVJ/r5IhWH7NAsxJCHh5QEdWIsdckbAgV
cLUM8UeiOGx27JmcxOGOi1qdD7mVM742BzPPGTJiofJt3Z/BEaeLUaCnniUx2WOzSoC4fHFeTPfM
GfVeprQc28ArRJlFw32kPRQFfc+1k0ad1M93I/sujE8Ju6W14zWNAd7LLaPuC20NsL40aNAVwGFM
UpQ3ar6hGtS9lA24XpSi/xDDdrIj9kafy9y+TRJpbZanTTuPGS4NCrOnQK2JNCgAIvAfKvkksDUB
EW4TWmG2Tfi1csGSr0BpkQWp88SSOGcgUYda4PvMwwn+8LPPKtiwoAtvCsXuPu/v7CVDqLEj2cNr
aAmed115jNSpE5PZuS8KY8xxiTGNm5edM2bhURXXbuuF+h5QTkhqQn5v0pea3QxDhPe516I0OmaK
HTVu1ycQaWt1tdkK2k7Lua0Q/tHSv+xq/YnLL83OnKDP1UIkBcpwDsEQUm3D4i1a43xY2h4XJuY1
8lHqhyxloMnYVm9deyzLHnp7VhiLRI3OZbTmXZfWDVlTDigEIDLAAXC9G5nQKwQmY4ZzHSCNE+HZ
pzzyjaN2jROgUvi3mwSN96B+w/2HYjeU9q6N+WrZ0yCACqYIwEpptfyH8CvjiRKt+I3bM31tZ37E
1IjGoQ87jLatlV+j8pajF/Tp/mBuXzPXRmZXed3GEGCkQMYA6VDovOixWyYbWOu+lYWHO8xAPG2q
/iCbOk9vQ+xwYFtA5c9Sz+m9+onop+fBSWuOjOFXkBZpN9kbH34zw0si7ZThe0AGIQ8YQwJqoBCp
E9RfQfhbBLRh2KZq7vDihs8MH56mazooTaxMy+3+vf7e2dwDLR5KSgfUWZKdhvGxdiqjlQlaWWR/
BTW8Zmm2AAmAKmiXgaVS2QTqJpIKM/Jf0Zens5QFWmMFs7eArcHI4CCQDkN/Kbq0r3cvBsUEUa9h
ZFF8ENrAqXKzbJ97oSdF1zynYAtSra5iSReNBKASKrI6GmxJ6Nk1u2lanUs/aAo+wg4lpQ2/1qR+
GyfLuOZR/wAHmIry8OzzuhY0qX3FD6iDcJ6plsVAohz8wm1Ef6/syYXzNbkUBUg4cEPf8FoJGadW
gPnwZ7GEi+51Dr1emakMz5r0BKmbvDi2ckAi5rn0JXRBEil7zJnHGjCj8A+VdjSgX4n6raDvDZrd
zRtEKJnGt7J6ZYOsfOZcJ8TnclxhnsifWzHiLVDSmrVShFskXKNTMNRr7SA/nAbXnh3+DwCXicp0
KrbNnhCgYIuTCFjW8y4jSKcV5Cjrn5+fov552r++vr6/vz88fGxdpNjIn47E+vdfLwvsI4+D/r6J
Z2feCpoHstyBplU6B3vgLIhs95ZkgRHp4NuhXe8E27OEp8QeHXnDmdlRNllboSTeUneVtvvWP08q
ZMrEvw7ZjZvW9VDzVTmG5tlZAjCBWDUEp3yQWzHvlbMGUVxIlaOsCX8CBpIJKjxXnuECqoRlo8hn
dhu8a9bogNTlITVlcITfn2Bucu/zBZ7odkAviZ6Vm7TcwApUGBpNPmfkOOhgBtffjj75LZLCOO3f
twHpyMt9kz/YlRuTaJMCh8wUv81JyRS0RuTgIpfPxu5Qns5H65d1MGJ90LWQfFqbI1qnydkiuFae
qpPjOLqzNU2bUAzeeNyt+NWFByGm+uJrZvFPMKJszma5fFZIaGatUbkA8oVn6uh6se+3MbJJ2zVo
05pRYVZVxo6GEG2PKcCD80X/NXwWsSm8CvvxAYpm7UsNJeln/3ll3ic3dWfe5wBONqR4ggcF5t04
GL8OR+t4TA3rGOgM+VWQz2nSrQRqcyTblA8G5v2ZEv2DJ9nReZRODXFWNsJcVwah5zT1IIbBK0Wb
uPGuvU+ZxrI/9JV89g7N08Eq93Fo7V95SzNt9P3o3O9H4Dv/DFtlDZ64uOkvDE+37EXpAipASA/z
MDxyBq9nB+25bO0iwvvfqoW3+9O+kGXCKEEQ9dMXLaIl6NpYD/qOLGRrnLCEjPtWc7sR5B2n3j94
r0qo06cAwmMrU3sbAgMaDIknMEKhzQA6RNc2QUTMdGHvq+ccKyqZbm5nzsqwbn3ztYkplLmYwzSE
knLnecqZtcUtALcmtUKT0Vvy+opqmiM6q1CMNYuzkwogQiPEPqOce6M1Ot13mIdyF7ncE29kFjao
kx68levxpyoxOzMgcgXQU4PEMDgXZltU5oqB9+MKowRHfrsLdM0s9M/AAF+5HhOU/63MSslTYRfb
wq4OQENY0xwktk9Y6yk2QocaPTlJdkmoSR/Bkk0iMn19g7/ldmjEhNFfAV/Uu520iQ/MptZ9y9OD
TQGe/GfGUldGtLgzLgY0241yUiYho5TK2cgt/9HNjmt9fD8FgtmUAZGugp4RBKGTIu31xlBQpq+T
VlHOtSHqws47MU+5RS3MmDk60a/AGB1/W9nca2WVRN1lVrALSG3XdoRF9J54zAPIvR3voVv3qwtX
IGo1eL0AW7lA90DVNkzVOFTPUJkzG/NXuVGscc+bxD/Hoe693j8jC6kxYCMuzM3OCMwl8ZhS9dyY
6E8HNN9STOSBiGZ+ZEZoUTswEVMTxbhvd968OV2sV3ZnJ8X3qkAsBQxTttVtvckeQtKTFjQCr8Wm
tdsHz7xvcOE+/UFbaxCtACvJvHdzLCHETeNePXs2NQSn3mFhLdYpVu6cNTOzYFSAaBiypjCDMNDp
N/6jZlMn15X3+6NZAE9AmwXg8f8fzuzZEUPiWSm6Tj2/pRs04FjRIxCxT/5B3o92A4UMBS4SSc13
bs3w9MPzowPmOeimo5UKfK2zAcoI5bNYGtRzvS+28oe8jY3SFA3FHp6jL+l0f5jT5psbg/QCshci
ML/KnH2HpV7BdW2gnYXCDEWCGwpFNB/tAWv6HEvRLLLP/7E0m0+/FgKI4VHtrAVmp0sBcK37SjCi
5lk2O07nV0K66Qq7HZgMdQuwC+HanrbRhWeq0LpSj0mqndM9fZafeWNN8mx55v41MK/2Q0iQG7zJ
gHxgHCDDn/w9a4krm3151vDQgFaWBJbAefoeoBRNaeVCO4sH9qPY8t/lHxCZmfwTv/KmXLSEKGEC
56BJFUms6wlrEk9slLrTzqDPKJ7olwL5NAvFTLA7jx/KyrZbvJwurc1yHHUkt6HkNRrScxNcDE0y
2aP/yB3KnfLARnr5C9KTfELWXvgLjm8Khf4d5MyTUzQwezwHs9oRvAbP4jf3u1ljP166oC5tzJyr
luUKF0athoA2aEn3gY6wY/kns+oV8oyFWoMKH47eH7xG0Xg0hx1woQcVpiT1zkZUkfjUuRv+NBi6
pFd7ztyGx9i9f1csJIpgEAAuDrkYNBnPWSRjtk0ZtYZBdquQwg7wJJV2DfxngKoweOYJbyXAAAg6
BEv1Ztd9rrKgLM7txRfM5hbawz7ErPAFpYGGrkeimIElfFa2vHl94A2Qe7zHLrXXxBVv7xLgIKbi
GTAlYG4SZw+1QS0TDmRQ3llhR8vjN0XJbcc/TN1Z9yd4yQ7U0jG3YEqcJBKuj2ApF1XV5BVzZrV8
izj0qxh9xQHlW2vmfM+uBAjTr13dkCKSCxyyGHghgI1q3jw2CBFkPvKIP8cMLuGoK1MjgzqDyQuN
sBJvijfrhjQ8KOtQjoJ61oSgvR4ZHwAeM4yCdGbGB67YsvlOpZtcIwo60Tzm1fO+QyiZ0AMLmIn/
PPYnKSMS7yJK0xXB7r9Z/6NxFO85j/XR5VDBxv9/lx9Z5mjqc1fqLHqe/N3QQ3HMszzfaCqjRvOC
DOkk8P8lpHmNYlK3plwgME9QA3P7aCf4KwidG5eAUcKFIq6chA1vfI4IeZYknV6UaaB6ZlENEDpV
kEakIE4w45AWTsDnvlk0g7eyc5Ysq+LE/A8NGpAdTzvrwtuJUg92QKaUz3LPoK+7B7+8L/D5puox
yaGkJbZSRemjpA1rhf6lpZ06lJCYRaiEYsvMb3RMWfhQUJABvwFOgiOMB42NaCulrsCR/JAEVpNt
QZQu08Pob6l6TLVIL7gD2+ks5wSMPoIs+VMbduNoVSXx5RPXAI2Z/+J9J1JNAVTNlcVkL/GfsDgk
tYceTruJ3/1EbyXSRLq649/SrSQ+supohZR4nVWqewF/u384b+P4nx0MVjMJqT80F84GKovgLK1H
pOMgZXvC+6kE9hhckk2R+05e1YNRtjFvRKXQbgqpeqxjGVxdQ/Hsy0lj8Jyn6pLmGV2S/kmmEUIv
JtNrIVFCwguJQArw4ZE2VfrN/e++BYBMWDsNyDTEsxjCPJ4UAr6TR1+NXaFS4w0o/pIHnpE3QQx9
gxAA9raHYp7g9ZaW46whJM4tKaF/K26N60qRJMgU4zE4ZZLnl1ubAShPy9E75xRSDjWXPVIcWbHs
CChMSIGVjOT6FCgvIbdy+9wmX2BaxcsdVOMQxWDnsaDoyULBlqzvJpntdbrgdJzVsnZXG6Hb1VvA
MSXvt7jaZTVtiOsLFmYxZsjm4B0szSVZ5CgT2KhKfZc2mmqyDMpFncd65pC1gV2FHER526pyxsAT
t3zAtBb6SkhDx9xQIdxual1Rr4WTN28LEYwqvCZB2xX6IIj6Z/dEW4N3nVa+W0YiMm200mU2kvRJ
LNsqhWywGkAKjaguVFvz2RGaaFVq1SGlG3Xg1xAKt0kCfA3I5lFWh3ANro6Zv/MpG+ag2PBd7lkN
9CQ6DH9YEHONOhpKKd5ZotF1ZhqagnfkRLPyLUBzMrEgbHKMsy9+z6P/O3cS6G3FhKI69j20tkS3
mWQq3E4SDE17UVxf1BVmbR6n8HS2tFOyEr058NMgtp783cV9m0gQZ8iSDjvqxZNJ4OO9K+yTx0Z5
KESNVPVb1v0ednS0E3lcuYd+MrQ3tvH6RIUKf4JJ5Nr2IHQ8tA1y3+XVB1wenuE/DQygcSTIt42q
860TiadasljP4I3yI35kn7oX0Rx6Q6I7TldMkSfCSTonqtF5RsuYGvj31y6dW4ePpb34yLlDagpJ
CYrMd0GXqB2Zyu4FU1C2/kFC3bA+cqa4g678m+A7yiODW780OJ2VVpbppzA0myowI+AUTiDWCb9x
PVUCOkO7RlJ9t+oiM3scipe0MHvf9jJd9n7XzL7N7aJ5T0dKBHEfDF8la8icrQAX1EuES23kGFoT
+ohQ1iZsbsatITL2OKA14SGOTeqdIJQhliYTOY1GuNiUHoVvVEi9Z+2pppsSVBI1krvMb1F+DEBB
0HCHZjvW74pGesi8hpvwORogx5Jua2kNw/lDe35v8LM8gsgkrZhAqMmVD5VsodmRVP1T6B+0Vo+2
IX0tCpI6SfSKliY4bTTnv6cnmjmRZIzB3q8tWXrle2P4lv2NzzyJQIZnW2UwGtzYWnWUvZgI5RNu
G5L2LtrQh6l7RA+7kyJb4LNXfnniRmndONoU6REow2DSIN/LiiWOhzTfxcCVhqRlNr6q5ygcZy9p
aeSKWfS70g6Vx/wNTSr3PeGCB0ehSQZAHyEacivSLCE+KFXts4zsu3VkyYUObHzhb8CE3xoAa8WE
D2211odDVqNdzUT7W6Wn6OfayqouDwdxTdRjyS1dfc4U1F1cInEKMaOu8nx3OCQi2n6tKjI6FNED
lmTBSz3oomiKbGSo/BqdxsLpvLI8u76amO/HRGR8l0lJksTgOcp1rVKIJFtgVirThKDjfGX2b5/8
iI0R/eOynziEQU91PVy0dwtiWfqBW7MPDDwPHftD4KukyoGnSCeaRDOqBgLmpC2HoLlVcRyDYaOp
q7R2N+8sfInwTyPSlF+bt1wnNOcLsRECN1OlDiR9ofYgNXxvF63C6d1QpftKidVzxnUnv2brXar5
vZElA0jBAo5/y+RG0wc2jgy+4LLvnPHWoN63T3t8IYRJoTLAgwQP9HvXc4V+JCVMqiB0G09wypAa
mlLqgLJXip1XVtC0ZsVsUtpCSe6JMi9xuddKK1IAV/68f2Zui5QodoN5C2EhFk5V5NlFLueiMMhJ
FrmyHQHSxL0q1nDAZRWJOu9teMkpCf8eHUEV5N63fAsQmixDzVeAhwWEUZrFKi2wGHylBbErFw+p
ZpU+OHmcLDopnivIX1Q5JBXx0G7BPtSyWamVkXrsW86fezAGBOkkpZEBaPrWsUBWx56u5uEWpqAF
WOuC9B2o4IoJVh6AN+ml2SdPYcPFiebEWGQQd0UuLyeC2+MasmhXVUDxxJAQKWmqi30WrPjahd2M
IhwiEehrIIk7z04wKTC+IVvGbglIxL5aI7eZttrMjVz9/MyNhHxXAqeOn+eGB2V46b4VYZs/tKq+
ltj/qQldW0IWAv06ACMh940c0/XsKWXiZUIQxe4Qj1ufHsRhy5XKwWv2hVuMotll7/ngtDpiC4MR
vfP9/XabAEV6BwgXcLlAdJCDMvu1+YRnxMYLvMAtuYkGi3YkGtDxabXxIS0pSUqbXetdud0v1yZn
hysewBXFtVrgTmIiEd+QWODQgPU+jtJvBkmm+yOcBjCbXyR3FdS8QBYESr3ZgeqTrAdTpRK6QtDF
RtCMFWEzVmc6JdLvW7ot6mMuIQsJZJ8m4NaYR/ZZUfk9p1DqZulukB/9dgTtD3rN+N/I6Egf4CuN
U7OwOEq6vawetdoaD+DnIU1FUn4XrVVwbwEu+B7wRiKFDvbpSbjwem2VOqeUZ2Lq1syhm+gleD1h
nqRHz2JGkqeb5KiiJDmQ6iS4mnwqe8fPkeaDrFy6MjW3daXpU0SkDwAXnQjSZ+cpZ/ukzMCV5Zbi
d56f2/KxYk5CAkmowPRDInto6qeu1BsCasXi1oNcH8JLvuGhTGneX6al7TddGMBfovYDZ3M9K1FW
9B0HJQ63EQSEQ1qT2qVAa+Bys9GhShEbCBLW3i9LRkHOBE4frAU8y8yoFFUBlwRh5MaBqjpiW7Gb
rnnn6nYHFNKIJx7VVl5MCxmQH/4ErDwExieuiOtxDoUHcY4BszqKX+KwGRQOmgx4b4gVSZ57BONV
aHKNqa7BgpcOnATeHrTgs1N2bBZm8V2TUzzCqavI7XjgwHASJeh1qctx5e6a/Mr8ZCsgoOKQYAGJ
37zZRmg6dlDUIEKCA/JHQojLa8XJLF3O/KWJaVkvXJuHuxld/jRyg4ojnBqRZkTc/i0AuvDCpu+D
QKApVUV72pN+pTS1tGMuTc+CIdkXNIRDReSquaSAmqVndBpzgCTlCp67SqaCdipJ7L8/Gwpe+Ohd
koF4nEdgYxBwI6tVkVsPFA2zZ08ojEDwddrnOI/J2ha99bKTOJKIgEcCTgiefDa9WRsFY4Yxol2V
s7JO5aGi3hfbkRufIHo+KTkokeEjVnW4JgcyjKJVVwya0KiZElQI6piaETD2VlPJ3wodBFBbMeEu
GfnVlvbpgrrZbCg3IdGN9i4w+Fx/ag1ijDwZOSxHsmskpF3RqkdU4aGCHty4RWsqW9nRGl/P4v7D
FIFXHQpmyHzMbnA2kwZBHKTI1ZLKAJU3dM+fmVFP0jNy3UJpNXih9+quYg30/LL+WhQ0HdX5oNFD
N9VGNZBqzNlmatbj85HPY5fN2vDAZCpaqNU4PlExcCPQ2B/TEQpukuol+pB373+9F5G/QN0NCE2o
y//E6BdnTxL8KO/zOnZBTYRu250gGV1hiikoWX7dt3TbOo4teGlqdlWCWRUCUEIVu/wBPZebNyW2
as98bd5CHQQCZmyhCXObR7oCqb/kSKHf5fhHebUafRvTAvGr4jKDFOUkaD078pDjFcYojBMX6enK
yHgOjGMRJKb/3gFemZld0IWaxQntosRNRoou5S24pgJ+B/aYfi3XufCOuhrRPLjlCz9gGxWmhGfe
HjOivKrvEE9WoQKj1yZSYKHVdwS1r+eVFeVvdy6wygABIhKblJRn8QZ4/GlbhnniAm5mIuH+MbjV
gVq/6bEiFjVUgEs6ozrJO4i/Djv4j7Xga8E5XX3A9IGXu3eQQ8AU08Qt2VQjg6zFph8NqXV/nAvZ
FEzwxThncYUvZkDu51ni5obsnZrOAHUcD7VecGFaDO9UZ77cyqmzYnXBN11ZnV2GslqVUDzB4JTj
d/mVENSmIkN863VkgjelLmx1c/h8vG90wVfAJqiwQU2HB99PouViQlmf98FhUCcuE+FFCWrUTzgN
KFk0baSHbcjYTcf3uphma4DShdTz9BwHpgbAMuRU57rvqOD4KBQ1sRuDne9I6z7n4Ip9sdH9nOEA
xpKKUX2ecm8vPhsNNenjrJT2eZbVmR4OUfIS+LT9jhitar/x3qsGpKLbhgElh6aWAdpHCjDJlpyY
lwZLZWU8+NIIHpGwrHIZxYhO+2IgHSxZfZSJGVKKmmRycR98Cn3oh0bT0zI6QMi7T/UsleERRKlO
O+P+9C8e5YkEDF4aDhBFpesNzWetJBV5EbvIJNRMa6gV4XzQI3iPiqZ3ewkFa1WPQrBBdTr6e9HZ
ev8D+AVnBJW2/3zA7EiLIptSiGLhoUydRmIBIW1CSFNH2wpq7IIegXH2C+yUvaUCXorSiBVURNox
DRiW6z8l8xa8YJbj+qn2MeMh0ZLnQj6g2vI/fCagzqBHBfM8MjizS7xD4+uQ0zEGe9jv8IN16J4J
RJDyllbYGG1nySVpVYJHkl74jV5Kb4z3kACJ3epaGes9gvNo43kmypQRr5fRpu03ZQiPTwqFsGs6
CrfUXvB8IsrnwPgCrYmX2fWqNkiQM2PPxW42OIW8a4qIRIGF/KCAXmYq/G660KyR228pR9robQAD
vbcNocASof0HBcxiowov2qDLHbrZXgf6NADekBhlwZBurei+dAPgDYWHPN7z09Pt+luZoAy7gWqx
i6p+a/iNnBtFMnhEw5SbKKfKJI6TzClLZo0da+FJMyEFwZs0NeRA4ebaMrSVvCKSRcySzPpO1QsV
gAbD+CAlRb7inJdiABQeIT2C6BucZbOQOFcKXyrHEBe6wIngs24Gk2rZC8o8WzYq1soli/4DQS1U
vIHRx3+zQ8Ugvgwb8Li4bII2J06zaENq0GLVZ3mwUA8IX6PRGII1tzVdFrPAUrg0O/OOnhqEHi2a
xC1kIhcnRTo07E61cECZaJf39lCuPGxuUVzY6CDvRWYZRVcAyGZL2EtFxQWQ7HOHFjkIIIuglvXJ
A6xekYZ/RTFEPQWIhqjJDEZb6YrFwpMC1K+By3r8ww1bT1z5pKX7DHgZ0NwqgM6gQn29qdiCY8KG
YRAbBVq7BQ8toCO19MwzlXSACHWw47LC11kmCfUGiN2V5+VSekDAFaXh4YXSOLiyrs1HiheA0zxK
XYgSEZm+KQOqe6LDKFtBsNO+tmP/sVQrM1yTeluMtmGUFycdCOQeZzekyCVAEbWw3EmkLx4rNjU0
CIN41IzaRC/ZTK/k17beo5ef+IklyRWuRrwFcxNt9iOHQl4AkU7wij304YsaG6yng4Xv/jW+cAyh
04oQHKlB5Kzmx5AZaolyCZe6UKrWGWHjVy04MQ7aGr5moT4EBBNe3NqUnpQBErlehqJoZDWPhNSN
9+Uzs0lIpUM8izw9cU9fJeHXuByXcoJX9ma7rhvTti4D2MvIIbDEP1PTxtPv8eEU7WXymkPP3K2g
lrjqvRdO/JXdmaNJU65SR8qnbvuFd0Ak7tLgI1VsKctBmQEVp1IlnnQARxfbP1fMzsPn5EYcmT1a
h5pdlptZvIIk/T/Svms5ciTJ9otgBi1eIyBSMqnJ4guMVSQDOiAC8uvvQfXe7Uwwl7DZtZ7pqW7a
0BHKw8PdzzlXzt/FF81b4CyglCbdDPHsLJ5QJJ9RAqXbyTl2/UCU6LMZVslCrtpDq5oMfkqAOpfs
QuOYxVZTwt44AD65QbKVbHkQPQxYc3TWU5nQ8jijZLyuonTTE/cj34cNef55Z//tlFj43jk2+e/v
WBy/vAPkOHKwA/agISEO0VAQJqBzxb77bH8FjXso0NJakt3TQ//77m4t/XotFXxhf3GNN0WnVUo1
zztBOys4COsDXi08CYYdDzH8CI/C2L1jv38e97VKx7ndJfNQPLZgmYgx7paOBgHIHo9smoWQtwhc
bfuzsSsPpAtby2tV7+PMjjBG29p3YIFNxG04Pg/sc7Ux5lqK6MLU4irN7VTno4Zhaacc8BpkYoAM
7vZNj6ctqfWb5K1Hi+IxXMtoX/dc/+6jZWHFYAxBRYQTPSobXpGWU/koP8vTLv1EZ86UuhJoV7hX
PajmSr7mqnM+s7zwYdg+fZ9NmF1ZuzMVtNIl/gDhudXg+KrPmlPZIHlF48SSTaPuTUk3GXo6DWk/
9zwafq4A7AAG/K0E3WFrru2kfv2uvshGS2Xbd5Ib5CdzFAmdeo29fN4y34/tvx+zcFdFq2TRoGCd
k/LYRd6Ad41EoboAGHyGvp197kprebHru/hfk/PPzzzk/OgFuQzmWTMOSuIL8KLqr+grVlapRJaH
ExUhsP2f6UMtlrQeht4ZNTEc1PoGLTUmxaOyu5HzIx5xUudJKziZpRP6Zm9xHfWhYva9AYEo7nUA
1Scn/oTchRsSQRSgDyPykbvR0dn87BYWV8B/WUVPKPh7kExYHplaQQNdI+rhMFb7OKxBFIxcWPWr
rogWftiZr7fRShyzWMLZogX0Edjm5w5QhNyXSzhVdZq1RQ/dLbc6luR9t4Z5nBfmbFt+M7C4TRrN
7CQpHoZDrx25EZE6/M/n7GIEi+tCQ9JZ1luMwEwHr08T2pYE7AOpoZFMtXBflKx0f16mxXNvOaa/
m/Vs3w+gIUlbCSaVClp8xhEPA4hxrKzM0nF/s7K4I0aWhU6pQzUMXYC+9qr54vfB2I2vwguRjeQv
P49pee3/lzk8OCDSiYT+UtVSgPo413vs+J5Gt5D22kLWkujECBrfCHQ3Rpa0CUCueLiZBki0ScCi
5gAXf/z8GdcOOpbz/3+Gs3x2JAB92SXEzA9psu1GRibNpBXgCl1rkjRxZdYSa6KabK6EPfM+/L5P
/7W7nO1MrlPWYfjZtnzsvfBXeyjv5ZW9urwTF5PsyIvLGAQryZQ7UNOzG1Dku0pL1D6eFdzfqvZV
i7kno8OSO7/11CAj0kAoePXpWgrh+vb9d6iLJ0UIpl4QnmOoj7d0jURwZRshbXTpUEJe1GC5xi9n
qk4kaBeDjMU1o6PAUBOJNojjJ8sN8/sq8kBzNBV+Ay2VimToVIaydxt0lc+7cKunJZ2mAOgF4dw0
0Nz4eZ9d93vIoqGANItTLW5L9Kd3o3BwhFs5aNDGBti1g9qiFyre/83QwsHWZmLXIErDKfahd7Xd
tZs1Yaf/YVP9O5aFi5UGaJakEY6MAGNDglOr+BZR3Oi9A6XhnQvNb/rzmK4fUuRKUHyDNh76Ry4X
2VZYq4eJPBxiBS2KUF+oRU2y7rNFw4YFOHV4kwi/jddaFhZx3T+n58zswtVPoMQw8ghzOcgPDuMk
e2F6SCS2dkqvHpD/tvMt9RE5pi3XOuxozrudBdmt1AXjE+CE8w6OfnXsrXHLTiOTUPG/MV1DBV8J
A5DDlBEAIBmFxq9F6kUtDZYAJwMvEcvA7EheX35Bg8OfQEivxp0vDU9SuF1Z0/nUf3OAZ0YXDjBr
e4EGKBiFVvOdLaFLMAJGi+/Qy2AYewayPfVZt7KtjPMaFXgV8ZWYa9ke9c/ywr0jeWUB/7AsoSvQ
pOrVSYHrN/Ii0MRjq6WeCJs3pfJ1ufNaa9xWfYXUqhuBuq6AFE6qPHQAS6kR36YMakhvlnNss3CX
s5XrYZkO+/Zx8545u/P7Gopy4LmDXzMN3whzVzi3YRtogxvWxx5Tcq+M2xKC9z8vy3ySvq3KzAUH
p4xIbfkoLXKeh1M/mw0ZnVggNJrl7FhLzvs0GJ5tS/9h3u+fgZ5ZXOwDbYzUemph0XiQNo/hrbIb
dupt5TrbeCXkuO64zkwtb8M8zqJqgKkm9xT/MXRN1whuPIi+BtnNYY2J4brXOjO3uPeKKi4StD0P
B0lxx4lC0dM8SF9S7pZ3BV1L5yyblb/N4+IijGwnjQG3Hw5lYWynqd2wCh22KjEOJsgtomOjK/jR
s4Z0ZoEMAIMYIoo5E66jWvvfxKsz/hGkWQ6UtxdLakJBjJdMxae0gdodDfWx1Fa2zfd9agJJB1Ee
G69hANkWrpk35aAxroyHV7RGePCIa4HFd58IA6jUIweKP6Deenn+prHR4rGEAYsVj1JNG5DQIZ8R
615VcShH/1LLbiUWvTqmWesMPhjgsCVOJgQTo5hQxzlorz36txIK2YLbdm7v+PmM/8WXXR5yDOnM
0GJ9VFlAMm+EIZxulYrfSDFqm/FZcxUS7yxv8OJt43/WHiTQKgARXOe2//2wppF1fbRA5qHQh8vk
byXozMEBEGAORo0JVk3KaE31veSuNT18v8AxUChDzlhg/L4lb4MTVk1hZuZ4yG0aQvHDrjwlcZtV
wuGrYzmzszh7KaTxplo3xkPyKJukqAMpJ/VLLd+1Kl+JhZbVf5zzyzEtLgZJyeJSyNZ4GPyU2J7w
we0TQCx3Z9PxhkygmHLmv2jtgR2FpkEJ/7YryK6mM7tNuBqBfw9eLr9nEdlWqcNTJbfxPXgqZYkf
mg0U+lZGfd0IKCYRMIBkYdk7Wg1dprEeRkzdFyjzjhNWUay4rSsOex7Kv1YWsbOD1r/SlGBFT14K
674PCggLIwbKtLeeeY6VU20wVkb2/WEA9CDEnkH5h6OAc3DpZ/TIHqHFA5tW6ifOnz4JLHFTOtQB
GPnnY39lk6K8NpMoz9OICs+lpVHJda1squEQpqR+DEHNuA9P9c65/dnMlaUCxZo500LjXQ+t+Esz
QrFHJ23S6VAmMuasPZXOYYor72crV+IjJK3Q+zHfMTCyvADaUoihn5LpYPETv68PJUaVlxutJWgD
HEAYD4LzDP+0Yvb7cs3MAiCgwCZUzG/lcAsBo5UWGJ19lMip2Apf9rg34REkeZ+tr0V0BO3HWlLr
+9JdWp1/fuYrgfyZ+tKA1UY3qMr3BXpqBmpojyxJqIg3K4OcA5PL++HS3GKn6DMsxBAwN6V+GB31
Gvwz9WPX78L7NAtaS/J0zZNmluUIcobd7/+b+eUOYqkJ/USRTwfxx37q0XHEUQX2oRlUB8wHoUSM
AHyterCyrktyVVEB+8GLYjoUcUl1+bUyX8ZXGbmgvv/6eXjXLUHeFYhr9I7YC3+pN22G20LCNmkf
EulJDt+i+ksLP/kaA86VhB6WcdYkR38BNutfUd+zXWM7XRuXYzQdktZyqyT20iomuHAlJBKbzq84
LcMM0OPDqEh35VsnmhVOY+X7/Tt/AWSpVGPuUV52xE8ZmnVHkU2HaMs9Ebk82qBXrfbCh+je2YX0
AbzGd9Fn+vLzFH+P3WazM+YFLf/gW1hMsZrLQnYY9u+Ibg4T/RSBMkEPgQiR0craqfc/m7tyb1za
m5f8bKLVvBV5bcMXjfJRmh6ad06RPwWIObZJOW2RL1m5NK5PLCYU7PToA/rG2wqKiJxbJQeHpQ/C
Au9Yn9B0OP+11UlIPhIUb9nK7XjVB52ZXDgFu9WGhvXldJCpsgcR2s7YWmQtE7Fsi8FewVT+a2XJ
xlpbLO2iCVZarzip9HEiEZ02p/vfHfnFgE7HO51mARj7XI2uhN9XN+uZ6cVNbAFLKlIZLkBMFY11
1KCnGqQgJ6BfV/bL9yvycpDqYr84plAMDks6CDtV5pr55BqTn8qPPHsFrVIZGaD+DlSZ0bJUtngp
0LHZinbF0c5R6Tc3fzbg+Ro427Z1U9jN4GATOeGv2PmdDivn4qqnO/v9s/2z329PQDFFUTWvZV7e
2+Fzpp3Uyk31tbfvlUwOkCloUcd/wWKMd+elpaI2wiarsWsGH5Quz9NmIOVGbDLX8k8F0XYKhSPw
wU8DcMzLqvVr1+W59cU89qxtOimBdXNn+Kge0JxCUuFYbywvpgPFB9CQ1q5+TMApqu+RYicrqaxl
F83fY4NWsjmOxKPVdBYeCPRjCmcNplr4jSed0HPqMd9wG6/cqiNys2iHFBZBylnNfOiBcrqa7Ljm
HsBXB1gdRG5Qml5MAspfY9NF3XTgz6Kl6X39WNyq71bnFjf9i7oH2hfSY9Am3fenNZy2eXUBzmwv
NpplZHahy+10qLyKjOgBrrf17bANv8D0eYe0i+6ijyhg9P1XSZ8NvIJa+gGyT+8puHl6sklMHXqf
kXdGfwWPDdmC6ohI6Hvy3g+MDt7hpr5RfYOK4OGp35v3azHlNb9zPnOztzg7Ju2UWSrPMXNgVT+I
fX6AGMeKw5n3//Kko10U/ergs8QDchE/lk2RjVkzwXez7GjwKAflUWNvJFnO0Hk4Sce8B+ZTK5qO
chMEGxavtnndJigPMc3/+WOueR1g4/ACQXcZ0CWLy1nInTJWsTod4uqPFZ2KbMW7fvc6GCRYV9Ek
ga5VeRlzZGjwC/XIsA9Cp2giaw8FiMN/HsKVaj0a/1UQNGK7I/u0DDBitdEzq0/Cg/1UPctgv0OL
IM38gcq+uh1dk4CFL/P6l5/NXnFzMAvuP/S7K8rM2X65U4wI1H+NWocHv4y86SWvyLb7rT8ipIJI
blCScau/oN0flDOgUpFuh5WX3ZXLGfZNRFY44HAzS/psKWda34L867B3Mmru1GfpJn0rPgaibp03
59i7/LG6FSCCbTYG1W7lmzXY7ncnAyYCUPHrtoyua23ZsoYOpjAsVTM8sByEHNBAGG8N6RYJMiQ0
e3Xlifk3TXl5ai6tLU6NIkrF4YYVokLNiXSK3yUy0+ioQe8ZfnwPtkc/DUx3IEgLksd702Xk9uYF
XYs3Cs1v++3gya7qd4GMpoDJgxCN+/N++H6SoPWM1Bkw3ujYRcPm5XZwoim1eMrCQ1RURAdgeU1s
ZYmxwLVyaWGx4UBMmIVikJyDHki+8doE/Kn0mqfuxXmqb/hDESi30Vp28ko0fWl0cZmHOUCuIEwP
D8292E/gZZ68gqakoGttFVc8BdIhoGQDARbkQpeXpt2XUT7YeP9AVh6qVTe5p6V3upLC0/+8UNcO
riNDvxPGsE7q33D+zMWHXPQCauDSIQcr0TG67bbaPnvgx1Im+lbehpvoZjwYT/qencIb6bDGnLkc
KCqKM7AcEFoHtDsAEF9uFCU3u6EqNekgIUXH4o+i7EgGjc5aayivVgZ7zRiCAGTpMFakshfGQnlU
TT4l7CiabXGL22WTs4nYBYC70wqVwtIdzOM6N7XYKWKsa4BBU3bUwnALVTtg9CvJrxok6hg07RJk
CWS29kRZPi6XRheBzjCyEtQ8GF/9eLITNz6a2xTeFlv098+75ltQ948lfXb3qFGiQ/dy2ZCK1ApI
LWE/QMz0oNLSz9zErfdI6WYIWqCv6tWE+/nJuV0TAf12CJe251U+27Fm0+pJCzTAwYH+UMsezSno
+w07xtuh/GITOCXjj5+He3VeEb6j6xz1HICvLy2OXA2tRsK8KiJQDbcaZCK/JpwRK7wft1b8n4bM
f0cIp4mKN3worpVLezzt1WxKsXmmOHvIBu5WXUGUhiGtttWeovxBjZ9YOKOZK35KsrvMKmkDxvaZ
RAv4o/JTnWLy8xR8iysW37QkkcmUoYY8B+bAiQgSjKdw1x7Tp7GHl0gP/ABAxE27nYVuyWoD4rWz
BO4JlOsQIM051cvpiERftFFaghoO7ZTH5E/5Ev4qT21gUQbplUnzm4hIB+1p9KXtmgbLkhIMtxcs
nxlfrL3SV+1olzBeQQkg94a9OOXvJuU0PcYHI6IIzsd958kPN9JtByTXGvB/GYLDvq6iE2CmGXAQ
Hy9CcK7DPbaQcj6yIsjbUxPdDeGtqqzBttbMLA60VvSjUrUw03x1u4mueMNlOPB3EKC+BTx/Bmv/
fSWdHVnZUOICARIcr939CuN6y9p0JaH3N/1yHhLNNjQDTKYoIYC9awnPiqBzgnd2Fx1BRRmUvr2b
3HzXHI3NUfLMj+bIgWjcOe50LO/AAXsKkaXZbFBuQJEqOzqo6f/nB+biexY3QFbYwKuAx/XY1M+d
/YY6IOGgyANn2S+7ehobF5unhmxw/dEc0pZ04FrNnwzkdn7+jiuH5+IzFneC7cSWFKuYlgy0uw5a
2x3tTpfAqr/T0iAxVqx9q99iFQwUWKDWM6tE4dl/eVbrPAIqjw/xMeIQiUqp8iIKMo4EHL5QD5hy
NA2Xnn4aPCQcvsa97EYV4YBu0M3Pw/5WhPnnQ5DeBQUn0i9/456zLddb2ahFZh8fneFBNUih3fQM
8rnxQKJNekLy82isPQH+orEWW9BACAUm8LkPHjmfy8ErAxBkgzPGIB47WH41AMTv19Yu0f34big2
muPrFbDnEBH5YH5OIvuA9xC3V9bgW3J9Hvr5Z8yn8WzoErTYemZO8VFj773S0BL9omFzym9DkJ0N
+7Z8VEu3hE4YYNmS8fLzxF+5K4H8nHuowRqOGtvCXw51BC4KZiXH1HyxQVcbgjxWCUn6xqG4FkOf
ryhXWXS+xXXoS4BrASRXRYb2G1wIykZVmWbVcMwJR4IEnLW0ISZVve7WpNMr/vXb79tfowsGYTqR
l5qkLrRkkD8p0ccwIVr5/KtINNGJoqF40xLH7fEwoq6M4H7P3BKJMhBRQZPn57laJlvxVLbxVEfd
E4kpEyTZlws1lU7atmiBPXblYywxAn1nI1o5CN9c72wDEf6MyAeL0xJBmEVRx0LeDcfWKkkP8sYU
sNWfh6EsYYrWPBDk9mQHkFEN41gseiukPnOiaDyO9O2479wNfa3d6Q/oJDbIeqr090BeYvKWYwZf
dY+c/MIFIz/6eunp8QReVEK2b4/bP1BRcV9mAZqHuzuNuLtDR3995WTX+zoxyS1SQ3jAZnQzN9Xc
KAH+WLtfHX3/ar0Usn8Z7emXedIBydLwjx+db+D/S2v/wSYDtUm6zcgNkmzGCSn64KAFL737qyBP
h4x4Lf15Tr4dg8WMLEI4u5bRiToyzEgwNY+G5Mp/hgJbUwZHydYpVvIB2jzBF57n0tyyLil1vG91
C+b2x7ejTN2UPHOyPX68bYP7o3s8bWsP/zl4u917cPisg9eN+/N4/+oO//QFi7dVHg9J3iv4AvNN
uPXBpNu3k//p+7ee68HnkwevI4FJAuJtvJsDfd4cPEJuyY4E765N17bkNY9wtiGXiqXmqOvMmvA1
Kam8V4uuUrOurO+S672LzDhxehgQELdAvwIuua/2U/pjth5QmAU2/Xbymr1+yuI7IERlt3iFnPnP
c/49Jl+s+sLRN7YNjvAKH8HLWxnNueh1VmcAHUGMDh3l6EMK9xz8DQCJMvT+oHScFsAGrwV3a5O9
CFGLLgxZoeMz/OcCh/r4euJEpvuUHMHmQh8JDh/FHnj1/XuB+/8QeLe74PDwolG6f7rDCfxYW/7v
NzEo1UHljnIDEsvAjauXnjXsOmcsYxAz5ir6Y7ZN89Twwq3e4uIFrOq8SdxcPoAQpBiPfUjlBt32
DcD8BEAEJ1mTIl/Ko87uESKWM586Og9Bbrs4G5ZkJb0hTdnxVYKqmyu2bF+40k12GtzCJgbE3yB4
4CpBvbG3mCARgNE2hLN0wXvtVv5XchRPxVrb/5U5UvGqQJwGzl00Gf9NqZ6HCZVUNEoRNce44Ghi
BoL+iMsodcMylANHDYWnGqwKlHEQHhjpxB+9UJ0tOInzm9TKMjcbi8gvbDX2CmfMg77h0lG2TOZN
sbyGFvl+U+JbdTDkz+lVZKsWO31Q9cniatIcS/6r1SCsnD8kwxrg+7sTnY1gpWYiWxNPlctNU1lO
VHUOjJhz1vYRQPsJpDQ2Mde4wkAeMP+uS3eJ+gL2hKmh8XXeH5e2Bq7ySqul4RFRDThPMrToTZAm
gbq63jLlneld8meKhkymkPUBJFWSxOc4Qlo2ADQphN7qmBeHugdfqhtDfOatLirlZhyl+ItnqTlr
z/YOnsYasI9ZiXC8d3h4mpDqe66LvgRHV2+AlqSrO3RRdrXUsY2GokrQSyobAqWdiscIhGkGTcxo
gPREmKHRxoC0YjBO2EskHLikbDOjy16qrrfBgq3VAwDZvS4+qiGxn2teRdq2BPVsS0HdCIJi1cqm
Z7lqmgbkYFXOx/JglA3IiQgI7eTkK9KskAHjZ4cQtEKLadNPPteNgm/j1slHP07tXgXkuW2T32Mr
GQjmNK0WbmJ0EyKJeATZjsnENNZkTLUY1DFlqoN4x4zMys2aODFudG7zfNs4BQBxShmDJS/UWhBB
mUY2hXScEnRfpl2jyV43a4ZRrUrtPFAns403+BS030iMiw/BsHvQpazzjKK6C8r2TEZLnG3hF4P9
xRQv3A4HHGpDxOZe7yXwmeeg1NgC5TzcV1laA6fPjfIQZabo3K5Umrshl9nLlOTid63nqkw5SHWP
apI6Al1MoEyqLNWpgkSWuUSyURe9q4yd4Ro8BacTK5sEBPqlnYJ+sO3rzwFkX4prWLzOXOhDVbig
tDFJ/DHW0hBvP9nYliJXPysIjkhBoRcS6s+FBA4Tbg+TX1jzcg9aaxnEznIRgfpMEiyACET+GFoy
8EhqbDBQMyVRLbkCYP0JGdu016lwCjn3ZkjHMWtmZu6+TstTUUTZgyEynhEGXHns53UZCjKNWX3H
w1hJ9hOkCDGmMhJB3JehQrkkq+PGqhyx7wd5nBXgFfaZmjyWthoH2+Q2roXa+BzIk4SMXDY+El5b
EA7peeZ4qqRlGqkHwJ5rDXwZNOqMcNi0kEtuSV01suI6ehr94bnd/nG0DoCkRGoEsNnGADgNL2zx
LDVKB85Ac8J6MSZaiJqbag36A3vqci8rQZDrmnrnIFOtp/VTmqqWDJUWBxz4Ut7Emls7JoPAV4cM
ITizlJGOYweOkCSSoy8DMElQltSjEZRJpChUkywOkzIaoewYq+FzBYgHt41tdMprk9KOux5qz9LR
AjbWPjYScGueUsQcGQxj0lWKSkz3PvS18ziEsnnXYxrvWlk4QVagl5mCDHz46ECMCN20GClyqsgT
anExF9rzpMfJUy6BTpwZZhQSdXCQy2o7hvHzEFuMWENrvsh5b2FFIXv4CWxEgTdSDUJHlsQ4+gK3
X0o0ASwRuvdFA/2lEKxeYC0pnYxYTcaBGRr69FlpU5FS5Krr30MxDFtFyscY5CVGtC+syKm80u6Y
Q2es2mbgDlieMIu8xxeMKTaInKuktUvrVaq0ot4oSZt1yMMm4eROYR55clXPNzw3pOOYKEg+gFK1
eipLI28Pna1mmK00lmY1HTX/yERfgTKmbfGh8WRmNhVGrsTg9IhVyNNyGXROAopwj+jsqFAQCQEe
ANGmgbcaEO3Gh1GHPQgp+sjBoE0zRzNiWCtPFuCLo4sUhPm7tgTivqnhEC2J5Dh9LOJ8eC/7Ko2A
zk0sqJNE86JmToyapJWUILXqQToybzI4BEcV9U4KgUIhaWHCYQk1MwpvsiZZ2yTAaf5uIeBkAfgV
yoanKRWLD2iAbUCANIao3eA92JNe1lIFWgEjFqLrnd70FCUZDUgOOT3eyfokSiqDUPHVVATXQYve
8o449Sg7XjEwFcyDcWPftUmBGDNJWbstzCh5jvLKkgKrLfIXp9Ckems7DQ8meWjLADRtXCFYEyn1
M5479jGKnDi5g8ILU12pycFkjUJMvx9alsz5IUC5SJ2Z2bGZKm4G0yCJB6dMpRukhNPsoQfTD8jB
5JYr6BTUZxEijQFmB6//ioJ0PxJNmcTvprUc4SFFEL8PaEt9GHnSaETtbOMO7KiionZh1Y+TyFAV
0crBMChQxRrwS1Yud4GNoHHyMqdFRjlmQ5tvdT1swLtjs7IIpDgzO5Kwij/WKQrvG8VsJTNojDE8
DQpuGmqmHQYt6bn1e2iKKj1NRtUJmmfAGDzIRo1qha6FVXkcmtI+liZkjuCJLB65Gs/UlPZ2JVpX
7Q027iEdF0E+WFYgCdSMWlF4BRMOiukhvp4q2J8lNdHBhGlMkgxshgMklhFpQF4LurXGtM+jCmoE
eq3boChXBSupoiKLTCOtbn6hEdq653Ef/cKbrU9wQSugBDaceKgPTR9W7SbNpeEuRZNm4lexjBgo
MxyOqs40Sp4st5DHAOdWDxr0yFZxxlPb2KpMlJBOUhPZeQZUZJKIzaBD4xpF3XbElsT0xgwZkxBi
osHPJvX6u9aVkkYLoP+hhFjmqh8VyOOSUJHDYWtUNZRIUB6MY0To7cgekIZ3UjdvG/DmdRG4iOAU
uJnt2Jgy666LHeyiMpctQbtS7kA8Nndnu/DnBpqcZCsqgNbD5qah05TPNjNlcKo3g4QW6YyJJNBF
qReezGr2NRjpUHp5YlgnNBTNmRPN6lM366VMkMbsKxzQGN1ibohkaO1KPVdbCD1bkgxhZg1WgpZV
6HdQJYQ0Q11HYoe1kE+SmYzhvlHaPNpAUUJiwRA6nRl0ChePVmwXCe3CspH9yszTas/iWNpLISs/
isTI7kejg0iPiDK0FZisbGPPYaIHF1jF9WbrTLqeH7g0zuwIrAArBGgAkPrkmtopPujWu7tMFx17
4Fpa1Se7bCL2aAihPuWC2+C4Ru2s2ZtCHTvc5iPInoCyq+T4uRCDjGyuHqLMhMgD7kYM1dhD6QZR
Kh3FJNDYIcr2hYMs/GvqsrIAbYyu9ht0wcaMIHB3FD8UVYZYDzEoOnlyrYvwSuZm57epEkPdBtSf
HrcquwT0WPTGhqlgRL2fCkeNXLusCrzVUvB6PIRDqDBXHkNQtcsW710mh5l+sDprStypaUsWTFHN
0QEKEkRniwcNHsHKkHbFu8Qciz2EOEM5kSS0hbl9a/cyIqwU8ROiBdvqxwee8k69KfBV3O2sQXsR
2B1vamgqpR9O+FsfCZbf8RhPTOKgnfdVU6QhohoANfeNxKY/hpDtyIOeW36Xo3K4452Nt0oXZ+kD
C40EtJ9tLt9rg40i8HzpIqzMVPsDCYXoDYWucbzPw9RmfpGzCuFDWxuRL0fFVNKoVSLQ45ecJTQu
uioiHBHDEUpcwx8962yb9HFTOdDnikM025k11rDGJaYRqPDp+KnK8o8IigKVn/O2/sozHj5VVqc0
XgXXmFEtNmxoFtvA66HaVLPYC3NLi0g35SjzjkUHjrFakxsaJxa7SdBthMBFrtRb3CFmRlJ7LH7x
EWEOaZwOj4ox7nGOhnQCdX7OMMvE7uPIwfsj68ZPRVjJnZKGE8B+Iv/jwKvNqogdHCO0EEFnglDD
eVELw0TUIZlFC2iBNh6duInwdpG1KffUBLdBKSLnrh2s/LkclDBICxUVHckxgnSS7RcGNu5DJxXd
HSTewpBmegixMK2rlTcnkpG5idoqwXIIWwenqKGnG6irWVhQ3ppRYDG5El5UtUOxU1u57LzYgEgb
GeQJDCSo8+u62+ii7m8wRYi/Y7tGWj0DCxuqTVUp7ZiBh7FnDGn1HKotkuCRjTCfTBlECIgUDcDT
NUK1B08MqWN5ac0jPO8qcE8hGAn12DVaLnMXj5mpQOg+oVCEhDpQXJkVlRGVEsupPsfewpxrDYvA
k5nEeRJ0idMIuC1cP0c8v3gd1ImRbw1Wx+lGkzpddVW5Lps7C72ZOQ4m7qws0JnUJS7w3mB6sTIt
o4XcgvCl05FKkdkcaahahhhNHqD4SCEQb9mEKzZkNXF3mq9tURgvmkjw4Cj1Hpq9kp1U6I8RXX8j
tbWTk95MUwM1ALTaod+/G2o6ckgPEs7KyTPgqSH0XKPgDiEdo0D6vYdQBDFVrd0zA4jr3MgxKkfv
+UFt49xBZKXYuypuB3RKmmi0JZMtlRNJZWdAsTG2Xpkag7WrKcYWjbfDCFZ/Qy+c06BxvSRZxUwU
plojNYne5CnEIrOZsROVkfFPyKxMBvuskyVuJMyOA+1RFnc8TaUP2W4t5NicLgcFoqizgoKbDuTF
HfYTp04cg6vMqPW7JuuF7elNbTWkktjASJ2r1lGKHCOmo45CCQFoG/WRSsSIRHu0sX/VKN2AB0Lv
9H2Fn0HsrjP+H0Vn1tw2DgThX8QqgjdfRUmW7Th27NwvrFzLEwAJHgD46/fz0z6kNpFEcDDT3dM9
PrNjxtgu40H+2yM7fBRD26hLMRleyT5TRVeNdE1NNXZDnOMDn6fsUPSKz5Qmu38Jw7Y31zCi0FBR
5vwzJ699221bgNWFbROcRTni7TyqyDw7pxtzGQ82krGl4gfg79D2RTZJ2F+aeegYofaCZJ0jGsYq
zCZlq8xu6uOWQS40oscUlcbtaBhj3Y5N+G5DMjzZRfi2xmP/iq1+Bs7U0Q6HeiDLT74HhRBPF87E
O/E2EFqXCH4sGU3Dv14aQXB22lAG270o/aXMjvaP35bjde1s4s9xDcTB/9L3j/yyBo9bkemPMmVo
5VfPgzcfjckvoWMdXkLTZ+xZiiHOzhGag+YkCMv7SrV28jw0/bDe6rz12blgsvtRjHUSku+WyWfZ
HS67lMHY/vBMq8BCW7qmp3miHcLJdyyeWcxVOBKMnqobmaArX226xfou6YYW68UsDbeL3dKOfD1K
8E3CpKKsN3oUpygpmh8iSXb1wDChBS3hBm7ZFQHjKsLKgzCDepz1JfeiEZcmzobbZHufX7D3av/M
4y5fNHh0e4vmIZ5vs1zm6W0qm5HLegsXXdldISIZZykbcquU6a5Fe6zJudCD3O9XIc13PJMLbsYl
xZxZyumo3q/Q/JQc4cQYTBJwWzUymcTtGN083JEFvMZX0dLvFh2+uJXGNObg8ogFCdOBEM9Z01O5
nQqXZxMJTXM9BBHvPWlRuNnpIGo/aCPM9piajYGRFUH4EQSyJb0+AP6NteP2wCdFbO+VMmJLdmoT
DJPbVcbTKeMIArW7vubnipJpPy+tS4rKdMwBZ7Dhr/x17o5lGxCntkm3b0ehtavW2WiGsQCq8lkG
4QICswJHnUrHdsdDnArX0VGtpjgTpJGz08VJiCphkkaQX8FewinPe7IMGsbnmQq1ROox66M6POvQ
jh/jUpbTieGIaneEKokrGzdJX8V5g959WBqdX2p9DHisSDWjzyR4RFD6uvhiRT8cb8pqekn1vtRy
8nEdzNUyZnAIIOwQ9wXjyb/w0MGPY05Xcc3orlcuzSGJCUpmu/2ksm0tn6e2KWvA/iF/nkxjS2BC
JxTd5cDXIEUJRxJtmqi4jXEqf5ZiPr5GQeTZ+NgD918kD8csE28Cs/IEt+qi9vVrOQeceBsN3H95
3HCNbygKvgV9sTNfpAPwVwlkNfMmK3+dCko0w/v2XvUO9iyvzNMT4rAxWbKnDYMvvND9mBMQEnXU
2I3I9+Iy9gEJIa3Pt6WyvQuLqq/x/6hal60/4kVhk9f2jUlOjNegPa3djl+F3eK/yscZ8I1Ko7d9
9gvGZAu9EXanCS+zzlsdYy2vB+7QMpZ/9iErVZW9d/iAg0ZSwJcmfpdj6E1V6yrYBhjLkTpmO4an
WvogYO7aczZ8okE/19YXx6UI3dScCReJ42fhardWA+Xg3zgNZXjak1A/aaNioMFOL98ikY7YxYbH
+lQUs+7OXoPTnLoWV9enchiy9pbl+yKukbdxdO2DHT64HaTiJRN1vF/heixeJOm799sQmbA5B7uI
+9tObX8p034MzlGXATABJeVdNR+p7p5TH/Tdo4171ZwWIXBQMZZ0I6Krii6p/Lytf+J2FdM5BVop
LmWEILSahOwKvDWT6HfBoivP5hjmHYN2k0SXI24WU+0mst+KPd8/SuJquQWw1t+qqJnNz2ALSrrX
ZUtx8VYjgZ6q7Yl1smLKvtv0HYJ0KCHvdRloez/psJ2ryYtYXwK1pbcSNMefJWsB4qQaKW75xgBy
KctRdnfKS1mcoH5KamkTFB/nNSAAaW7pqvRpd5SGM/mCMfuhngs78OAzW2PG11kOI5Cx1Vl+16+4
elY9jVVx2n3hDHC/jlnQYfWJjJI+KepKyCYEXJYwq9dyNiDDM3NZS9wjfoW4SwfDGTGnBNMzbfK4
JHNubk3zPlrMg+MVq7kiELsDaKKXy6VZKzG7fD5vKnI/e06ZJqN8HGh6p6ID1yrb6Wz3qH8ItkwG
iGWCGBCGHxHT9oEbkDYrmR5JgQHKcYClHzFWJ9e8ZGq7GTLjFyIqXWjBvqX+sLZbyEdINwQFmEhg
z3Po7k/RFtTAxodfAXUGfxaYYdIwKZY+aWVmTdAl65YrsX10bSBFa/Gf6EpM2AO9L+FdNOVcrb1H
6n/GxCNUNxoRqSvBGf2z87joCnzS5ne5Bxf+vsWm/kVH5tuq7V1Huuc0T9Fy004Q5Z7PoQweeqFm
ez12/nOCSYKDK+JtjnD3AZt697spgIX85vMz6v7CXFO1ZG/DLIYH24wZa8ZTMqekU7Ij+7XZ3TB9
Csa9EeHJHmEXnYq+JPvFDQioZ+e8h7LaakJ3QVUq8JU4PYWj3o+zGWosbXMg4u++c3RIWvf2lVju
+nvaHumfue4P9X1QtJkvC1dI+jni0vb3Rz2I9oVP6cgGC5eUqw2fuugxTOuo/mm1OXhgap4+iMnK
vVLl2OiK92vH3CzOZ+J6cAr5YVic4jAkqvg824J1gTrcJc1J6Gr15qfBUtakxGWX1sg3ha3GVUvM
E4olw86yDotEP9vELfq+iVYtMLrS2azeRh8InsW0Z93z0Pd9cE5pc3nSRnev46g7VFhMS/vfUfVr
AUAOWcCYj8hDZh9MrIgKqtsjlNe6boOy4t6zuItse9psD2sf5BEFW7XBOaBbtQ/Yg4gvoOPr05wz
wN0NdBHElZm9T5/8Yc3vZiyMZyFcJevHeAxxSYhbL0GwmRYZvUtdwNLzN8l7Oez7fFsz58bztuRu
f9hhqyjT7/4SdG5ie5KL8dPXxWdjB/KgM9Z3QeDZ/Fym5Da6LZS3ddfok09p4db6DmHvIC5zXxf4
+GGW0JJQc/C4tj0If9DrZv2pL4YQp49CpvBBIj7ePxMJ7JWdQixWpLZ8vE1m+SOA3bJc6ExTjNDV
li2nRBjUXUEE5FEN655Nr4YZabx0BXX0TDZPPV+xyG7qO/ZD4i9JTpfCz1Z0wblbR/+zJdGUHnKb
6nq/HGjIiJe1+9jfr+WSqEcnii07tz1peedsWGX3zR6UxPu+pr2pwfi8aMWJa2JN/8VhFqKqO0R2
vzbJmp1KHRc/2PIV32WwTP5vtzZ5/QekzuWfuF5jhhCv3pWJRtIktYJAqUTrHO6qG+liFUgNrX0b
3JYk0QBdptX4m9ZAW7ACiBW9AxwzSXncqFQmrI6SVJH/zK4P+RikrbTXdsrVM2HmM7K44Ijp0sxy
4CjYmmisunlSx+tAH/I16GnwKp9l42dIdKgcHFu1Dx7KrtyLb9MY4YQ0H/QSB8ZY470/eDzVVIRy
OjdLqPO7TFqdPpdWdHiJTMPyW3RxhiLX23E4TQR5ZbcCX+Pn3C59dvLLKi5ZT9ZwHXUqukw1Ld8l
1vJ4dDo02ampS+SRCcmOf6N2CPOnXc9bCBYFEEaTmrmsouAsLR7wuzGvqY4cPIeWIQuW/UCz2wwy
AZJ2hQThXIuWUSRiq2JX8riP5qL/3L6bXF/GIEP+ue3Ebcyb9q873XV3j6QBeEFxN2anadJMRG0d
Rl/5MYsXJgz3NKw2+7mXPKyTTtr9Lu+OujjlmVx+HGm5xieZjrRc7ZzFDacgnxHpT90KQGpN9kmA
Y0rwgixn62OeC3cCBPCkGtgs+DwAuQcnVJw15V4RPoDxYsP4XE6evApYjMTwaTTbKDl3NG/RHPlL
TrX+bP2kfhngu5d+X+nDgtDoKiGs8r4bwZ4uk2fSq8Sw8pm6ZDQz+YF7+J+SIl5PyTSL72Mb6F9N
NATbadqdfE1osJLzxtDtLktkzCeL+wh5XuTlfdtGRas2FSq9HK2fSW18bzDhL7Lha5sdDOUya6F6
sqitvw4jWQGdegfqVwbvi0P00NHLzr09t27v7HkfxqzkfUjMWwkHDUa1dh4lIUCKqpZ2Kr/7FmXl
/Ujz//FgifCt6XY4vFrMpDPVdvfPY2CAoIVv919NndPut92IcEOAnD0sqh+yqxWqv68Xiz8wC1IH
HhVAmTxHBnnOaJCUNyiglIaml9mLBwP4yuUQ/0HnAzNUwIbDsdVH8jnoud2ZmLbpa8wPiRe85E4/
BUYSypCqLvqVbUvxcRnnCQZDzPNQBcW6U8TiyHxdy7D+JBL8F4r1KD/7oh5CqJ0dM2rRGYD+cRtB
7FwnzCfW2tL+QnWkK5FNk37bItt2d3OO7XubpCFxPPBQH5xVBHAFgydE15Ur7IxO+t1UGR3gvSsT
qTG7LNe/TQ4HcgL8lF+yRiiAMEDDV6wglL0g/V/KatA+xNZOtEtcpSNNNDPEXvOkWx8/5Fi+9afZ
dfufNlTsUXIpA9SK1M72Rg+5J4D0UNkV2/IS0mxKXH+dljp8mes5zE/WgXNVhXY83y0J7XpnJuJ6
SGFnJ8jZSMIl76P7Mux1/5+dyllVjVpzWKR+zT6rQOkYi7ZYf4XtJ5O6tMzAlVrGQt/xraOPTZt0
x2mxXXnXx3QMcBA1i8+y617NfETL/TysHKqErCPNkIjrGy+517dp7omLJqJleGvn5ZBEbJZOXdIN
k6gqjH3x5+hjFs82WdtXBALDi+RjPm9NajkRyzurwVC8ftfBqj8ADDR//d4ujI50bb/WOT6e5BAB
4RQ+e5DifXdlX8v0LW7blI0NNWb/KXdE5WXvt0y9uRiqjTPop/tt5ViZMIm+MVu8Q+Z7jsZsb5R+
nLd2XADcooV+KIzu29HX+WWJU48SLRvaX+Xo1k8k0/FVV6ZlfwWfdHXlbOx+BYlS6uo3M31HJUHX
UzRpl51pKwO8w8EDHmzksdS0tsHjX4Ud+TmD9Ha69rS8b3kbH/MPJKcbCTYm1Yu8iwM0tJXMg/ka
uMbMj9tSwjRnsX8/Zf28H7fMRm1yg6+IWujyUMr7bdpJGnOZI8mjXYMjuvVjKb/1vGoJSK1J499g
sav4wlJtbH7QWzaoKywuPvDfcXuNgl6LisItfgDAq+xudUsXXkZtV35A47KAMYp/GjA/R1y2bQLn
BiTQa/oSogugHezqaX5IDzrZcwQj/CNTUOPnmhoVXtQ4JEgmoPeRkjN9dDfmstpWhbN1eT2OFWem
ZACeuit7Mc7sl/kZkCK3+l9RQkCBvPXr15yhrOC0Z/yQO8LFoeKFWP+MRSEl4vCDdaZys4F4mOnt
zTWWGyD4Sfaz+qIaSJo/BX+cP05dGHSVmUgZvZDYVmzQEY2MzwfhcUF38lAf+dkc/IUfqGlJ+TjV
S08QGPg59aTOX1KfJf9tsw/ry1qISZwa3+U/C+IuwCLCLYQNhom/Zmkf2FvfsieCHJqBFDFTiAWy
X5KdXE2zaiADskyD5ZJaR5F1AfDklfXkbLlw7EAF4KoTdHSHVyzU7wEvqvKBfIn10HXPS6rBRjPQ
E5QQCeqaB/rWBIOwTtcYtnYJCqKaK1dWY5p0qopN5Olc5yJ9C0V5ED41eUbJdJkHeHuZz5Zhr2yB
0uJwGK/IYNiS9wmSI1jPXEHVbYX4MkTinecY8di5d97W+UkXeyao22W6VmNbMvxsdPTFKciBSG0J
x1sBxxe/eY8dopFpW2Ek3bo0Z1xKCv8lGgw3fiHtGlyQTk39g+nCnoN5tNBiOzKK7LJnTK0VBTXf
2JJqfHzGN73jB/K91OdBRrF7buwiYHgN/NxxCaKlPy7bJH374kyT4Wq0wEC9pDHCv5Z6uufbiwVN
s2eV6qN90NMuh2eThW14tydjZO9LY4Hr5dKHwQuSKtfeumwsc8ZNp56KRTcrTXhQ7v0XALxhZ9CZ
jH6Nje9CD+OTTN1nUadDeV/oHNJlG4M05RcGZv7WtJOY75SQYPTlEdrPMeNZdmpx2X83322X8ex8
af1dWesc/K4P2D7XweT+ohUDDiNAON+vyPzIwAOtjPV1GI5iudYeslUn3v7e42DbriKolT4rXXhX
BYcheMMmGoGe53NBsDDdvch235rbjoEr95OytXtEeLcSKVHAzFZtugNHhEBQIJfSqrLa3sMXK/oP
yx6SjNiTk+sBIlusZppeG9mC1HPR2uMihpS9ibkr34VFoc383TAX6w+mnOZT7hr4kCjvlqha0DHM
IB/Yb13WQe1PBp7/uMpgbhpMFGgsvvd7vrKh101FfeUhI4RTI+wvuWlTs54nO+kSVUV0lEAfqp4/
lD25yyfioWx/6ZzmMMk1dojKzKzd9xGpIslxJlr2rwffUn9aapR5ly2Vcfu6b7Dn35siGBJEaDUG
3qnQIz23G+X+bFgbeJoJaFq/iejYJ/yWspm3befyreq5wzy2EQtWtlODN2l5qgmG696khKGp6oT1
AmBgyF1Arfaon7zSCXRRng/tCR4jU/doJV3yoBZkthcA685dp61kF3SfSieudKhFdgHEUawY8Mjr
e9815jmAxNI3zzpL/7aVgFlfw2JqowfF1dP+3VRerI/Cs7Z86vMwdTdvh+yD0Pna3jW1k0elWi9w
Kc0QojzVbmRHG1UlXlXbcYDOtUFxMG9DKnRfgjCPFxIbcl1+XMug2H4kU9xzupLGRg8HfQ6Gr3Vi
TGX4svJ8rLaHjkQwsuELNQpuraHOiw+4K+Xl3ebgF2/juJYDWGlGN1etC+/PHUzwsp1iGSXiio1l
7y9znNYlp2zNEWSkS9I+qMJyKi0iK3c36zBT/8QcHh16rRih2zqVpYQTW7QLvhTJINNLvwV1f4dK
ww3nIN3F9ExVHl8mKbgGtcgn+zLy9cqbMm6svyriGvfXEH93PjrXVf002Jr21sm9+SMC9rI/iCGn
Mmdg1MEj7CExBSN4LyYNUyv6v9ZlEaEPi47NpXE6gT0Fh6/v+w5gAMXG4WCkKNxuvBzOjoL8sSJd
PwdQOus7bQPfR79ZoEkEpK7b+408zD8gEVYFJ0Q3sT8r4+vstMPhjfcbTABscilNdA1UGdhrGqZY
sPuoL5qHLNBrdJeSsvw5V3V33ALfR+3dvsN/nxaT1H+GrEGes7F1PsKScG3rE1gMwC6SF4YN5uON
Nas8mLYzzDhq/GBfM66PkssacZqJ3qUkS77eAr0F5pHXHCFDcchk+K1G5rGTj2aRXmy5R9k52bcU
mEhEU4ZtmlP9Y6bz/bGce0ZAvwbYMq3JkTiiEHvSXkLi2btr4AcEI3Gqk6SKlhTFL7ck12o4ecYC
U9NLzwMs7J1Ge+xOkqbHnMK9WIOzVArT662OWphtQB9oDARabNiUUJ+XXs1Z/2PQa/hTJfM+gzkY
dHjoLkpzMjbPf8AQJyRXFVq8MR/hceTnPqH09cvcfYQ0kfbOKaie+17F7+/yGjre/V66DNoqc1zT
Jsnmah6MIZ/yCMOVwY0N8IegCSIOwZECbkfp0B+nKXmfr8wWxR7dihLFvWIBwN+CQ/dQsrKhIQuS
NH7vIBZmUdav0/KsamQTjIFjgR3RdjTET07L8p/UJNk1Wd9nFwm38unQGWhNuamQNeA6P75SOdg0
mplDP8UlZOjdXC/uiw1aFvxLrZZXAP3puSzmrmYEWvxbh6GHvetmZY7ryHB/oCac43+K05SegHno
bDoR+wTK9MggFzMrUBeVxfpfGiw+uTXZJvjyeH4MoEO+w7cjT4NfkChrh+puyl4XD9NWbWVvZFWr
FUWZacL9CY+MHfcVOhRxE74s8SpcvScy063tt7Arox9MZ9PHXaLxPm22DIdqR20sbgba7W8QJf2E
cDyTpgpJ127O8K4LO4V5Pz9hctywWNX2iHw8xMGXHCGgvuUejdBvA9y9IQ3MObbox2X3AEyRzDhf
yj08bU4XqMoazvwFzZhd6QAjDtxg5hB0Ycncv3wfD4IFSXYNrmuzo6pwRMsfdyjJwg87b89wVmVq
aWF5FjBPaUzzapYuusMAtEQaoAoZXVQMtnbekOxyzySx7251qI0GfhhWdad0h/cfryub1Xm29kA6
RRveH3ERcG/m8bhj11Ckj2FYolM0E0Ek3AVcWigMXNtcs60vomqPaDp4wRY1XdYwQo7oMghcRqx3
/WAWbY7VNI1uCVbBCk9yR80Br3fPwENvFLrbIvv9Y4tSXAHF0UFghtXjhGGAlu2F1ri/BWUppico
9PJzCf8/XvJkC9DJLzJLqy0Yj/i+R47qHmAOeBuCA1n1RXaWXsDGs0LH2gMLVVnXzAQHTrn7UmTM
RxUoJ9m0Nhvh8IelNN3FZDIRVXjsISyf3OZX0xOneUrzQv2wWTohqfV7nd2ireAzG7d8jNeh+Jfq
PnhDkpO/7LVBazAtqP0e+DDgX66PxrGaMrujNp8LvJwYA/yfNZ9T9d2ZKZxOufLRchqyvklfICvi
FiM9GcgImqVJRHQ/wtFx7CCXBSp8tMYXEy7p8aUtgG9PIFAdltRrjMvpkEzbeF2yI/0oeDplpVPT
zR/etTS/gMTlWMlj7pYqVrp5rXtDRy85WQ8QJZz9OGWmvKpuWd5aQnpIffGQiXfr2gSgnUtYf6fe
H8WVFvSoz7KegObMwhte5YcawieVx/4WH0uD1tavila7W4GX+eZD8D3PD8PkOXQszew2TuqfK0zQ
7T1EIkWowRH2d2koFzT+ZnBvQZCsvtoLII+fao0N88o0Y8CHj20gcN+nEgNlDP6TrL1C45UZ8ify
ib2Saywi4x4kJe4zPEzxx6SoG+/HYtl+zmgo2vOcJrxdEfpie+tMLlmRzhe/f9LEFBEt1fql/ZYn
trVXfltFGVzj4Ou+zHl26RvqcDWPa+oerG5qk6PtSOIPlm2OHTGWiVlx7NK8PIEiHPs1H+oyu+7d
oN9hmaH8mU+i+K22yE2ogFX8OZBm+Z7MAemWhDD5/qKyevPV1h3Fp2Uaeu5bKo25jlkvAhbYGzym
EHBM0LOqGOL6I4LMbjmve4FVGW1HOr/BpmR47Gka0Sq3GZby4TSBaK9ehj+3ZG9f+qWNic+KPVDj
ODKufYzKg1jpqekcahgbzLiLq7WIzu+bHjMIhjNfI6uiuUIfUn+2BGNNCGC7ruFKoJBdmIzlo8zX
gkstaUCh6atYwABOHr+pcFr/0j8P7kkPBswmt/tWXAIT6fa+4yn8W9NpGH4mIesgYFJUnvO+WdCK
2Biu0HIie/i8pE27XrJ2aYZfPMAWaTYT6nZ2rMDjfsttLM9ZnAy/Jq7H59CG7ica3CGtiiNFvzSL
PV2qYwmzX5uL5/S6Ujk7BsNsDr6I4X1LDuqZW1rpuvS/Y3YYnocJrdlvY3oX3C+oosMzer1ufuzx
FTzejgYqs+qyHlQBlhc8+MISjRzvQZPr5S9tUBJe1yJz0cPgnJqeA2EMdc0dNj7tsYUfSY2JBUoH
UQ/x4+rTpT4jENwy/HHWPXlNJ5dg69FTBG4H9wLhG43t0OJN0d7emWOxw7VNlnm8pUsj84edKzq4
ByOGACUVFh4+E8kqztyObXhtohR+vGEYA/MomvW1W0qm9TBN5q+2nTJ/mrICxlegmXrLyrUTZy7D
EdPUiLV2pBUtdOgqi5nifmTTx8kTsU47ZZL9igRb8KlrjyyeFA6HwO6IKRqQ4bu6m02gkw8cx7y5
uJU5vmoEQPhpZtMiuaMOHlsl2Z8NbmUoUPGtqML4eYeJ6PTQBj8xcZjfRrOa7VO5jHFy0Tasf2cL
ipNuTMf6bFXd/m1cUsenZo277snlPgCQYSWr/RBhifwbZKP8veucEXhwYVq8jkz7IVITFG3D3QBd
hsQYpnB7q9l/QorRyoX2M00d7+KR1+F16Vbf3tsU+S91KmztOTTx7K+jXYr6QxjWETeXLaLphXiU
lrx1s7zr9/osX4qfScCswCEd/Ter10HcCWEQvBf1VIoPe3bA/jh1+PipThDAXEUeHTQaQkR7Pl0U
SxbzhsJnROAGCqbc1N6lnU8nBA1aTOABSZrj7tgfnn8pQGSsZJkET0IAyza8vSJlDRkievosoRzV
VQIIHNW81BG1oZTD347zhp4S7jRn/BHrdpGBGgLuufcQpj7sbfwrH+KFZaAytmyvkfG+4F+xtAf4
M72Ytbv5PcGD/St9olgijDA2fA2cV017moJiBMaYvPk89GtY0oQHUaAf13AYKFFjM30zLL1BHu2h
/nFMbv9sQr/Fr6VriILS06a+R0ZuSbXL1YanlJjY7DvJAhPK0Q417ylqneQAHnYGSuxppqLKutQX
17jACINdnfzQV+cX9xglhvEHmdrRPluQKsHI3IHQbLgQ6z/JdAAcr4VeCVZneyOWl8UWx1fflsWL
ZFnJ0C9Hff4UAldKwp7rtfmwR21fXFBxdcNTEhrVfHKxOmJD+1R2EiUD7ZVHQKld8ckjcd6/QIyL
H0sIQ3TBwyMYL+2K1oUy3eZctOAL9tSoDd8QJdL2M25zw37bBSpraB7n5HNcR+/7NuzcWQZAsjIu
9Rhwa9Rj2/+BWA+B9xANbOVLZjCLexsLDCMrTiL3C/Lq4se69PLzkMPxsEkjJbAs86u4LkOZcZrq
do0qhLDrB6hfptdFJ/Ij+uf31Wq3RPYUCZ/+MHl4yBf4T7onh9Fyc87FIn+CW8XcYnCRaH+2VLM5
IQDe96wnFTk9uoydCfUucA47YYsP6BGg2sYtX1BHMYSNVTN0Q8m9PMH91yl/+h/wb9PcZ6BI+tpl
SJXoOhDaU8VWMZ9Z/BTyqSb3Ulw6Ol5EMMW4I4ocw1ja54aOsbu3eX9sd2GozM8e9hrr1SP2O3O/
2LtT3rfzP5e67GcbzhNlQom+6vdieNG1Lb4LVkF+5kFvECI2bDufRV4s6VltmvVQI/Tw09gtEI9d
KtiTQMre7ZeoKZf7wa4pecVo5dIP8Wq77Xtv0q0+8QrnZHpApppznnUonLckQP07lTGO/L0aY7jw
2RXfaKsJEM1YSsDlqW7YS0Pxjx6yrL3jCeVb7d53Nnx74qen39qHNZ0r1r/XkCY9JX9zWqSwP7Yl
Bh4k9d41tyKZEnZGy/fNO8gkGvoqgEJq2X/07JdFiLg/pWaPn0Ar1g2MdVz/KFfk7NukIKHATazR
HP/ol9xXB9m2XZtpoh29Njn6WXVilrLnKGtHXN6Y7xi+k8FtVdHVxE8ss1bRuW4NaxYqaeWbLrN2
QjoiM1Otez9j2y/2QKPXqNUn9jY5bGW0hw806nVxDoO5fSPhIAkej0gKc+7dVvuPS9ZKel8zlcm5
BORvaMEyahUvBeIOY8T6jSitJau2HMavxqpmh6Er3Le621r77XAHYLSJsm5D2vV+TG0zJP+Aa3gO
PfuX9S0k4ZTem9eap+SOOKogD1OeZLL/T9p5LcetJN36iRABb24baEu2oxEl3SAkSoL3Hk//f9CJ
mCHBPkTsPTfjh9mFqspKs9ZKpoqoILMco1AFtDa6qcDhjlOoVHgKTN3KoqsJoD4Q74bAgtouJ4H6
VHhFwfxGUwaIo3teRT3NE4SGgURN80TjNwWTE8NBoP4fuK5jyGV3x3iYkLIoX/JMdh6d9dqFUkQl
KktsLWu6Zs3obLFdNdXEktYEkZZuAN1TXdHWlO+ojTTf20hqu1XfhsMxIekLeABdt9+m7QTZpAst
XnuRj3JqazoWe9pqbY5IYJW+Ap7PSdM1LT3xAcOeKh3YVtoggVJuJCvK6DO0qgTBCFgjHIlsLC+V
0OSx48UZGb9g8SPWmlqaPxSlgW5AKRQUeqLKDaG4h/gskztHON9ch6QAnTBBOzshIX0UzVSEvgtI
0Kasab3ohqX/TMUw499T1X6pY1G8J40NRjuj6/TFcwmZbbUbM6gDjRtdK0hs0soEtUiVl+LcCjg5
9RUeJTC/OWXmV7xv4W1A0kMZZEt6ZdMHbi+tNCUeuO+ehRQ40VJjHINRrC9eIAwXX5ZS0aFFnRRb
PbH6P0kBI2UVajX9Q5MU9Zk+Rv4MBYlnylTiSNtJFSj8u5LO5WsSubAWxkhptbWv+9EDsqotKX+h
NCctp00/wQF4hvuqSB7VvozlNSppICe9sQ8PLnPaYOSlIroueq4ZJP+S4qYpLjjIrSM+WAD85Wqy
CZZAEoL8uwoeCQUcWD5V+CMAEQlgkRORHCRVKDqn1DQL4ojHvIWrKJKHX9QiNcsDvqv9g+qAWtyT
aDX+tki09KVnCpoGvivMqqcwVzNhE6SxeQqoT/K2BiIby0IA1bUipRGkBBSgCHmo0tAjTa3VOwlO
ZAHdKe7Vbp2kVDK/jInmXbqext49pU7xIRLNuLwLLZ2qdq3kSnDqjEor79xUmYDZjSX567gneoeI
FI2v0IjpH5HnENiQBtJ4plHsfTMrYif+F672RzGo67K7fsZYRMzQ2q0BHe7KsTMtO41l94y4VNCs
296qrp3AFOW9RrdY+uqWrvKk1mH1Y1SlrgCn1OT+So1zUlYAC1ZtAKBIIsFfNZHFHELDcPVhX4qx
ON7BhsnMK/zq4VFJIwARfVhAu58Cs/pQ5Ybfs40xND/YHnTT+jg0BSfMywIAZdAp7loWEx4LgFTu
jlZB+1zLqfJC6SVkblBThwirV7pp2p7vld9H01QAebfiIK4gfQQ/ytGqv1lEclzAXoWO0gM+/SUT
IdFGrKjj2MCj+/alE6KGVl6DV9zQ+VHU+0rqyYvhFNX3MeRXKHKWhzsiiY8ca8h6deWZCZDplkJE
xpsw0iJsFFWENYE6pr5RReL8q9V1lnUxYA2B8jM670Ggatiee72zEGdQSG1Squ4CgFsInS6yVEIK
qCaBpFrbYpGVyk5VfJBoETmF4Qw09iy7UL3qKY20Fv5cA02Izq/hrltVEdV9UWU5LRvfKL/lpVBV
2zaJ4bL6TRM7UhnoOt7bTQvQ+cwTJNwSv+XtKNKPTvOMgmuoJDuJeu9EYyuTNZUJreL+9GNit6FM
Hteosr/rYpzFAT68C749iITuK9FOguwSza7gFAGgqX+TxqWIaMQu4kAraqSxwbvuD6ccFsGXTq4B
z6Y1scRKkeWueBxUSwXPN4Ip5eeaWvyFmLQJ9mh7tb8iH4LSCsBSgX/IDeWblgrDKRIHDmEWZHm0
aYsmf+7DPnk0gnikJNEVw/eGx/pXC0xFn4hSzSX1AyF30OgeZND9Iqhew+y1R80dwBBqpam8xH4+
uYLBcBMb0l0asx+EeuAAwVaugqJGSadWgYU5Fr/TWA34oi8aWhMgrsrA+1K7fhQ8KuC56P/jV+PH
Qu795ygx+wGsYt1cqA6XOUdxhEzTeKLZ7mgIUYjXvDrRNqIEXXeVU4D8bQzEmU6ljOGpHlwYujDO
KhAvUOOeYjToXDC6MtItjBodINkMQfy9HnMTwmUnAFflafwhcr1LBxBp+t2g/o76FFzE1oHMgY5B
2omGTYu6e0EhblDhIobhGb1+i+F7piiI25oQ8wg2wn8BjQSiXsvHEHlVpDteoHi15QaJYq/YuqCe
PIDiVVT8GHnHicHESHkkzzR9O1FSsP1iUJVXsCd9cAC35PEf612f7nXEZbL7MU6aXTGWJaeEllLA
2VV1gNA0Bl5Q7mcLjKpuT9GYqd9LGdDpymD2MSK6ZUepW7Ag9AAo0kFNURqunlSS9FeYHkm9TdxS
+oNuRyGve2Y/MRWIHj1TM1tv2o1GDkDYI2o2NnT4xFGDLJLnNHiLXM4U24jyAfl0FiCcjHLMvlAg
o/XjuV36gtNNTz0xgWhTpzWJlqqgmcbc+8ErHqCRVpDCeut+QLWChrEcWgfqxYq2AwqbRA8qqgAt
y8yoBpZNbRImWlF3NFTQWbi8HBXRoCCkWgVRjMNpY63Sn1t02fwf0FY8f5vqbXgPfEqxqC+ibMSh
BZuRU7DsdxRXimJX+Q2yCloIiNLW5ZCZWoMqGrI95kYHN0BLrV8TwurY0kUQt2NldhoBezGUd1Mt
+UeAYEUERMFQniNNtqid951vnjOpq4oHulVwzBJzkjYQgkgqT7GS1tG6MVLtax16A6LDRGdnl84T
sTzAp6+5NEBqaeV0pGkuBEPKiOOBFNlqo5YOQObFKZWjCbtBFZ6DwFUooDiKbUm8bxSDdEqr0Tuj
3BPeN5IOD3uFgyujxwTannXSjS6ViNLqEOa3LaqiIIknRFhIIzZZWGiuCbS30aqfY8I8vtKhegtc
dpWYqtH1G+a9tkJzBY4vFdLFHBr4VVvJl4METg98wMR7sAYUFoo7UwEZTKZIvqV4ax1GvWZAUIEd
HuyZ5mcKzG3WpFggTi394oee66NIBgjqyYmCNoeYnuqGuwlcxuekTlbKMrKkoUn0jQJUK6Z/8sor
QGbSte66o5BZqvUIRn0013LWdUReYoCMgpLVhrtqFGn4raDdkh1Gl4CDFoOap09d4Cb5wccTak7D
9InvFuJN4qWinz+xtXHy5i+hTTrvIhuDRefGlCMLhco+iJt9JCTGuE2VjvnPk54IhZfOS7wf46CX
yX7IO1/Z1dQ8vaPVIf55QPUPnylXo584nRga/WPNnWYQcWroOtwMFBG+FI0cjneVGWnuEYYRfCuZ
BBUWFz1RwBASt7+WVwDyoGWtUm6XRtwKhWRN5aMUHiieQN3pIxq4BwGJzX4logHD7RnRKEDHKAac
49XWwJ+lld6uyLy7qdBXMA+zS1IgcZYkXRDxjUDWN700QiW2aBOAuwiftbbUf8iQaHgv8s56kPIx
ZaCxTMlzoMEIWShOQiIb3p2URNxytVVkuMNFdTW1PdOg4g3jRqrPlWIygtPjjp9aoW0RPGC7rYOg
ldZr7xfez4gPMK59gOEihQYqO+um1KvXxO8IHzs1oBBqJHSRXKXjbwbu2MGcU+XxWz56gruTo1wo
dzTx+i9tanSbVNflaltXbt+e0r5EesUEVfDYWhT6AE/ABN71bg7rFPWfjrNiRKiftpzA05jxwt75
BgAgwJN4BwSDQndNu7vcjclYF+usLrKHYfj73ilS/1wotOKcUvbpZUKgSXXbx65h+50l9VTKtQiu
SdGo/c7NIv8F0ZGArKFJrHvorCiedGqcrWNV0owVeAuwqoEGGH1FAbfJdrj3HJ+ltqj/jL5/pdgl
lSvSdsp1lUgGNhWuJGVdwcR8pJFPg1opYuE8+D6F29JLoK67rdX86Tq9Jj3lAuXrEFQFqTr14owi
Iby0kwdF1EX4IZOafU8N5c4ca6DTPTPaGaCKho981yi5Cdjaq0BQiDRoCy5U0odrX8krlua59Xgv
GxRDIaeXbmt3FbVp1EWkkYSkQn74EpdKH2zNyvQnmlZRiPdyC7uABoJA3S4v+7Z3xISMyyb/FUFQ
DCGILCOrIJR4LUIL9OXClVfJSubIkdf9BkBP7ucCO0Uk0zcadZtVhgeRhPd6myEtOq5RB9Me/ALN
BAfljvYqdiaN7sZ1SZxA6XHOYlBvz7VbqLSMrapyDJWKMwA6sbwiABNQz4K4UN4bCI19GbKud08Z
U2dfTHEonUiWm/bboND4ppo+WCFxL1177jfdWuiyCIKCcixba0VzR0xtZEIReJFCSpFrkCcgXRUk
BoBdkJpJMDZL7SWf0h7H1dAJ5hfrebK31NF9LkUD1jPtW+3RyMXBgVrenou2jDcjcFcPNL1e/4LE
D4IHfghVeHT6SDZGir/imixePCM3Y018ZbqlKyqQEYx1KNzSWoDlhHQHaGSQhCAnIJfmI+12OSnj
lyjpYvfOjGOhB+kdi04S6sgFWJLJv7ZyDZWzTuvGY0HS/ppBNoCqLnThgz+WmgyVDnLMChxyo9Ct
BGG8CSX6/Jwzq7rLRMmVmXxilelDrnrUUVIxrf6kUpv/zCgN8wvK1CRJp2Iw/Gy1pDTWplX054TS
VrcKUlexfuuiQCNJoUO/9aTIYnzTINWPiEjoOcxxMyErqvM0AS9QKIdeLemkVKnme/tMr8zRsWhE
5WuzkZmrY4K9v5MmoaH1kPntGcfaRmvaTWDRJNyBsJ0mtymnPGmG7g4+ALSJDgUSaV8EMMQskmrQ
gGJV/dQNw+rv4Y1Y+oX6taXCjoXYYfQWglKtEHPl4Br6QrjTkwYqWKAa/g94AyG44Mrq6rPv9Xp1
VJp+Qqe1UnBU4VD456hJEvUotm5P2wRCSxBtQDOYHNwughgowQF+DagB/7BgXlxAD4H5JqBoDWSC
LBiP/Gs5OxoQHIQ9WUsrww6us3hd0IvKUISASENRIgCptnKJpQTbYsZYtCljEiduVkBv0A5KRZAd
PXZN94CXQ8lTU4QJSoS4Hmo07dg1F2D5CJlz8HMTSRNvBPdX21qgNsrZq+gZ+Cv4xEHHo+bD0Cht
CWedPFADGmFoMnpM23S15WU7S4ugJ9Jya5TNiDanejd0tN6mSrDM4eX5dUhNR98OYqn+1TWFcklU
dK1j22qo8hwHBg0iRZXqoovL9Ia6uANqk6hfJQQlaAVrgtBdKVH55Rcwkz6EagMsgeqEgF7AxMg0
CakNoquSfgmMVn+NcTRgQBR6FMbYqnR9Oh3xR4BtRux0JWB0MOG0XzdJHtXuPu701tii1VNWW6sj
YOFBBMlh2WJYRjmIZ91CUbMvw+aQpQmcZL8tlWPfe6JnUaX2JeXnmKrlvZxS3f9qAOuSLjUARNEu
x6E2H8K8Ltx7C6ok1YtcENBJHzGzLaDdCl8ltWoz5vny1x5jg3r/zipKWvpwYGRAeJDEIzVxZNcr
rrVQp/K+obZgIsEky4+hHHhIwYsywXURdeB7hIkQmdKMEA/EvF647z1u7M5nVx7qUiLLtMoaqYHE
MP3vJJh9tUU2s7m0slFU66DTmxawci14e5jFnmjnbTbA6YKKIAl3JsV7RLtcy3evbpTLr2EueMU+
N4vcBJ9ukYVA8NW/41Jq9IVqWnaoOXlmG1FsMBSTFloFMKb4mo08gDksusSPDr4fivV3UyTepjYA
D36dBUOhnDTU6fxdFoJHQBgN9aiVRiGPAcFx6EUvCLV03oTU1cSHrKjy7MwMYEZMlIpaVZfKKgC9
jWyZuIct5BGzy4KmFE9qk+s0qpuKokfbofjmJJWvJhfK5n1/UHTAP0Kr6PABDDVzIbM1rUqk2Gvd
EdHp8ZdqtloAOLcOfy6I4H4UuJaRMARLookyz688E1eN2kQywT/VR9DDTfAox8k6AYmHQSBO4moU
vCdvjDdNJu3NXW3b7NSC+rJ0S53UlAEZiQwHYUrI7CcUemrkvcVPYKrdgNy1t0ZIxAEdckz2DKyw
vc3idIFJwHauH8q4ZG2S9FagLM4EUQWW1caG1xy7uBjWbckElBIgFl3hjvGCsAmAVlh4tagvmo2g
G99SiGt7sfXlswdRwV2QIv4wPkKSLTClzLs3RCRU50rmWoOajp9lzZH2x7oddmHy2/K+ItO1sNkf
pYYnO4i987HR/jFnX3rspEaGodQczWtfP2X20O+Noyasa9uQnoL0WDqKt02QY7Azpjmek6XJLDd2
+p39ma4wBRBfRmMBBuoPMuq8ZqKptobUN/zSjt0GgPmOzokvbXxr4QNLN1dOEdNiOrbM2ucrNwJG
8Yl1w/yV3B6b04hqBsmOJ25RILB4KLUcXsEf0k7Kzut8Ah7X+0H5I3fCJs+ihSP/8TtQgBPFabun
SdN/J8G/0Q4ua2ieLcplR7o7Z6/Y0EI7hsXD57t904jE8AbOt6FL80NFj1bpY2gMR0lNriD67pTm
IVQf/4URUlXaAERm8nz0eJR6Sq2rbntEzPaLpUu/4a5fTV9ZEMmer4VrQQgCKdCwqCtq5uy+6oJV
iaaWo6UUvJTSg2w8m8WCifkJwYQkAjFBTVgjZpRmM9ekvLWYLC6HZ9Coeb0uIZXquzLegbH4/JPN
L/vc0OwoEkJrtUlUdg7zax09RO4f2fpZNufPrdz4Yu+WM7tqATMLxriUwnNV/pSDX6Z1HpeGdC19
sZngs+ZHMb1Kvlis2lVzVni8hjUwcL1c8BtLa5ntfi70rt8HSng2gmdXO7nqLzVbmPOwtCnTT3hz
I5Fi61Wr5XN17kXzTmyKGD4M1T+8LfOtn4138VsFqpWIFZQE7VhCLMP8qurX/23np217s5QAtoAK
DDQ8KxBQIuE3IoLQLxeO1/TJ3z6g/28lBJaKJMrcnNlKwAfkQi7q4XnSIlvRODuINXTcz1dyc1NM
mvEaj6IO1u39SkjkQDUzEOXs52cTRdkQyVEp+FV2+YKhD8/DtBxZw8EoBoUURZndFqNNJdEfovgc
1PdUN4Lq3myQcwZFOObfBo2qHX0uVDI3o3x2ja8RAt9KYto9nRkfBKaFGNjnS5+Lqc9/0Oxu9fWo
DoLLD/JHeR0jghZoMq1ezymFHGIdw1RePjd461u//QKzO8YIDFevKAqdW2sr/0jRl0xM+pqLX3ra
s/nBeWtndtFGo6BoWnjxOULFNAG5DN8OdBCib9YWUT0LAmbUbwwYEJ+v7++JnBs2FYNXT5EAe89P
bGNGkgg7JD5bqXCGPgmu7oLEHnwA5PuEx+jB+Emm2N4nB/0+QbSJMvjSnJFb39hUzWmaAcGeqs++
caj4WjOA4Dvnjt+sfYFZKvD7tXRpqdML8mGpmqTL8Aw0JvvMvvEgmS7Qwzo+F/UDJd8VmmkxSZr0
zV0ZV3WDrBaAvthe+MDzmR6GzOQmwhldJMDSZX3mEiIgXiUFpuEiI+chksdWaEMwoDlsH/TuScru
KAyGFGwaY2vKP/sivkx7AQBmQCQs31H12GhtsvCrPrxRsx81c4Z1EAw9wm/DpYF+OfRPAXIIFgJj
DdULKdt8/gk+OMXJGLG1gryOJTM7472/ytEA1RKXL2B4D1R+VmX5+58b0Pn702goZJjmmRIlSyBG
Wj5cOrp4ioJQt/Dtcwt/w5x3Z4c1vDUxW4PQ9ppJaj5ciIdWunnvq79Y80mN1h3i3bTF9wiBtIW1
sE//H7tkYoahEYBZs7tBzRcFxLQdLlF6avNviCI6wkTes86CiRjSz75BdHJputuHC8li+YwGEwIZ
dEII+37DKggtBT398SIgKV0nECS4kyBXjqq/cCdvWWI0tkS2yYgMBoe8t2QWrlt2XiFeVA8BdoSl
3HCPejhAqYUJ1kuG5t/RSvtI9WLx0qAxcELtV6BciX4uFzfe14NlOp8fmJv2DJn6/N9kxpy90QPF
BTLiXrzIVbSK60eL+AmN/CLZf27nw4Mo61ONQJVlyqOGLM+2SvPAJoF7EaHBG+dai7Z18eQVJcJK
Ku0Z+dJm4uPnFuWPvgOTBrENVQmSjrlDS2C4V2o3iBcjQ101VoWflaubz8lIqydB9etOU5XsUNG2
O6jVKP2i2lfsVKqgDoqx1SkJaWmNEizhleuFyV1fg3VHw007oCeyaur8ew3vBYK2Vu9a5ClWNa0P
W+iEU2Jq4R5lT/8bRHN/4abd+pAKXBhksTjxsjY7iYBpMmgosniRusf0WxjhB+2xderylC8cxRt3
mtwWpUjqLLhDaT6IlXaMkFW5xfVCOzzKpU2u6+tgPChmb+do7PQwdboRdadxWH++dx+3bnIjzDQ3
cZIGgd3765ZVkczYjn68GLqwQQMBDRBh0yYHH/xapXz/3NjfYYjvfeZ7a7NPCtlf4uVrx0v5CjC9
/jb+kh7Fg7UJN66j7uV966GDuLJ+JPfeU/OUH8rN5z/g77ibDz9AJv0mb9U0/e+AuTchvyog4AMY
dbx0B++BdsIdwyKFk/agO+M2/3IKLgmzXa19tQuPILIWjH+INmRWryomI8U1/kGePMQb4xHiSCCE
jfHiVUg4wbC683Vtp4bJVymh94vaMwpx9U9mUWxhjjm1Mn79N7/AotDKuZYVigTvf0Eva6DhUR+5
VJXA5Sq/ULfdu73Thdoeuvp3yNJg8XUzWjXEtZ8bv3XSiHgYva1JkzbrzC81gTeGFV3/i5JWT+ah
MmwrTR+T8Y+Zb/8nS39P4Zvv7NN1h76i/z3T2UqFOU8//pCM8V7o4DmZ6ZfP7X307FPZiFidQqfG
8zjb11QB9mRFnnhhhYdGdzdIQaMMkT+Y7YKlm46C8i+sXx5jHv+ZKYrO/qiKCT7pXOgZxI/XsHpi
LlwI5U1w81URi+siM5b8080VvjE7OzcoDCpJVGJWMKpN2W6DuoTAkh/j0H1yXRlM+dr3qqOXlyhF
O2h9NUJ3CKxonVOdL5fGj09R+fwS89pQoTQ0JNr02Unq5azNUGkVL2kXB1ur7f8wbqjb9REyAZ/v
7K0zSwakiZbEICNtfpISOdVAs7Julf5bNCLTvAM4mXfPGhzmz039LWXOV/XW1qzaNZZ9XqhxJF46
rYH1xWQZm/bzThXSZ0AVp05WBDtU+/uxKK80te6SUX1M4vE+RNPKRmc6XFcJYGgNkf2VYaHZlUoK
lC7x7CEW7Y/11QskVAyFcnQyKogoXNCYcaVfvqltZeCNdiG7a73tAGXL1YLjlz4G/LRq0b4wLVGm
+mnNFmcUYQD8tCQokTV0jZX61ETNi6iNoZ3EaW6Dn/yJIPI+K9Tv9AaPgekf4jKT4RErO3DZ48Lb
fvP3KLwAFEsZImzNgjFCTyrgbiNeamKJVafJoQ22Vl2wcuO6mgQIGtNvFNI9apXv/W3eWMzbigTp
kq3QdT1026xbh2fwwGGxQfru8xP08ZK+NzZLZkuY/IKiePLFLOFP5PJ9YpxGRqyB3BZ3n5u6vTAG
B+j0hRRRtmYOQUEKUskh9FzghXT6JnSM7/4JOS4I88/9v1qYpliyLBI8W+JsYQCix6ChIs3NIB9F
U9FHPxWgAVScz5f10bHwBQlh8eQWHa95xIe0UDzqA4bGpkK1RS7Gbc10q62XKd5ClH7TlC7SOLeQ
TdHlKfh880YJ0pDkDQnQpaT//QfKWGB7QZe+6oH++vmiPvowFjWlA0D9ZEs051uFLLVmeVhKAWQA
2bDj9gCcIkFJK4sXWgPSFMC9d2IYs9BqtnRTIhGZueYoVqOKsSUyoIkcSWBQd8Yzw6V2qvFUG98T
QARB8AUWJIKruwiep+IvjGf/eLFpm+tkIbhrkxbh7KykPgzComNQiDkAZSfESei2J/q/OChkcYZK
KCOB3ZxZQeJMojXdyReCehFkjAqeUE5t+eHzrbt1o9+amb32agkhn9HN8iWLcYIHIbii6goW7HMr
0se4lG82hTCsiHM/7/Hm1ZgLLpJ0l1D5PYCNFKKnGkHVNNlF8W8ASys1Ybo6GO/r54Zv3YG3dmdf
ccipvyvGIF88Grhqot4Z3U7K683nViT5xpl8a2b2FRU9V7oxkeRLmqFsYLqKkzGLbF2VVP8nVCgT
Pep2TxZUnhDzDg4IUCbHyIiC+wGJgoVfMxmbXRBG1luqytvDs6DPbqNap9D+O8+4DCB3qDWQ+aKy
s/JKQ1kjQdysP1/8dN9m5iyD3Nzi+WFn5+Zc2ih6pCIC2IbfFVTFqZXZXn+Vc05sDbPHa+78olq4
gx+NWiKEe001dcp7pBn8qDe+DSpNC40tMi5BIe2EdDU+xsqlG6T7KHww9YOlL9i7scMoVqgWoaBC
IsvY1vcGFTfswVR21kWWmnWBAkgVXItoj5A7knTlqmiBnTTPqiLZBpxfnMfCV76R1wJSNqFkTp6P
uHQ6gm9WbEGhMUN18K9J80OzzlBWV2q4lYDERb3dAO/pUWHkkzPlQEiu4BfH4WjAmkIQqkA8rNET
BlP+srTC+Xz7b30ZwyQrsRQGiZLzzs5+BnMaKI/kXiIoN0CpxIr48QAwvQUY7zNZlcIQZOOv+iZY
Gtf8Aa0yPQSIgktTpk08NR/W3o5KDfLW865dI3/Jy30e2XWzocCICv7RaPq1hUBrKSBCZY3bLDlq
wUUSdl5QLVy5G48SAA6CeJIzQhaS8Pe7A/sGkpQUeVc4k46ifRFHqirlY/Yqg904AuAVM89Ga8fp
8m+Gt/D8fqwivTc+e+jzVKtbtDO8a5Sam2JA5hzRBUv9jui7nYP6k9ylqb/TaX9/5/nYiO0rvE8i
iuOz2xAwzAQ6meJdkXCCeBiAakNO0tohmrLUp7lx06fggmsHslA15n0a5neNgzEY3lU/Ii6pBvu0
PxmdtYr1aJ0V3wRz4aIt2ZstTQ2ZpcKoNu+aN1MzCnWZ9L5hUB9sfgcp0c8vz8eypgLwBKwRxRry
baLc9+cGLJ+so4MSXsfh5O1idT94RzX807KBUfjUqHTZ0cXPN4PuneKOErIt9a+hgzaTYMvC1hLu
KkSRXXRUi1ywi24LU9BH0TwOg6VE48Oev/+pyiyfYaQi+vxRE16zL/43Nty8FL+L537d7OMDaLRn
F6j6wuf5EGnNTM68fMfwWKYXduG16r4pjPRufn/++T+8lLO/P/OpiMsZle7y99UW0RGzsCEKF8GP
tvn2z+2Ysk6VV+d9VOYhq9mWdTqMQ3ituxe1rE5mjktK9OEaeJ2wsE8fYnHWZKrcFwJH3mVxtk1p
oXW1ELmsyUjSrdhnMRKkBTnwmGe7amjaPbzPhSjrY66mAAci2sAd4I0p0b8/xuJAYoqA3HhsbGaZ
rLstp3MP9yFYhK19uJ5YoriqTAk1BZp5WJxoEBWD1hOPVKydfi+cAtvciLtg4VX7eDLem5k9aoNl
+EkoMO26OfROtAO8Ki/ltx8P92TCoqkBqmKKn95/MyswElFQA/FY76lOO5CXVpXz6l3sA5JT97/+
6Ql8Z2zeGaJeydy8kc8W7XzHsuV7af+5gY/H7r2B2VWNp/hoEP/uS7f2bfMe+MDCnsgfPdB7G7Pr
WogWEkmdLx6NR3ghCaQW+DcP/T2f78U9B7bLyjonuFD0PnWv1tVddXs4KBvjvlm4ZB9e3L+n8D97
Zyrv965m9G+RdKF4rNYWfQXLtg6BYyys92PSNLMynaA3IV8Hu6ZCaJQT4nRrVOs2pqO+ruQVtayF
9dy+Vf9dz+zRQ/gsadqQ9cA/uwsdwTau8k5wlszc9BNvzrw5u1ZIGMM2TtnBag2ax6EgiJ9If7Tb
peMoLe3QzCOhi4GWcIsl92rtmvV0ieGXXKPn/M46yXvFLjbyC7O/LEdZeLSWbsIsGmOAPTpqMpZl
27fzO2XtLX/HpdXNfMdYtFEBn0s8jhtrk/Q75Sfht53eqSvJRq7U1k/WBcFWq3G8xfXdPpZUNAnI
ALMStbw/lkUaqoHmx9OxbNbuIXbkfeGAI9kw+2nBq3xMLqYr8MbWzK3IsssgQgY2HKdNHNbRzti5
Trrzd8o6c+L15z7spn95Y2zmX1LNVMaJOHXcP+yWXsjp//suYp4tZOYxSopWhQIU4NhyEoN1wrnv
nH5tk5c7wcvn67h9zXTdAD1CEYBO2PsdQg8nEYS0EMGQRzsUW9b5XXTJj64dLviNRUszF6UKKNL7
CpamC1atXAf9r0N6cO2lW7VoaeaiJMSOxWJaU7du99UqWBMPOup9uc0WAK43feGbjzfzUTmzaWJv
yCcf1TuqPT2XxqH+3z/d3EOlzZCZGgtCHXHf70OnXkl/bAS9Hv7H0zBzSOiBWFKosKByg47DqlpZ
p8iWbKZLLZyGpS8380oNQ+9TN2JFDa9iDGmEGNCur+LCgm46v/9u0Lyx4uZCo+gW6+md6fGV9zTx
7SXPc8OLgwokYJdwcvSyZ7sDVJ/2KARnjPh2iJHhPvkX1/SdjdnGjKHKADLz75FGZ8hZ1atVthf2
S6/uje/1zsxsW3KLAVgQTaZtYXKvLfL4MZNiYe8/tt8A2r35YPrsVfDQQAjGgAnexQr6vl3fM2fU
CfHVAfLjkEli21wyqXz0qe9Mzh4HhnSpyE2xMOWsXye/KtgpSvKrxhGdw58lv3Dr3aMdbJHdUPMA
NTb7jhLagGHWGtO71+/zb/ldzy0yfgQOU/sWlvax2jd9zf/amqOtO2aPGnn911ZyalFufujwRhXl
CGaJ3cuP7lmys1/yKj6Id+7DorOd3PbstXpnfvZlGdFXwo38a35y67EDfPTvbS42zGawffK8BSc1
/cUPFgE7gtTk+wIN5r9/E+vKki7FSPTxcYMV/PK7fK2uepuR7zYaxwse/uZZJVsFF0oBUVO12UNf
V5Tf6yqSjkkCydqnra9fNVKwr2N31bxDlVxlEErKEyNyVx2Ub0PQl9Z7I8GcEub//ITpbL9Zr+QX
QYTWrMRzJtuxY53SnxCsu2/ujr6qbZ6Ee9fOforigt2/FML5d35rd/Zgj70mIImB3WotnFEWL53A
Me3xvjvxrt7LXwI7QUKb4XWOe65/oEnlVEsNvBvPBI0zSyfvpRX6oRqC9gvfHqwnubXGbF/Hfwoe
gofJyzJxaZPcM7uNyWP+Q3oqV5Gz5KhuXq035ufPh1DFFNwYPXr077Vz7RzLe/VQ3we7zUY6bRnO
+4Opbn9Gjl66XTjjt26VZukqFE/IDfzzbM+1LpPFoWLPr81a21VHnzff3U1uRF7Jd8t5wt+a3Ifd
fmNx5rJEvR08JailI9p6zCled7bx2G2nkCbdVfawJrGkYINq1V2/77ZTIuvuRttC0P2VyYrxqtgs
50fyjVAYqMt/PoM2eylCIYBcPPIZrJ12Nq9096/NYdwwBYZgizH16c/qlVH029xmrgUJfUFisbAT
NyL9dz9h5t/+j7TvWm5cWbL9IkTAm9eCIehFiZB7QUgtCd57fP0sqCdmk0Vc4p59+kURrY5OVFVW
ZlaatTo3CIGNhk/ojdgAN4GR7d0Hfj3qoZ3uQUytM+elgGLuKXMlkzI6eK5VMgN+bBxDnpPIFn4f
2piZN9Cu0j1p9sIap228c/Z0p4FSClInqCW3fxe2PuLyHkqW65qxKGjpPCmTUoMrPolZLEzAdcoO
lc7owITVAY7SGeDSXi+sa+EWSdRDoAQYiztO6+rM6V3vIshINi2Wlzy4sBfev3qEXp0c9SLAO0sp
k3A6OVyW6Rna7ypdeUztwUBv+lIUvagoVOg58cOIjAvl9HetkRxAaPR7ep0BLKJNvuQQlraTMkp9
PaHGKzARDRxRu8aYGtjYjNoAVpXJr13bhRFgThJC7FxXoDzgCEeua/FUZ53ChVGgLJXqAcaglHGq
YOT9zQsBZUpvj5OxEg1AX+vVw2QHNINZTOYJk6+9c1Po0FUGcyG4n3C+6sndFAeYQhNMmwfvpTbQ
Jo1dPyLNd0TLm62BV5a0m/hZLo1RB1d9S5RNY8SH+AAC13+ZA7zUPZmyVKBJVzWphTJk5nNlVshx
PqykE0uW3OJsdIuuYY2TMe+BsJpSckzZR2ETddxe3o9/lF+LAbZiExwh9mIidy7Yu5RFaXjJNJ1c
Af3kNw3IPfVWt2rXYNOF/U9t76Emyio+TG4xxIUGZAy5b0Imlb4973+WSqk8sMMbMB1AfLMBDqaO
xDGcXrjU0Lq0SEqjQ1lwA0C9w07piNz19BicJrMIGoPjv3oJXWwo7VJh6zngzUMWqu7Iq7Zn12gn
74nj44n47x57aLPEyAJaZNFcRmllLMRIMA3c39sa7tQ9YONhL3B46xb3QbV88/6RzUZtCBll4DGI
wLSUqTNLOsVLUhA77kGe+NMb/LNQr8+Fwa2KHTOYgFuy831m+fsMD01mJS3FrHOHCesEaAiFBzAf
vcHNABikBHxqew03Q4WGou9VB1aWgSh96XUy57gvZVGbWzQqG9fAntoPK7zY95reP9Yk3fx/vIOm
e0ZfhEtJVEgCUMC+EkOsSjkCLP6jPSt2CIeq7uqf8iM9FJaIIoCrD4/3D/O2bWMayrvYTerxAzsD
0NwWKwQ56Ck7tIhJpa1rlD/KxtOFb5bUQBpZkDl7guijm7qiQOtJG3nXdbmolBoefo4h7THbeCZO
cYU5aXb7bwyMdiGLOkEOEDJBMdbQFnsqhgbf1RoN7QtB7JzHvBRCHV4rSSUXAZDw985PphNh/UpC
gHd/45bEUGcllVU3McJM+xYh995ugAZP0MW9cMFn/c/lcqY45eJBXA45j4J1y6Ow2x6rk7D1zAyZ
qnYlvgQL8/JLS6IiyJrveGUEifdvDRnU2pUBvmRo+9IJLa6J8qkBfJyKcjwPnzrF+545meVedwm3
L17uH9NcfhwzVv/oN+VTI3BlZpyHRZUGhm0OgemjvODbCN7+S4WgLHGWjkBampQbcP27KSc12X0s
askMTqdwY5wuFkT5zyzjKnlilISXnnxaZIsfw2F6pAJM0QCyvjFmK+3rv9tFhXqbCq3L1ZUPoVPJ
lUViJtHHDRD8dHfBHv2OgVHLA1QLKyBVrYIWgO6ZVhIgIMfiwKNM2B0iG80MO8H4U6MLoDMwG/7h
4KKZxdOTZ5xOS1s7EwBdyaaOsAKwZoLBCH6/fc0feDPajgSY3HqrQ7CkA73WTKx4tbS3k6W4t2Lq
QGulEHK+x4rHHcq+wMtF8h40OLvkoT/ICDKF88JhzuTYLpdJZ3oqANvxUoxlKmTPGd42t47rBzM/
VA+O/bWwpzM25UoWZfLDEf3PYojFNSY4Y/Fgi3YhaWxp4fLNxUFXciirr/V9ADxerOkV4OFvrM6g
LWBcr7/R6Eve3ngLaJsg94O6LrWqiTOnx/02+cgKOv3pNs8qiGpe6wtsptgckqJ0ojhaLRzYjI/m
OXQviZhWwLSbOH3DhQ8I0PfDCUM1Xfm/ZZdon2/rw1SlX2yumF/PP7IoJwCEbwEwy5Ms/TcF6xNA
X0+R3ZR6Qk3W0JjFR9acQqJXdWqU1tDvx1Lra4KhbBqu5PehXGEE0mTYNyX5kZVF0Ik5QTyL1lh0
TQoTrNr1RjZJEyVcKPJ7cdXiJY8qJpJr60d0x5q8hVyjwcKFLxzenFG5lEktTopEMMDEkMkd3VPy
2Dyna9YUjDMIk/TSTJ/jQ3KuD4LZ2fcFzx3kpVzqIPEUyRgwDfF7oIyCsMGqpO/7AubCVcwF/bOb
lBsHY4yniBEkMMBinPCQFcPNt6wLapbMTNtD1a7K/LNJmXUuvaiFUYICeKn/fM6+XH4D5d4BoMml
NSYM9qzubqLtZ2R6Jruf/BPAO2FGOwNlDNBuottk6ebP9dJcrZ9yFy3fgFSuFfg9CGPN6NCuhR2H
keaWtCQmwBAeDNkSzFKHuTsvbP2SUlE+Q+RyHkMEk6f63H8CmJacH1erBxQG+tVTR5aqUHPVkcuV
/lrfCwOUZFAkcMvg6aXLq9H4LMjxPTbWwESBc5ThmcvpPb3tyNd/u8m/n3Yh2q+BTM0N2GSQOaFO
y5BxfTyvHqYsyAf4k5C8PS2lDRZ06jdRfyFSLHmlR/l0MrcdRIYWgEWRbV96QdwCOgGHFGgbEwYA
Ro0EGulQKZkAPFHSpD9gkgh3rXW0jgH5/i7N0gRV04en/yzozeQG6VjjUiTlJoUaOOiBh91ErRbt
FdmmQJqn3pSPsp3rixWtWRN0sUDK3IIQrW78Agv0fWSkrf3Z+70a/Cv7R9owRm7cX92SuOn3F+fG
i4wSJAHESVFGRvYgZuGChF9vfm//KKOqtSFYJ9z/1UZRF83AzHSc13QDYrvUf8BDtCBz9qpjilUD
3ZqI4QLKwjFIsQA3QOb36asHXsLWyF/QdlsIJiiE7+8fJQmjUWiQliR+KuNjClOi7BnPAxRWS/nU
sQCK73CwqEcwx9n3hdCR2l8pE8oMStoYfKMTqh0b51yUi6nzjLab8Oijhg6EMhAi6BvgahIQeNid
/aR3hEuX3hZUHHUjmtpKjVE8L1aE1NkaVvPtGyPapVJrJGq7ToEyres/8T777HLTs6JKXzhHGgDj
Rjq1vXLTdVFaY+Hln8rMA4zSJqQ568IzujK0xiytU0dOU6HGXpIsXt/6v5LR9YYCNwbABZm69YHA
+KCJDhInFv6AraoH9rxc+CQcA/QJq+pz5QNNMga48RqA1uXEEb4Exfc7VHtxcX4/ATYOyEIyjxIv
nWZSxLgDmHiZOD34vNRVBbJqgBaYvDkAI10fvpPIGsAhE61Gca2ton15LAtUmkVLBsn7jvseE5O3
q3obBnYqPdxXSSoq/PttmMBUVQl4M5pIqUUXei3IE9nE0TgwhTOZymNaKIXoMNdBNbhU05lsxM1W
YDQdcTzm8lkasmcoObGQNSlxkn4AHUOcErEEc47Kre4v6xc8lRYEk4ErDVkYL6XiM2GIMrGV69SR
UaL6BMNdxjxgdAdYOuwzcNYKwn5XOTDxO9AtbaJ16VtMaY3wB3/6foWxHiU0YtccEwDrb7wAjFGb
6IXfiY8Y8QUhvYvC6Y+XmGNk+N3p/qfTc2O/R3L56dSRgG0lgutoUkeVja5PMMED1kwSd3sW4dSW
CddpQTK7Oy4lmX+BYG72TJnGcQUMbNyg1AQRWKE8BTbQlXUFHAHkHKF5szUeAIKnA3drWNWgrifF
V7CqnIlxBxyYNZIDfwCLXe0Ccd1IC8dI9wX83YuLT6J8Djr+fL/t8Um1ZQymaA7f1lp+WKXwpX/y
H9GG504sjDetMHH2eP8chDnLgYm2/9sOSoV8rlb8ghtTJ1zLp+jjVfw5Bo/KVl4nu0Avt164qs0f
JAr1TfIUWNL6gBnXI3pE8PcWbywlKOnE4e9WwH5pmKXHGO8NwBbLZEM9FEnmiADCLNag+wJgP+gh
k9e25djnOgBdpyEAIh0vfT5In5oxYZ+BM5+8ZoIWewv+ZM5uIEklCZh1xxuEjhMHH78DA0PmNLU/
WmyVpSCmT/5UNSs9tSW7NCw+6TylmsBjBoqPKCCdiTF7/P4ivNF6BbTnlZI5mCgX12rA8VbOFpyh
MOBuEgpwPMZlLC5oH/3ImbYcqOt4LaPjUwQMO5XA4Qcu4vKmzhw+NmSJlKGJK1lmtvBYoklnxQ2P
olHsS3krcLaC/o0SxZGlgJyOlP9+BOpbImBcFQE4RtdLFwZ/4KW8yRzGlrk9D3ZikRS7AmCMA8Gu
o7FxXYlmCgqlxgIcaP5HWd+/CHOaByOKaSTgRqKiSIN1ib7HK75UZM4nnpiFnrxn5xqzEsHngpwZ
nYKcCUhWBNHvjXPIU14YWR8rddEngoVW47nwwUwPbSoicOGCNAPkdJwEoFeGNKWnj6MpPUcAnSmk
/3S08Xfb0YnGAcxhgj26WTSoOmNPTHH2pVVnG2fzxBgbcecTBClfzwuZwjmbjwlhgNSwAisDrW+y
RRf6XbZ+0HvSkDkRQWCCEGBbgvQk1aUDKGQboqRWzpCl0IgqKv5dIswJYL8BQY5x6Wuh4F9guAZM
oE7H5p3BFINC+IYT7Rx8gYTJ0oEoLWjAYl89d5rnrsaWXSrB8TMXG5cLh43QQ2VvkPVbrghd3Hx8
g+uyL33gMV9pL2iCkYJ6ETgJZQaseQRQ3Rk8kyjpaplaKQc3kjTwlLptFBkRRnNBjdfHHujOh6YJ
dxhsqyKDHSL+Jc0F8QVUqZiHZ/2qw3y8EnDwGUrG7bwuZjWi8Z3/7Oa89FymVYteQ4URHaFN86Uh
4jlfhjlP8GMCixFj0nSrXwwi1NLVJrpY9DXKJvjclBagSBEBw43OFJ/8Gz6H2fACyR66AiRHnC5/
dq+FJbu6yukASyMyWy+8e+i+10kJAJaA78GAOsJAGiCeB/Fl2fic50wcPAr6/iIeTY+ysurBIbbx
MJHSgYwt7s1RONy/77+vt2ujjnlNCdj0aPoErPOv5btQ+qLxRDUCv7RjvL4PZrpGx0C9Zsh7Rt6x
EeRYYRSs0DOUMdU1/D0h+pPxczrpGwzxGbsdzCBKZzF503X7hD/2QJ6eUv0p10Gqjs6kzWajPy29
J25tFC6MgJ4Y9Kji22m/B1TIpBA01z1zxRu440hVryP/we8XXM/ttbgWQ2UPfDeT1AYA02ek2Uwv
PlSAEAGAECZ2twKo3O8fBD1ECR24lkZZHy8r4HgiSPM6Y9DztULQePOT7/b7vQUWivX3n0Ej/abX
yW78iR6WOilmbsa1fMoQcW1ddsCrcs+GvEKv9976rHQQD5G1+PDwwlo5kRFQge1IB+b/Qhxz+yC5
Fk0FeSofqUo0iQZtoZj/cNExApnq/f29DSSvZUyHfaHnoLTxEpgV9+zHTtEUJKgXbhKdmvl7gJIw
wekgVQJ0lWsJDFjNulHImHNiuw/fq37Tbg4AtPxCNXsrGcOCvtzmSrAeCZExxE2cDNSesYXstULZ
MGdAZ5G+Xk/UawNIRIvPWn7ppIXK/OwJwTZNbkoBDQZ/vTaXL8WRGVpIkzB1UK0S5VlAO/j9I5qJ
cTQWEF8wgrjcLMLaaynDiPq/mjLMOTMjM1mpO5Vsfjx0/S4ldecMCPZFRJ87ICzw0LoWJKN5T6l6
lzn3XmL1+SasBFJV+6L+z0NmrOhCELVvQiVmoIaFIC3t8HZDC4XIgkdWIQH7J47HpQ2cs1iX4iiL
VVWNWLmlxpy34JDEZAp/Qrcowfv6D6ebqalv5O3CQ3nuWiEkBfAO4iUAjFE7WQqFEI8iFhhrrSmD
LE/Cu/2+WszoHgJAbsoNosIJXO/rw8rjqgaLbuI5sVy+lEG5A2ttQ/wgMe/LmblRqKOCPAXLwZPj
t/33wkKoStiF7Vh5TlplGwDnHF0petXS4FMoBlIkrcXx7MK1mslKaVcyqQPrxd73BTXznL11BNY+
wAbwo0cGfk1WawJnq29s9xDjTfu0EO3+TipRjv9KNGWuuFKSq7qD6NdXVn+WzedOB9+jLRHDstaa
iU/4RLrcI8g3lOB/24qGjAEuvV4hS1jZ29wwfhYyszPae/VFkyJcHIDCCFoo1YXnBIFmyyO4xiV2
V/SckZS1XlX8wubPioORmV5VIJWSKb0KuVx1+cTznAikyrwZNBIwueyo3uZZsnAx55wr6sucKGBU
GenPX+d/sTS+jaq6F1XPaTaFqlceNlQgqUowXnqsH1JDcvXKJTVGtomHWVCXiO4Z8LUfXVGS7M2t
Fr6HbmWffNXV91DeA2y9gNdmeM/BpDj3ug/RGmGBNu8nRNeQ7i54RqqcdSOMcr1g2JWiFrT2TjWu
isd2x3LbDwmJJGk//KfAU39lAWwUM1yoISDreK1DTF+zSRHFvrNNyH4kHGcOX1/b5xi5qa/OFpbg
KeeiNhQS/pFH5dRD15daFn3qTheu23oLyMNo67eWAsZllgSujfxAMALLPjZiXzAEcdsGR459TbQ1
X2/RycSSnNkoqQmGbKNPd5GrLMQ9vw9I+p5ffiGVtRn8eHTZNvQdzEyD49BC0QNIsQTh5Ze30Q/c
Oz9NONfm9/l4tB53DDq89aeT8brf2k/iZ3AMjFS3XfNLMTrSEXupP27+avyzg3QHbyoo+Sj6ke/w
0jbkSf1SgQAWc+SyHiobYFNnmwEgx3y55o34NMj74lxxpP+oH5lUH5RT7i8k42cSTrgbFx9E2QXk
RoKgq3CkEugO3DeO4UxJswU3N7pac6TMyoAaKyD3xJbA7N5UuQF+Xe27VPdgqiexu1QVm3kd4oMA
UwDCEGQlALd/rdMA8ekLAFn6DqurG9GsVuML/xDo7GtnJIbrYhCTXbixc67wUiLlloaU15Laz3xH
KW250IcKU+Pp8I7UvL+Uw5zfbhQiBBBaTGCF1A1qkOFtpQHbXYiWAPiFxBCfyoOPeUfN7A4xSQ3F
P1YsigGrEbTRJMYc3Pm+5583h5I88cCB/A4h4fUONxPzODhAceT1apRL9P8Im9D76Dy94JHfTcN1
okYr3lXAFl/p0lJJci7wRZUaQIaAbBPgiiirJbUyKKpTyB9WEil+QFAfEjBHc7oeWQt+n26a+bWQ
2GzkekA2AHBASr3bEcS4RTr4DmZtLa96BmN44vpGy574YBvKE9+1HoDPk38rcuIxBqvokvK8sOFz
Md3lR1AqPebaBFQ3+k6jPDWqrqk2h2mFnqiZMZwi/zQMlcFlAYDdrGHN44kvl/yCD/xt3KANI/o7
QVkB8w04N+obonzk4rHGN6AUaiWxwdXkDcOlh/TgOE5iRQbGFsgPTN7p3yx+yiQDPxl0nvQMeV9J
au2xMiyenpgKIKYYDLqsWtP8kPSv7FNaSB3P+igEOf8njzrxoFLEopcgr9mgmbU8pw+RWe8UO9vL
hv9R2sJh3DCrA1gfwJq18UnziVkyfenIp+2ktxsNBECnwXtVAjju9R0rvbLhk7gKwOH6BN7r4KSU
JsjdeG+jaIck2nlfzEZYYtKajXIvpVLeL/Al4Aa2kOoLuvX6vvf/NKtKr4g1+cFXvMzT9aAr6OyR
A/NBJjIZAhTTDs4BvF6kJM7T8LJtFjRvzrqqmG8HHwQU7wZbUAOxsZYoru8E+cqvz2WzTfk3BcOg
fUaWdn2y1PSuT0YFuT2FA/EEFVODejIfY4FFeq8zA+Jthn1AVDDUHniigCfu3/hOGJaJLxbzHECC
vT5krUQDqhAxgZM1nimJfzyFCLyZ98A20axGfmAzPcCAe/ZTA6Nwl4QGCLx1WdSTchVrS4/vSRi1
duwumPFEFfXDGyA3lMGKIvD40NHqlRzbHHvq3FUoLQRYM88IDI0jEwMBE9AopWG9EAoC+LJDp603
jKDXghGZg/+gjl/3zcb0/1CrQbuKIkJpEAkgvr3eWl5sVLWWmNiJmtxAtzFQZonYrIN9KdgB7xF0
OS88vGf2T0BRUcQoGQAg8DS7lhhwrexHvRbDTh3rzWAtjhvNKOeVAMoCl1U4uGkDAdlh3KYG/51v
0fuBeA99xdq5+2Ss+1s4vyBkuhFJoRWEBvUsUoQAtQh54kDa6kVSDum4CdOP+1JmyilITMuCDNsO
HIUbli4uSUq+KsLEwWBoVpLaUEh4rnftDmCsO7ypR/LYktx8SIEqk6Zm/cwhTf5k3/+K6flOq8vl
R1AX30eDk9c2+Agwxpsipqky7/O+hJndRI0Q3YMsYlMBFuZaPTq+UbiuKtCo1cNxj+sAiKhdcfIW
tHBmIXAaImIVwLCCsGX6jIunc5m6cT5kWEjZJs8KW6sWV5a5eX8tcxHYlRRqMUBiEn0RnOdOrB3b
diPs3CDWwc4Tc/shexXGVdWDgXEpFrst/qHyc7E2yic2JaiUx9xPENlHypM0/lTjKSwOqXfmKryH
1mG3EAvMGBFEuCKMCCAu0VxCZVjLLNDaNIoSp5NIU0ckjB6H/q2srZ5H46B/WnqP3+gIDCIEAZQY
SWO8XKjDaxUevIJyljrBEAIhN85RNl6BJinQ44hfUJQbQ0zJoo5QVMuk58IodbhKMUIQ8/mslaAF
PADJUcP+ua8wN1oJYQiip7QkYKiwuGutzFJlqJQA/UHgStK89rMtq6/7Em6ffZOIqfEBcwLI9dOl
ynzC3eG4Fn2KaKzwURNqX185QMVJlvfAb7fMkjLexOSYe8D1QosF6OjAJkudlZCDqAUkDjnK3zBY
GPtmAEnmkW8ZU98j4D4QDN9f4e3Tn5JInRjq8HIfMULubPN++wl+iFWLbuDv0GoJyM70U0O+bD36
Y2RLt33m9KakH5waUAVZdARSpxe4QRR6QeHgdWO8a1tACbkW8Xjjo15pobHYRH5z7bBQNFMAIR6O
VMJj41qeF2Sy6vZd4YirDMVu07fAxTFGJP/uF5KaN7ElJWlyuRfWMkw0pBkVSGqCr1g2nhqWPA3D
wk1bWs60vRdCpJDh03YSkhBx0FPRljXiqK6x8FBaEkO7MJmJ+NLlCqcwp8bjEIlozYx8wr1J5yCw
7ivjbffHtHPAikeRQYXB+vXqF4tCnCiB/FYuoP7yu/puJe9adWjWwEB96kjcLqngTewDcSLq/SyG
nkUwGFCLk2u/qnP0XTroe1XINvgoMqsSjRc5JRgtlJPFGafbRMskcaJt5nkEkjAs16fGumJeAde6
dFBdG8iI1x44e0Coc1SQtcKQgXjGiGFmKK7exk818xh/j0sR5W2ihfoGSnPaAExsFRjEHExTNBNw
uJEnpPZ1YHRsNr20oKfTHl7FQJQ0ao9zRWndQutLp7SA4b5dgiWds9BXO0pZTLbyVSGTq9IpgjXu
NTH2lloQtnrrI8MWHpTzIofhFHLfWxFlMTEcF/GZ15ROqu0ledW+Mjy0J0xOhbvRKrTNkqVU4KLa
UDFKqORSVAtQGyHbc4wxJmg/fRHNPLHCPzmGbjCyDxD+hEe3NBoDCcdEuvCGVhlp8crcREs4zmlC
b2JQRCZUonxu3UXoQGSSyuG8xwQAUWpKFG4zunoN2MTuNJpLNfbbjnl4QbA1//In4e7/5tIubAJi
+KEJIrdy+vI1QjucE79ISEkmU5t6eFCJsk+3IE0bN6olIFF03yLNxDMgiYI9Av2cCHx66q6wbCuE
saZVTt68ho3eGnL7lOREFRfkzLgMUKFNrQQKIhoMeVB2wW8SlcuS2gnDx1GwFccr91Ckjvj9AlqH
MF0ISn1BC8OhLqOhOgPO02tRyIkUYAcUaoc1G+RgPtFnpFjeJnDO+7DEhPXHhkf2BegyABtbecdU
183Hp/J7i5laTM8tDSjOxR/4HOSiwAQHyBS6h2IsBk1yO7l24kb3wf5pJYWZ7oKt0v/gZG0AVq5G
bRvVa2m0eZ90yLczhnhQf+LXMlpwCLfpSOja5cdQV9sbg7DtSrWGU22/MEgI2D+0uRIASSMMQ8WD
kAh9ab6pkA6IdNul1M2kTfTRSDx0AIEmWHBY6mi4KpdbJh8ap5TB+uRqwqgnOQit7+s0P+P2ZHQ6
4lU8dRoiwLvWgLJLBLcB2ppTjiUBQxD/HJfriciRVIkZArbT9gHdpBBvNMVuVaCZugL/e0jaD7V7
8dVtKG6bRs/8t/vf9Zv1vl4+h4ZmzPtPT0z8pFwFHvNhoyR875QckR9d8EGv2tIU/gDmyAZb3+it
fJEMud4Vu5E3uszkhGMckoS1ldTooi2awZvVwBl59eUaoJMWNfBymu74FfGjfv9bZ/bw+lupPUzi
KIs4j+2diuyhlUgwvKNqMHUOTHABgXlOt/lB0p9iHZHE14Lw26DsWjilpsgyBmpWjD2erO+xvh9M
5CwjUD58TsnT814j7y8BefuQVpzu6IeXjwX5t53YE+3axMyAx9H0/KKSUowm9qlaSD3CNLAMROZo
J2g/jEojBaGAZ0ikw4y9qy+IvTVc11Kp25EIWq2KktY7dX8YJMRncQUmTTvhljqThNt7eC2JitJ4
MFGKQYX1WQmxjsb7oPdWY44YFavRfmHqO2SpPwHJSJIVxrcxMV4Snd3qsNZkKU99O4tC7fX0rRfu
T0uTXi44t3eS53QnvIiAER/txxiifNijQq+hcN6XFhLjhLIBUDEWPBONnQIEtevNoG7lyKHtiGvw
AV7xxdXb1Ce1uIsakfDpWxTmU+MnIMHJgorf2ihI5ZCXmYi/AStMJUmYwAMcKMdg2YT7Y/lPD+9r
5k+9Di2Z5B8fgoJuWPfoHgQSr1iPTKiUCx9w65HxASBKRToSbh8W6XrfJS/Q+FH1Bgfih5jsMZN7
jjYeefwWv1aP6/hphVlBTB5/iocv+wdQvEtF+dvJrWnj0ZoEtmHMlqD16voLGCYORTdJBud5+3rc
B9tP8O8cjihVBeQx365Wq4P5NJDN5qNaH5xNbPoETb8n+/n+RkzHSxvly6+gjp+Laz5z+Rj7AATE
8kWpIgKEuIXjnrtwOE6c+IRtgb7w66Wi9SBXyiofnGA03UoxY04z7y9j7jgvJVBXuqzcTPbLYnCq
BJBzUkwEARc3WnmcYkgRnpvDIkvybew4le//WRR1ftwQ9sBYzgYnN573exQLMrIdTq+v+3dfP56L
/Rku3kg5/bEn65Gs3bVHzsJ2negrQkzTyTji+IC0RPvqg/0Uko2ZHjAc6/yk+pdxf3PmLKswsbNh
JBPjoXSGUGSmAm2Cy9YlExnvKRzfc0w1J+rCMc/KQYs13g5olwU/2vUxh+44hsl0p3LkwqfUp4rg
ipXRQFH/3F/RnNZOhXWM0KDRC4SP15JyV8jbQYsGB/+oI5KEgUGZ70iLDOh/JegGRqfD3sXTJdWS
N5ff1qwjcK/3Rczu2j9rueFu7ooKVLXhABpqID97uwQPAy568fKlWt3CptENxm0jeRq86eA0Yo8H
Vop7mIKOtIj89f0VzV33i9PRqMso1dnADAoEuR3eVBrq/Fn9L84F/JcIcWE6p4miawVoVF7M2Lgc
nDZqDC5G86h3kMKFdC0NIf3rGy+lUE6iU8BBW6SQglTRLpkeJ6/7I2serYfcbsljv318BG5Ua759
iDz5YImB+Yz7W/lbL6Pt8+UnUKYTvROtK5ZQwNx43WZE0WBm9pZ1fISrWo2HB+GUkt0HCGGebPRR
xPqC6Zg7yt/BGQFzgehvoK70wGNy8Ff/mx5N4llK1Oj9/grntPJSwmTZLwKgKg9lL+yxwCpCz4Jv
yN5zzi116P0/ThLTLP+7DtpgSAmvVDGkBKGdkOd9NnUnHNePEjLizmP38EckHWKPFiAPAFjRp73E
DMaCfVxY6m8odrFUpQtB7KriI+rJPmrfkhN71n++myji4e2HAUrASVD3gmv7olG8AfcC09tVKllu
oa4LbalffOYljWIhenqAVoW0BgaFrk8tjkJRaPh2RL8LcK+hk/0aw+fGOtoTE/Rnnl5ulI9ct5eG
y2aym1eC6eoayNxSGZSfoyOQ0l/JH0G0rd7Zh6IlLgblRFt7yD7vb+lcaIEgEYy7cJ+o6VEKynJl
WAtZNToJmpiG1BTRFBA2j3gnv0fhQvZm2jb6tkMOZvkxgsrikXy9rekAlp+q40dHHVLSxE8Nlxu5
QNhXJjxpQr5JiqWZndnH3qVI6iTDOs2ypBJGPPa2AzC+0S6ke/Y7wKsszyFJo6foe1jqGZp9dSDr
BixbUKhirHq6KhdXoePTKFRbdXTGyNJiq+hZ0keZkQgvAUM6dtc0JqZV1/dPcqb+wCFk+Efq5Iov
pHqN1qda4Y5OC5IHmaStiSZiRdTb5ofTteQBDLmAAEheXd6+L3n2XC8EU2a0jNuC5XMI5rWHYMOB
uyR6Y7M3X1iVm2QJAW0uML1cJaVEmeJKipZOwrxTB0p46TvPVnF/WuotobHDf93j1NnHwgooiCEp
Px9hsNZLBGl09vtK31rIItntuXAYc4UpRj2wWMPh9D+DZX6cEpiIxs5XP6HZbE8LTmp2wcAmFjHD
jIv6+9K6OFaucIWg07TRQaZeUK3aFnwdHNBLlZXZQ7wQQ+9rlTWiNkBMmu/b41CQDoYgBcKbqj3X
IDC5rzKzKSgZsM/oDEJADTSAa2WtGg60xrnPOhxZrxnz0TPPx893CUOjx8/1+nENcBXLYxb7km89
voJmNpTMkKNDGZXmTyuaJm2ammkdduQdRsp1SViycsKtI5xkYKwUqAoIFFlKcbLS84uyCTsHEQ08
saxrn9wWnpikx/V3av95Aak5+uc2VU2ebMclvv2xsQGcoxjey8Iu30bf159C7TI6DHIl9qLOeRaI
cAT4B+EsPODQQpSsJqI6dr16ecOM3KE6Pp2KpT7V2z4mXMXLnaDsoMoA93eIIF51XocfzP7rR45Y
k3DEd/Luz4t4BLbl4VDrA/Hff1Ctv7/++dP+5yQoizhGYiVHNU4iH16S+lgoC7XyGS2+XiBl+equ
ixVPxAJzA/js1qsl6uM0fVV75MFMUebZbXTb/lLNRWqOSYmufem1ZOq6qg3bKWUWdwgsK0BPsXiR
GppnJFqkxwByUSpbi1c+dyylhzjdJvnitPHSB1CedaxVduwi7K1AXqPDO4oxvnEW7PWaiMbKZK1N
vnmCRVyKMmdis6uF0zGg4o99xE1yty1CM+B8xdb5+zF8ASD+RvdNm3mwMSx7X49mkvvXQqmnUsIo
YcJnENrpUkMAPPe+/2yfztHpnG3W65VkvsRIXqeEtd4QHJKGm0rwHVnEh5txStcfQj2YBqlLs+DX
thTmdJ078/29PmuknRI0e1k/h8bjKt2SZLd7yyTzABtOnqaxG4D+Lnj9pdv9G49cOCZea4osS6H8
jP38CryLArGVrFtr4DgDSv/xWzF3poIpf55wzuakGaeF2734AdP1v/iApm+HJPFxKhMYIJDIEN3B
f2ATAgJgx1VuPzCK/mKaG+xAvD/5q4UX9K1nvj4MyrwNgyolLQP5PsYL3W6r5g4HaBM31cNi4R15
izl3bUp/Z8cv1hqqWtNrkyktzAQlvf3/kHZdTc4jyfEXIQLevMLSgpzhcNwLYiy8aXjg1ysxK2nJ
JkSEpN297y524qbQrrq6KitTtA5rqLgcLW7jGjwuEnNp0y9OL+XchKoomqaASaASJJsz18HJ19sp
LsC78hFwp90uNeG4N+jof/l+EL7lx6W+/pk08vUUU25OiT0GkrvTaQepwXYCKgCtwG7KHRZ6Irfu
t7GhGMeXF0hTgELCEgbdgk5gpnuHQgdEHUu/Wi0sO03wjcjw+qMo1xdnKfHLdvooKBUdkGvE3Y70
56PzpcPxhUf4fHB7fwvr+17o79lwx+f/7ZGLPTBqAZPGk91YF/epbta7va2g19YzHx/7x53OPGAr
AGWHd+nCUVvY6X9O+cKyB2YdL2ZhWSBkjXyVPRT5Nqx9I4pHO2956/5IZ2ATVzNMw93KssqDtIC9
0nwlH3thh3hQdzobJbojhnjybXNhUWfebNcm6ahNC3gmTmCyML2950h2uPFW4sHbDkt+cyE+/Nte
F5OZpP91g029Wvt9uxtz/XDIQPjr697OOSLllsk6+JRP2EaLChZLS0k5rVrrq1ybTpScOnXleOi4
TyHFOK6ZeDGPMp3OexuWir9i1SuKUoOtwTGjUH/FFUV0G+UnDHT9eFSML/X0lsOPmeffB9AbbBe2
rTD7AQoIiSBkM6l7UouqDkkVRRmiJBGE+A1Sm8SwH+P9o/oUdgYEqNbxwzqw663wiKpFjqMT2kb2
MF1WK3WcMHuLQM4ZyAj22cUnUZcW8UO1rCN80vAgxiBC2cOV62tlBH7Us790Fym6k4G3wMJUzC77
hVlq2dEamJJUwFKAnsqUjUJ9S8PC8IiTcsb9w/uHorpZ9QtT1KrniqQlrYZ7A3zHD+3X9DhmEfzz
xmeGLlAsPf7DbZ9K7II1TrXr8iaKvzkqgOjStcvn3YsAGC8LsqBW/ylr/ZFfvzT2W+RKGwskQeYD
2gTA2L2Th6VJmub+3pdTNx6fBHwviml3bjzebWL2zHDCUn1+piY+bQCgeQFhYqca6XXUQryMhJo6
hU3ISClTxIJslIfTr1ijC0Qaujos9LCsMhTPtv7niiy2j93uBZXlWU1WBORQp4bV6y8YCV+1So2C
ZcMmZlTX68ZjSoP1UpdXFT1jlcS8vyW4aUzXE3tlkS40kazluijIhrPJ8Hr8E0VQwxa3D4yJzbhg
6ta7XpuipncAT1U8BhhcZ7COdNhuVWO7BxcWYpbAJAun6vZ9DWMoksLDTPkvGmHHtXldtj3G5QVG
SHT0u5oLp2kGPTmZkFEHwmqBxpDKeYcVuv2GEYVY0GtMTffv7/4KtASj/jIc1EZ3jYcxs+/P4YyP
AnIeJGJgxkd/IdotrzeIhppdH9X+iDmEsigAY5+Hx3Elm5UNnG++1o1zZHX6b7SojjxzCwNNL6Ix
AjRBaFug+5i9GC8KppGGc9Rshs4qFBnURG5VA9IF3lel/gJhg54VS0nF23vi2uz084srueX5gA8J
zCJzauG3Mwgyd5FvMAsh3C2XgnRtiDp6ESmVNkC3+vkZSbbMPCAfEm+fwJOHnj9tWxmflXMIIQbI
Ids4aTMf1juL30J+8Ay6Yeec2/KqdTab1oGo0ak28M8mt0+szuoDem+XgCxz2xsUR0iXTV3GIB+5
nha5jsakkILxzA2nbEvIWQvtuAsWtvjMQwOTcmFmcssXs8+JFdHKDtuN3zQPREQXx1eiO5blToWq
31NiGavaXp1WH7GZOPe3+pwrRD4QrlhUUe5RqZ3OkyItUiEbz77nG7V28ATg0aItI6Roh1QXjM08
HCaBYI0HRzNK4opEvd41L0IVMkddINsx2wIkedgCDB4Pj4rxiRrdi4pVhCjlHtmT0lnCQk1bi/bB
l8apxeS9qiybBAleP1nJz4WMYEdBlpf/reC2SoIApF4knpjz+5c2qZVttUBr/RQD5nY9WniLlaIY
IQP+41LQB1RDX4jycH9B5zwIGpBkyPkBpYGnCBXocF2WtELCtWflBS4flMa5TURT1Pbt2UvXuNPv
25uZ1StzVLDTlFDn8nu2PYubyERPHDg3udRgqqMfOF69wKoxs1uvjE0/vzgoYjJKdVJhbKKhMPaQ
maR8JYfaX6jTzc4hIoMJyYuSLRqTr+1obS1DJaDuzj2bJEdZivdqlxM98AbJakjJrLso5XQRDNZp
E2iOJA5LUmTctDOo3YqDAh5/8KtNiFrqGgdCFTLTgtaew95kI0cqJiZLZpO+8I/5J/kUOj39vL+S
8kzkcGWSGnUaylzRejApsk5RvjWfDPcphkYRbtlM54gZxnrIrYP+jcUy96ZU7En2UIDHNnN6bZ94
z+lwqAGnlMB5+xNr0DrNNipkQYd97j2K+H9riSUjKsHiSQ/DO6gL5N4ORjPNjQoiFqqTZE4DpfjT
uBFQlay/I7DmbjLWIPVLkHzJ0lfWPcqNIXRrqaqM1NvJhdUr63BDohYcJ7UBYld5WNKnmbkEMC1w
VmhqQm+fRPmNtm9QIylRMhGL7XiqOIOxG/EQD1NLVR5smh5Ezpaggpv9mKEF+6VfwqLNXM5XH0A5
ESQehkTIQqQ9OlMc9PR3CH5Rok5bp5EXdv5MfwF4FSAGOjWHIOj62yMXJ0xgi5qvcRmdeWJLegGZ
5gLibXZ0aO3SzpxkvVUDI7DHbXr27DFBWlEwPDvFE/akvP8pY4MHg1m4N+ZiwKuvopxMUvQMFGTw
VaC3fJU8fQ/Y7ASfZaxXBkR9VbhtAscozgu+dMbdgFOHVWXQlUvQu6CClVQuZNAJJ/05G2VsUdbI
IHCeIaVM0LYXvd4/fjMHXuAUdMOiKDeRBVAhGAqwapJ3pD8rNRM+t3id6qLcewu7eaZ8oAqcCo4+
EF6CRYTuVZG0POA9FTB9BYI10DGwE8/U+sAEVVPR6qVyHlFeRZXeQ4SbmqEAUERnJJ1iiMNJLjdV
Be66klkVgcUJ9v0ZuOX/BLebAh1coP5wgQHkcu12I9XnhnhU+nOELqjeLtOdKBX6Awl+eHBhoFgJ
RmG8pSvTYwxCHJ/V73/AzNP0+gPoo55GIRwyoOPpMxi+7PfOejX9z1h/+F2hsrICryvxDf6tZfV0
2OLfLOXgZk46WAAmwPQkxYue7+sJ4EmLx1aJ51QJ7DqyRV5nQl7TPow6e5AP3S48Vutos1oY9cwV
fmWV2nl1N4LPiQdwaVvbCRATeuwSXYCS0dNj6vzU+q6zd1+KAVhrt970+7Ox8AFzr+OrD6DOGeYC
4ak4vY5xD3A2KH1as//gfUC0Tub9wc7NMArfIkgD0E4PUszrGR5ylpH9gUUEiv4zCYWK/jkbn8Z0
NWhrRV06bDM3qoBeOwCJoYSBPU15bhmhQlb13HgOUkN4bT5iwCiQfDvqsvn18uK2FtpjQZ34cypj
jHRpWpesTz+/8OVKwBC1U2C9JntwcMJvCmj80TVv1AfBIAhlQOwSr5TA4J8C4i4JW8/gccDMBAw1
JGsUUMTSEIckjuW4qAdAqxSb7ANOV/1fAAG2AV6yibfzpcPYrnzIErLW/3qRrwzTAy87BXxNPd5T
0YrnNr6s8+pOEVs9540gX3i9zYQH6KSB1ghAqehM16i7SSNFw6glnhW1sGs/Re237J80ZWFE0sxV
JPJTWkBVJFCG0O80ghciV2u4HQT9eYCso/Qafcu//Y6zwXZvSDbR30e7NVlj3KlO98FBqcsBtGE0
ig/c0mTXWrs3tDlsLGe3sz6GNWeJkG1av4zG7m2z+V3SYZ05ZqKogIyfB7kDXBnlSJWsZbso54dz
UjyArlIjphaj06aG4AyC5vurPVMWgpTIhTHqlJVoamWVEMa2+4P8kZigWz/rymO9+nIcC13RIJBk
wLnOv3SLDnvGdV6ZpnZaqwkNIJjccOYdgrAo1D/t7ffzvkIXWfKsOZsPZi0teLA5b3llk9pwXVVk
Xi3BZqqTZ0V/jdZ7zi2eowX3MfdYF4HAVmRQjyBFQG/sRKwrZmwxrTkSYJmZGzLeHKCUZtd4wFaI
vzy7ttTX1CQHZq0cv6Un0F48Lcn5zJTCsLoXn0Hdia0XeUPQ4TNAGM+Bx9etMbn8Zny1xANzbj/R
a9mjeQ+cr+sTh35CaWF7TbuHeogBgo6/ZbRYgG6AWmLRq3LMAk7ekP9UkVupj/e37x+Y9tYAHhc8
urNvEahjNKKY2lf9GXCOdyhQmuNOfFY3wO7LgBMkUK33ndKK16Q0Fed8QmlEM38nkQCQqzHHFg2M
NdSDoFWpL53i+aH/+2XUvYwnMGHTvu7PocJW29iXVFdSk9P98U/zd2f4f9jui1uq7rRa4IoSRjz+
jef95plkiC7RtZTt71uaHQ7a3QB1Bw37TW7VH9C40BBMdBAFJ6Ki115YuvCXTEx+8WIwglRJbeQ1
/fm5GYwUAhBY0kNh/2GCduka7YeyYLxtTqhR3x/b7GmVLgZHrxXfMyP3Z/mV3+ztSVA0dx5DB4G7
SUzrjcf+WP1q6wRVlaXM2uwS/mubTpfLmaC2pGn7cytLq459ZrVPVh6t+yOcu2cvBqhQkRtbMz34
ibAZ/fyn9kylf+FCOwpS8/9gBi0nE7UIOghp+uO+AoFPK/T9uSh8Q60/fcFui1OFp/d9O3OPHcQL
/xqitko6xuBR4Yf+rHKVlWbo1pa8UscOyvUMjdsBgMNxiGRaxP8KkWIUYN5rW5SnPEm0idKvfV58
1vp0YQdPVm9O48VXUdtIkACG11gs5Ygi5hNfqbEdJCWAkjXwJ0FA4oehFT9LRhUWoIRzAY4koeqB
HkL0bUrTybo4OSmkQTyJQVd0VdQPHR9ahDwM47OU8VtWW8q4z8DiUd1BqwGPFzDaQ+lEdJ8xePUT
5GW9CmCZ0JRLPdOAGNcriOiN32KN1r5N8lKDyQV0Hf2vnBqjAObDhXzm7F2OdAt6Af4UFemTI0mt
BuEaoIDJb+q/epxoJoKVt/tI+FBEO+ohogNVnVF7Xdh8U1qfXuaJxGwqqqki6nfXsx0EfAuRZ58F
2IM1cqSJ94xb6OnRewkWcihzuVTQWCJvJkPiABgEKlzJhr71Mz4dzyb3woHU5NNpUOzO9OqlWfCB
M8EYblAI8aBIKCFOpiwJsTyWXoZaRrSuG6M3KyDgoOGcPC69bEAcfTt/QE+j41UCC4OIRPv1/DVx
JdZxgaBfg2LJXutHT7aqGslgG/TGnKonpOYDg4ye2NsJrzCfpBe91yHvW8Zh1ayXdX96GOpxgCNh
5EIggUa2lZn8pxeCOn5qMggbokdCFX2d9QF+NyADHmePiuxXAB2VBHmIMMmLZKfWSihbciFquZWn
yN5+Q73eY22oyTEqEqxqHhqqKLGDWYotmx36IJUmyTF0LFtTS2lmZw2QrDoPYWHG0iAKIeh+PAyh
2Xd+JK+7sdMehLRNhEOu5H2yFYec9/dlEJaMKQeMJ+jQ7i5YZ8xRR9mCWIGPDmlWS+Wrkittfmyj
sNTWfQ20pFNWiVDgapdDYETHLhFtrU8EbpsXw1Bu+FT2phoC78l7nmMJmlM6T+DsLKn8J/jAoD+l
Q5hU+0CSAsUowfkNNTuJgHA2L8MIrzxNBOm5JothfYzTrojsEYixxklzTS1NcSwGtGYMKdTvQo+J
wcTDJ2xjSR4vBCuuVPsQtE6Ejc+5mLTZlySlQLLrwYgs2WfKFzy0zGIvZwIX9QGxeJDTThNXSg9i
/geFNAF6yoZSYHS+5kluJZWSDJj6sg9HQ+3SPH3PwFglWyESBtVXrfJ++SVWTeqDvWqsmGzV5KLW
bXyGkaJnMNoEkRWgCzZ5yuOIj4leVuikg6JBGslu2ypSeIb8go82NtSA0ESvxX2Bek/ZakjK+36j
QNe7kjPu0c+7ZjQT/G9S60Rq8GehZdk51qDha3WF3/rbqkRi5DfxuTDpNlWbSIHLNI0sveHXFIBH
pErXvtdCXdeQr8u0p2RMhkHvIWbIW6RJk9z0CAiZLR4zjS/SIqV365KBZnQzRLzs+HkSRruG1wLo
hPGiF0s7JGiYcOuVHpvtmQQJMQcORMUvRYf5VhjFhtHTts17awjzDILwuVeR1KjKXIoNlaAfGPRX
VTaUTz7UDYUIyilal52KolDGXaYQCI4kfJ8whsigPWolZDEPuWUFk8TpBZIVnYlvqf11DX3VDGzd
WcZZDVMK6ZbkbIbJC7pagloqohoOrW91rPY6miU1Rm+rLiXrNO04cgQDQaIA3juQYVh5IVOxJ0nt
AZkZNblU3/1OUaLPMS8LyfEHRq5Q+JDD1mq9RBsMng/bwOZkPxawVEIvuqMMliScjYZsuGCQQVpR
QKDeSaoyycDYQjjti8lSCCKwfuNL5gi9tx8NKZ7AhoqlHxyCsggYlyszLraS1Ce1xahhn9tcyLNF
qbcsk4ymj2YU9bfLMsYCXcv40oPax4fqUdf/LFwyM1c66JJR8QVXGnpBaO4ncWxj3ML5eA5raGxH
2raNziy7VsIzapS6Ju377L1Vn0j8CTyOToLwt+8LU/N+whQ8r9rvwufM3Hn/MF8JYHBDwZu6Hsp0
zAA0mUrdvs3UOkTrOAfpZFXnJFMlzn1r0y+jLlhU1ZH8Q80Io6ebpDON8xjwrrLnTFZTW2DUZ0kN
7YxtIjNih9S+b23m2YErDzJWiFrA6CFRsbFQTgF4iybGIZKImdWhbwE383bfyFxJEnRaKB8AEAOq
lj+w4UWIJtSNGrEB2hcTBg3meI43hcs1mL4ayXnpSRrRiFHreHjVVuKDUkMrzVxVTXmxP5W66JFO
AgPfhZ46FTrHTd5pAoGeusDp6WjIEt7IIW+yX813uISMoRbyxhYVELNyWZZ8pvJ7xOLR7rErgKy+
P69UyE1boGPAqvJHUQ4xmgJBC55pADd/qxrYGvViCXu3MHH0G0oK/URSAoXfy/swRdA3Qjxl0AXf
GFbItt8fFh34/TOuqWiKDCAyljQDigClyCqXImGfRp7dBjuhNEGda3tjDt/7rYWuytamABa8BbtT
bvHi6N3YnWK3i20qV12mpSrsopgw7mTU6CFCEaI1RcXf3L46dC9LQF+6b/kfm4CnoagGErSbGrHE
dknBxYGw7wYrXXWyDnVbzai+cGWBO4Dba29LJmeXUoT4BJ5K4IOjqfwqIKnEJoqFPXKraqKzoplJ
evg9PEXnPlpaysl/3EwpXoVge0XQy99w9YaVmjQQId03vyAOXLUrxhXc/jl+im3A0e6v3+zA/tsW
eNSul69rm1HqtAxTKemACHBPMgLSJ/87N9XP+5ao++mfRbuwRHlNxodSjNLBkqoaUmuD/PG3IAgb
ljYk9Vi4scNfjygWS5mPJzuMzu7DdzWaxEnA2tka8XFYlefqU1l3ii6f7w9vaSKpHHxVsp46Cqmw
b1MjCjOLCD8ppElBGBDsmAhxzsv/zx71gg8AZim8BMMEYzsyGWxhK6UeH6PHcsMc/3+mqCPOhlpC
+gj7kTnFj+B1sjwwwT8NrL7Ec7w0h9PtcOFLPKZlOb/O/8akPnMvoDkOQ/SZcL7BCQsb//YegDYB
qLD/VB8QLVEbP+jGOAHZsrbvaxV9JayeJIXFF4cEwFoGavU+WdqYt54SNL1IAoCNYHqZ/2UnLkYX
k6hQAeH19lIA6eGytoinrjMO/IhDY2Y4dwDwxGWrM1EMCeNjAy2bgRGX6KNuj8f1V1DHo2Cixs/H
1Nsr/M8QO3mGPtWFaGzJBHUUGB7kO8yQePtG5O0oWeOd1YlLvVqzRpC/AvE3YjEwEVzvFU7TBsSX
rbev/Epvi2NNdo22gBC43Y8Ao+EvMF2KSEDQzlGUBgaSO2PgqvFGeuUOhWCx0XelHRJ0zFTlQjKQ
CivhuK6tUQ5yyCFyB5hQ4PqCrxlNmnE6U4mlcf8w0+gemFFRH5chUABCfaTCbjZ+kEaFEkZuPWbr
ND+FIsrDRp7oeFaZUfGMZ7gOHQ1LG/VyXHcCgHhKoYNp/RC1hRXJreUNSwxy02Jd33jX30QNnfAF
U8dIgLiRqG1IdhI6be0nD222tPvpKvnf6KE4CnIDsGYD+UNtm6SZyOPQSOyqYW0S5aXIIBWNINMP
TO2B1QOXD/X+R5MWXCjNmTPZhRAtoAmg6AOy/ubNMIaQd8mbxG3A1IlihYWSaWZGtu/4FmcyVmWq
JgBdeumkqNwCLOvIUHSq7TP3rS6kQWnU2c23UC5g1KIafCFt4ia83gZH9IOFNRqKhVbPmm3LfXJx
ZmTfguREqmKoUCQYap1JVgAB8sxrDaX59zA11WbLMFZHdCl6SbJTGphcFOn+oSRmRA6DpCfvQrmO
kT5gX7RF5djbswKNAUSAkMOEMPpNm0I0xgNPSjlxSZJ/gw0YgVF/un9Qbh3MtQlqTwYFyFbqRElc
H3jMvF33soms2X0bc9vxahzUUohK64OaE0bQPAKlp7HW2cjqs5WwHy1NMppa5wtrWAr6loZGOWih
DaWBH2AVIo4xu61Ci+cXnll0rn3aZJBxmniKARZA0pZyM2zn+5JXVbnLlMSulCNXnsS4MToAU7PB
TKS1BgblroqdoFkwfRtoXlumFs7r+kYY8zp3U/X0LuSlpSbGtH27JUW2mTfXtSVq9SqNl7PCb3K3
iG2FM33VIhHQD3qnOvV+0LtgIYSYHRm0X1UVLTqTK7m+8wohTSOtzjEy8Y2pkWJSkP8s3pAj1EN+
KUCa8ckg0/jXGOUp2V5MQy4tMLimNaLoIDQfSu6U4G1bOAPTLFHOH4aA+IVwE0oXtEtWIjKWcYP1
CjpiVNxaDjYI2hW0BzDRnvNOvXwEYCuYDuGCJ5xfQBVJFh7qskDPUKkNbcwaLmdI7nrjugwYE3I6
rF7m6FQ9K+yx9HZ9tHAR0LWw6VwA2QBOaVRXITRD58XACVp0aiAXbvgx2tnxkzG6owj5QkuF3+e3
RrNKzsqygshtuHttdtpaF8EnW4UqksNK4Q7Nh/iTtoBmeQniC6ti0BC8kjvL++IjR1T33WGItXOr
Gn3/pkAjW/at+wtOF89vpoCa9br3kdCXhcJlVqwh2JEdn3lwavdbqGUkRh1BU2U0QFRjlaCT6PQB
RRkoiVr5i7ioK3wb4V1Py/Tzi2kZhwLwxAKrEa1HMMYCBYIcl5Gt0BD6qu3JLlr9ojOSOaoWt74/
C7MLguLrxOCNfnaWmoSIJyqrZFnh5kVuDBJep4NvxL0d8UgOQcgS1AL/B4PypKoHQgF0A1EGu6H2
A6SNC7eSXkGsb7DdPvJ8E/WNKgfUaAndO+M+wHmNtw5U0JGWpnv4iTIy3tDwhZsOgRt7mcN4RM/x
Nm60pYh2ukooByKJcIiTzAJyNDcNpgKbcmEZkokWxjNjB8kZ/ewf+AVAy1wMd2mHjpx9WQi4MYKd
1k6e6qcRLP+cHh0Yi5gt5MYZC8HcHtUB07N742PQ/VNgqasUQH4oVJ609ZK6xkwQhO/RoIwqCaoC
/ML15mXlLILzSolbFpGR55HRVQtTO2cBDx8ID8FFCjfKcHzRRL0kZMStwpTb9ooaWJGCsuv9nUk3
gP45BGA5J022ScmJ1pbR8qLlSlITt1jzxgSGjlesJVrSttd3viGvRit5LIxzNyGyEmMptzc/yH+t
UxddrjGo+vMNrKtVCWxIwR35IBwWvN5f/YXepZeDpFZLlLq0bEoMkt9kT8xruMLzjtUjE8Tz4k61
Qyjovi28X2dHxvOYXwU7BEj/6w1SZi0ETFFkdeMRjFHpFlXLBadCVyn+WboLE1RIIvkSUeu4J662
4jfRF4jcvDfZLK1qx1neVoYy61Lj1OwNCk7H/x4VtV5jxYlhXmFUwVr6El4xoc+RWX5m23CN2rS2
iR5VO7AmRcb723QuWkD6FxAO5H/lKft8PZ2hH4VVoOH8S1muC5WBZJFnslDgcjJ/z+GVoEZk4QD+
DzbBMy2hY1Xl6JBPyqDZEyP97NaQQ+ct+5iAUnWzRHM1P6cyonSMT9NQQbseWtKjJ18YOgKSeNmJ
V4nNWIiEAs+odgLkTZqt8D0x9v9GS4L0cy8gCW77vyz/TcDFDVyCsi3lRliWDr1ZgkhJegTq4TAa
H5rZbJWFNZy249UhFMFqCBVj6PIgAkP+73qcUpE3RQVCHRe9QblRKkGzkiHmbZV4iZn3twvN1gYF
22tb1IUbeJwWZX5M3LR/SqPvn+E9gDa3ydTbQfN1VTxUKJUUDx6oWGpdqg/RO/57+Cz7TXv219Vg
Jz6/tJ2Wxk+tc1c2PkdUfJMsvIKEmFPWAXdigjcyBgYb6PG6jZ0IzIDoKR2csTMUbsHX374Lr2YF
ybvrFRA0oVd4AV9Qd7/eyvN+UyiykcModGY12lDuzsdnjixR2k/rerXuU9YFZVF0mCIUAUqeslqw
ddjKTeMCG2IV8kPLbXglMxIoGNf+9/2Fv5ljqKMpuJZ5OAnoMdCkj6EiNITIcumSNHktYt/OCuhf
NM3zfTOTm6OGhLI6yD2g5YvHIF3vz3qpkxKIv7vV4Fu5cArRtNrlKIkttVzMjefSEOVv4wpTmzYw
BKzQU5QXhppq+1HMF6ZtZjxo6JiSYxO3BSSZr5dIEasCEKAQ4yncAuKlanBWCjvXlkrMM1sBGwFx
BoJcpI9pL86FIviWu6F0h2cx0UWjPBLRajT7/urMTNqVFerwF3LXqrk4lq7CZkYVHUNrRM74vo3b
syRhT4POFOlEFoLwtAYSeH0KoBOiyuVkBm2/LRHA9cmVrYl3jZlHkmzElRcbRRsTQ+N9ovcVE1tt
HS9VgefmVMYBQ7/M9IdMuRU2bcuukATiskqrJ5LosOFXLGaGp4TohV9K4t56VowbVwZ4jdDsBAAi
tVWiLOr4RPVLdyzeRv8rJzxq3KbAo9CGGrTQ5SumOCZ5cO4LW3vvat+pQR3HuQG7kvjWQC1CVhpg
PUG5dNB60BLcXxeaPQ+5jOn7kJ4EczCKTPRWjsu4zdhOJW5Taqs6ywz5KxAmGY13bhNVRvxUKHog
rBh2k8ShrQrrot9XgeKonjWI+xJKsMnz/U8Sb50FOiqQKgXxBcipVP76cDXNGNe9qiDGHcgL0UKj
jsWFYHNmxys8QFmolQgalNGoPYBuqqDPOlK7BTeafLjp0QgWywtOYmajoVdaBXkGxJSmM3w9jrCp
FDLGVe3m8YYbf4mmmVGkGXww6oqQLGRnZzzSlTHqDCe5z8mZXNauVKoG3xyC4qstfkL5/f7aTL+G
cuRYE1xLgoj6Dm6o6zGhwtK3ZZA3rlx/MkCzqRpab3wIy/F7nj1LKMXct3f73MJjABwkSCMKqEhg
Q1wbFDq/EES5a9xAdYQ6Qv3BT02peq1rXhc0t1oDLxYq1vCVP7HbeJ0/gaRAizfYqa68rcTV/c+5
3Tcikm8IPKFywgEbO23diwAwSZOBScSwcdPsWMs/arqLlHzhRM7ZQHoROlzoHUQtj9r+gZgnDHhX
GrcEpjOEUF+OPFP7v807YwhTvgOLOHXz0w2YRcbKVdQUjTvaNd4HIA8EVyP4SJeey7f75drONNiL
CUO7uQQ8NOyoA7JnrKVGTpQ67QiFmIUjfes1Jks403ibA4byt5EuLAVCJxYoFjVuI8iBUXP9gQcf
7MLazAwHqWyORbgMhjIwdF8PpyK+P6JxoHUz044NpJp1cSHNO+3n6wMGsY0LC9TqNzLRIoCYWxcQ
F1DyQXJurdoPS/lyup0dXh8azRObAMtPQoG0AwwVLS8bIWrdREz33ZPcIYKv11qJVsXwnAYPY1O8
sn26Hipvk0D8E7yPvWhXsmhA8d5/CgAPRv9/ss8zQyCnPMx38pjY6GlivMf7R25mXfGlCgJUHpo/
N+2t6tBweJyQ1vXUilnXSRtabTX83DdCt9z853z8a4Va2KIs+7IYqtZNx33jQ3bZSALcz+JHcBTT
3pAOfofuVC0/9mz2XPzKgR2Nls8nC/5lZrB/CkqQ8ABKgPsjW77YxG0ue4WaVYMLaLSutQ0o/O8P
lCZ5mAYKC/CpiChBJ0bjtdpM6NgibQckJNDnLrzGj9FT89zv6iNoUxzZTEAjGh7VwAxGq1rz+rds
3f+C6cRTG1xiETQD9oswEG1O10eICeIuZip+cCvoS8hpYHD5Nqlq876V2+sQw0RbpoiOIVy9f1HZ
xUTKSZ7mY+8NLpf1KxmkERJ4KrLshV9KyN1CFDChPMYywTog/ixOS3phqaszma2rcnQHYzT7tbAt
Tj7Yh3ujMzNr2KLD+Ogbv5Eznu6PcG4eL+1OP7+wG6Zhk7EMGd1X87j08p52O71Gl797mt2L3y3y
Uc2jk2R0NV10PtttDW47yXiI7SXU6Ux0fD17VIw0lAoDOgZYGozP1InMfK+uxXW2Gp3qtTI/qtXg
MLbsIisN7cnS9Kx84cTNHAiE5WiwRbUBbV9wMNdjHdVRyUiX824/dLEBfL/uMS8RG+rij8RakEFB
8dJQPNBkP+b8c1nZeRnYcdYdQg9c8khSFvK4avPdOFj8kq7a7XUDDNakE4jqBJ6Zf2+qi3UoAxAv
8T4H+D/g+UY+ogls5OVglfQFCFnEVLYZmW1Qhhdk5/7umreMGBnsBaBjo3MQipojQ4vkpVsCY9IB
e5Gpqc72jr/Oq9cQCtT3zd36PQBcBAjUAeuD2J/2SqrCRswYRaIblvJeYgobRDcLEc9MJAmWDRbp
NATkqiQJ1FbjBiVFTVET3TqwimPkoWq7HlVdddKfxE13hcszeszr3a5MTUG0a4gHckfODk3OaBcz
ibf+6fpjqF0XedD/jD1VdIcHFqQE8pYD9RWisPA/SLuy5chxJPlFNOMN8BUk85QoKXXXC62kUvG+
wfPr16mH2UyIm7SptZ6enuk260jiiAhEeLjb0bBv2h2FXPLT9AK5tpHv1I3V7q8v+M8iKkScAKtC
F0qeZwPEcntBq34Ep4TuVboEwKetKQ+YuSH5cxmrzGwPaXirtoeEHgyFkYnaNN3Exge4pfqP67/k
Z6fq+5cg9ELHBeVqsWosGRWpzAkDlOSTpkB9M52fkuBOsqN7I7rLwEUibbPqtjqqh/Cge/GDeVcf
0tP0pfiuytRXhewAvbJ2GrVBAzStBJKf+RgYlwyKJriFoAzqz0v3kNSNWpQxft3IP1vQX3LrIdP+
/tWhH11JeJa/Xl+Nnz0KrMa5PeG9I4E5rjcz2Bu6LTn0N54FmYDn397jn5UP0+ZAe+nkYQl8Qlhz
QPB/oLyCLJ3FmBLD0+4g9ksxoXE/TJvghFE3Y4Op13TbU9YPJ+D76oIFx+rFUjbqbfc+/SLdrbSZ
dFflm4k8GOYulwa7hKx0tZG2kb4mqPEz1F3+UiFl4EnNO2JmBkAyHTMraMJPB0NfAzv8DHqwgmoI
oN1wExh9vdxpNVSGgDS94fmjndQTs3S8Ik4RpsmGsGZ6yHQdIyxJslnLiH6OCMx7jhwX/F7KPHIs
WLYw2D1mUmd4UfVpHKVZPNTJG6cD0ea449HdCFB4K5+maOWTF9f1zK6Quhijr7RGww14vpc6esqx
4+U/7R2dZ3IInZNOoWBQ814ak2IyvDbi3kSSXUf5VjOGldff7Lx/HOYzM0L+jmZhaFrDYHhGamyN
PjVtMpafNYqyqdVlbpS25UrIWoiQc6BCzRx7p6KwfXlclKzyoWYrG15avic1GP83TWKcMKrOeina
hYPkXvcMS18IdSaMbM6crJAvvrRXmAnRpsA0vH7ImR68Gmq/jf3HHGOTQ52tfNxSPJ4BtyjBIXmG
SOylsSzCbCroWg0PPJMmkyawFhV5TlZc0EL2B1DrN9k32oV43QkhOWwlA+PMqu6ZIBfLKVick1OW
vugGZnJ018RBGVwLAnFuD95/Am6qjyTfVNY8w42ROUt7jwG24uCcbDN3taCwmDCYVAHfHB7JmKYR
FsFoo6lVE1P38jg98IoyiDY7EvYXAxqhqTJMHdsG+OZ83y/s6TfECzB3OpPGa9pTYO1K49WCqvcj
JLy79iaN1kpjP5v0cBsYfJ2pyuf5PhGJUI8T13qKEA7+Q2ZotgqN37rZ+Q6YMn/7DqDRrXGK7qFk
64zyc7M2xbV4IM/MC8sz6CjY4bgjOR0wlMlDcFJHcVU5TYABMqwmsBHWqK3cgqWDCeQ5ROcIwDPA
RV8eTHBQkp6MCFq+2jRbFLhi8F5CR3Dlrs2/XXQn0MZC3McrErB6wZ2QUsNAcK8hV3xChu+6OjtZ
9s0pYJtfFtt8biN2K9vQdd4QT3Js1705vLpf7PfN7+fH9giu6T8hWOofwaj1vts97HZvT38fHsEb
6BydwHs7Hnz7+LAGmVrajvOfLATJkvYdb0acVj5xe4ifyXjsSbXplDsFcI3r67OYpZwbEyKWnwVT
Q0dd9zRA7Mv6AMCjSp71fKN8SNVG193sWTvQm7g8+iBiv258KWqd2xai1qx33cQ59kZL33UUL/va
wRT7dRvf2p7XDoDg3QNfLks+EN07gmtx2MyMPSBQAw2TCqJTMus5uYk7MOpAYSfAXP+hucHzGJLj
ztoTeSkBpQQcZgDjoyIs3vJEbzUtTRBngvFXMey6OU4HjE93UXOUjU2dZyvru3TF0BMBrxW8PxIi
4exXnFbSzJngVb7MDIxQhSs9hO+3hbi4KNLCdyl4YeANcnmJgSjIAeNKTW8DfUN7/zSxL9PR2Sdx
if3lO1/3kV05JnNjoDged2Sfvr1kDIoZpz9rg3BL9/z8lwg+jI6Drk7d/K3GcfR8rccL7BeAECvH
6XuTrn2xEOjAzxCOOcEXZ2w8gL/zzYJuwEfDLFbfvH1snvbU+frWuHEs+/6zf4NIEysZCsxgxdv8
nmm8ks3DsYCE5ktrr9HGLV0oEF4qEB8BmTQKrZfbMVUhzaOyBXcEGDva8dBpuyLrVk7V4kqfGRFW
QDJ4DRmhxvQG+AoKhCWoUFowiha/r9/cxdN7ZkcIEA1BtZhzfEwbDBDfIg0GRapkXMmPlpcMs+5z
IMLEwPwrzgozck1za+oG0wOPEB4KN924U8Dvcf1TljJMC1sC3DVBXURXL42AGKQLwjw3vZECMvmC
mYTymQyYFEVxovi4bmtxe85sCQ5dlcEdVceZ6QXWcfqUY6esaltp1pLmJWcGwtbvljOi97cGxNm6
KV3b12ZYmV4JMu9Y2zeNbI9h5QzDA5KpAc1Eyzpd/7KFuIh9wvMWYdwC/kA43RSszEGZaqZnGeN4
pEpYuTxStlNp3jaoEoGJJ1qxuHAEIRYLfWwdlAgznvhy36xRhyCHBKei1eA1ilHh6Zqn6x+1sF0X
JoQqAYkKFYQR8CdKojMNsF4dZZNpk2VrmjELB51g3gCPAHn+0xIOejpFAU8UGKqqP0CGhJiWH4eV
WcI1G/M/PzsUE5dJQGrY4MkvfEtLdsqwAodeXC8UM3UDhQ4DydulCcscu5SPON5Daubg9xifTBNP
fF0Cx1eCMY7ru7N05DDsBeCeAT4MPB0uralBnkE2vDc9SS1CtwsLcFZPNGF+E2J0KovCbVuEKxf4
W/9cCDEoExMC2jjMSmK7Lo22pR+2SibjE0EQfUvA1fwSb19qp4f0YwUhjcq+CxiEJ7en+/v3e+qc
2AjNuBsFmnF2z1QwAPZsLXdZXIiz3yQsRCYBVAiuB5weiz/xaKB2QltIM6ARA0Fl1hmlzq4v/dJZ
Ol8F9XIV4hosKJiGM6EW9ajVp1jdp9FKh3bRBNwJqIBwL7DHlyb6fMjAKKSYnj7d9cHjhDGqnq7c
7yUXAoDZf2wITssKQKQecR1+cuo/B4V/SkXjXl8pc16KHwfmzIZwJ7gm1y0q+RipOIyHl8bFm9rm
ODt4TeOPhNVv0IdqD28aqzdIgp++CluaDxaoXBmGFwr79LU/4frsTQwERTa0aSA36YdswP+cSUlB
VYUc5rWzIY0ks53hPPzL8TI1FERAPwEwiniru0Yfh7Eg2Gwj0DdqkIJOKiveytHcq62a3ZmYmXJW
Vm1h0VAzhfgTgH8gQRMWDXl6ovQkJZ5Bnsd0jxdQAcUutUj++wQD4/5kVlfHXD9Izi8PWTa2Y18r
EUEagxEGOdcKJ+3Qfe8b2q9cmaVL+r+m0Cy9NJXmRl0ZhoTz3NSPsd696IP6SiKFM9ChG3YILdnN
9UUUVY3QhJ5HQICkAcLru+Z5aTJIKWxGGfHeOASDazyoXlDOcVI7xjsL0152etcw8GltuEPd3n5T
XWhjm/UOzYDrv2TpLiO5gs46qr4/B5tyw6iGVK+JZ0kHyXyQ5S8Luc91G4vrC1iKiRFuZHKiVIRE
EmPsgoJ4VTjFNnpg99CTR2nGQE1Zu5/i7XVzi58ElR/0vGdtKpFfG8ClSY18TjzQwTED82gF/c2n
5+tG1KWAiq4p6uQYhAGAUPDsZAx1KRpb4tVQ9Qn7Yw/WLMTt8e/A7+WUdXRjUQxHyveViQqdvgVj
X+of86lh+S6STkOXMPQ52CAFbPT72yAEeRJEvdp7eQ16/HMqYT5suESAnQLwh6mxy8PWD7xuaj4S
zw8zQMW1TciPPR56wV7ljqHYJsYz7Ea1/mEfCDZBn2e90G8UXHjdaxSsHRrxlB4K1ITwBwkMbVsf
xcaVzuZ3Z0L05Oem5hN4lkDVPeYEpBimWrvbDPjDQLN8BJ8/yhUYUQKK7JTvB8hAW8gE7pAGDCyx
AxC/T5hdTNl9sP0KXHYTYRVYaNnh4eGhta1/yPIIYB9AdAJ7JIthEwX03EjBIOJFk/mEJOjJrEll
+4Mqr9y37/Tqx3Ig2YcsC9CjkAi8XI4QwmygcrTgoxGp0n3COkfZjG7D7tDG2inOXcS+OvaZspti
X4LkDSQR6PoqLnwdw4dfvynf74trv0Z4WSkzZXUZ4Nek5sj01rHA9flH6rcG3/r50cy8OGxszUTN
zsJ8DoSVAL+H/EqzHwtX71WwzA4bkCxBZQmwbOloaXvglp3SPI7NTouPNMZzOrE5T0AQ/KaEh2yI
WJvcNe2mkUANjNevbVImexFUzfSscXoTYg/B3ihH2+zWPhYre+1b57Tm7CBKMRjBp4HAK3QYNgRR
L0Y3ry/nkt9Bqxj96vlNh/rspYUmSUrc8YB6ZLjnEzg7oyeqgQGxXQlRSxUbDG2B1H0GDwGAIdwp
NC2CKMyxbTXuTcHewMnkEORG6MkxRCXQYliY/TNtHKYTBCvcr0/KPj91Zn4rKnDXlj/n9Gdk1H1I
HFQimBPbaw2UhQoBtGCgojGr9ZiaKbw0u0rlRAtj6mnBb3n8nQ8NGM1+V/lvy6hcnWYr0fInGQdc
6bk9ISuJq6HSeAl7hH7Iwa2vbSoI5jW9R0JE7bJicmVnPdNTxzpGcW9bw8bP9yGSQnN84GoCHprB
ThVXGzUcQIjCA3WPqmn22FROqryPij1BazCTWFmd0u6Fdo+Jz4wp2SXS2mTFYliY120e4gAmRIRy
Dm1fBJWRUS/d0+HdB6deiGbTXt91EE/XvWGl17pUMifn9kSvRBLTCivY60CVOhXZq2G9ym1om3dG
YQfWQ0nhqUGOMEWumTyAvtA3ppVMTxRM+M67zn+D6ItCEBXM0wje4N/Joe3nj6AZZxF0ZhTHsraY
/lD1B2QwtkY2Uwai08El8m85qk91CF0nnymrU7vzkRFdBvq2oEZCuwhAZCFMcjmU6yjBkeqx/55W
oQJUfJalbZqHNNhV8Yr/WBhDmfvsaKEie4cMoioc4QoSGVIRlNSDGoTWuMa9AeyZFwzvlc2zhk3g
/yj2133WUiPx3KbYA0eVvfTNoMCyAwENCp9NaA87yQV5D7un7DWHnwAdmgOBSw+D2E620hv/ObaI
a3v2zWI9YjSrJmxm+8aw4Y157MoByMsOanmO2WzDsbF5cwei3Cw/6qrTFGuDobOv/LnH/1nzbyTK
WVhohyDmRg/7lVUeNOmNajaR97KG+ckwXDnji+cJmS8kwtAfRHfhMkDEemiM1K9xrUeFgT3Kthon
RUYak6Nk3qtaZSdrzaJlV3JmUwh7IK4GzSqAu56mufq2J9CrxuKiEQzkAzP5a/ms+H+vn6mlLB+9
dzwPwSiEuQjhM6kRV2CO7akXGbLD8zcZaJwiebpuZHHfUKsFVzHYKwFyuFzLsW4Vvagp8eI4syN1
5/epQ3yX640trQlrfr+cfxwSnBEwpqNCh1fvpTFT6oBXb+AIMP3txPt4L0MWHReSBUxHlyhgTxbi
cAgWKHThJkdiH+iC7cyb++Kmd95njJTPsv3Nc8/+pHaOVA7kKOiiqJvnP9dXZfGE4S2HwgMW5sd7
OZRMtcl7OHIjzD3q4wSPyTFpHbxCNsk4/ErqChTub9eNLkV6yJIAZQw4KBAZQjoiK0WLfjiM0kZj
eYJs5Cbbthao1wrkJMrK827xdJ1ZE/ai4nUSVwYOtAmXWKofuvpnxGvt+ictviGRT2C8EWqmOMfC
GR6tLMlVKYTrl16ytmGp+dE1+7Z/CoK3lO9SzloA++QI0eg2zr1M2Q0GAflHASzIR2zdjjNRQAsa
qrF0a6185QHf1tG2pNuy313/rQs3ARkCWH/ANg4OlO/i65kHS3RtCnvQw3tBM4I5/133T5gcZEl/
X8drhFcLswiA4wFODnAeWkuW+FJKLDIWVjq7MCT6yEuqXRhuJ7Iba53FkHrNCZt44iQo0nVsmPA3
VVACPxn9yvVf9GszNhCcZQqKbKJecKBMvCqljnpK4IaGWxTb7NTWtoHCQghotHJq1sLz0jE/tyhk
AyTTgzgOZ7cW4a0eTNJ7kCdu4XPMeH3WSf/WIyW5vrVrJoWb1fpFG6cjTI5J4k468nr+NKR3BaaU
g7R3dclYmdRbMzj/87OzlOHzpqYbZoMH/5A10U3i/6mCE8QanDzqdtc/b8lbzRKJcKyIiT86lUar
ak2NCo6XQahEqo8K3fUSM4FiBIEufWullQRrsbaHCeyZRW0e2vvOg88+r6/7HOgJ4NRUQGToYcCr
KdiV99oGzIHsl+5WzDzMPQmFPSUgT+rYU2NPBE9fN09XtnY+LUJIoShRWfhszLeCsOVypZWgGyE4
jvowDrJLgg+1bHacUFb0a9xMS/7h3JKwp6lUpuDagKXU/8Xlms1vIYW2TpqgOiatbOniZ+nQacX0
HoK/uMJBFwZQNQ6Jh+YTMqh4o6uQaTELW5HXasPfQKcfS/g9ogH8CVqac6Q4282k7KagqiIyo0+i
eI9BgInszeJzcjrpPRncJCyd5BmKDPxjVG6iZrTBAwE4TLvXhqfR3KrJWkdyyStBTxHQN9SS4JRF
bFaVWHUuZSgeZz20dqfnWjnp1A3NX6WU7UlxrwXFi6a9Xr9Gixt8ZlR4vSXoLZhDDqMdfK40fAG5
6PDiq8WcCPqXK5Fxzqt+LDoCIhquiPioHF8uuixpZh5BWcOTo0y10xQIQimt1jg/Fo/RmRXhdrRT
lMrdVKIgpxzGDJ04dIM6TMH30PIe1wATS+8u8MIgrs3ym0B6CsG+10AGiNCNMtgbl52PCSrePkh3
4ht6Cl7SFYTR4qdh6XBH8MKHJsDlAk5KFad53KCsH79TDieufzTNqyqtgVqWNspERgbgzDwL/SNB
JlGqddlIvIE+RZNH+UqquXTqZoTtdz4MxXnhO2rS+RzTEcQDFzMzqvcBJBBW/lJB+qc3fl8/4bOL
Eg8d5mzm5cIozo+R+Err4zjGmBsmQt1JrVmhPqYTejAPDcrXa555qbwG6Oh/rJlC0wn9kFQFfpp4
eUP3WnErF2CWit9raa/kv0OQavl2bcCzhekxTkOnrBVw/EyHIa1dCLKzKXkdGujFN3savpAhY751
5/cPYQEBFVsC2/2AInd0TKCWIu/nMeCpOYB3Yg+uc9rh4p4wIgx2EJZLmBzJb0Bi3Y5Myk4kiJg6
OtdXdiEEX3yrULME9bMfgfyCeI0annq+paZkAxKPSaojRn76PVfWWk5L5xLSnJjzROkSfkRY3R7Z
IySvsJcZie04l2+pVO6vf9TSFYNwAwbmcKtRSJk/+iwwWH7bjqCpJF5S6DrrUtWyiQYiADlDRakM
ArIS9LTZQfw4nxYar1AaANGniIYicphkLfeJd/tmMAdYF0AxX+YK/9uv24/Y+YAqN3vDfwcMLWl7
ruvr+GNrpnb3fP3TF0Y+kaBjZgqPMTSewet9+e1h2GPaXMVP0QdXa1lGnMw8JuHObPfytO+GxO49
3oDp+yAD7DaFeLdskLuDJZGv0XcsgcAvHgvCb7FopAUKragnVTuTRzupck08TsZTAXZXa4t6Rx7/
9TW7xvvqC2Qi41qneqm6dPELhDhSKQOEukY8V8L0V0E2TdPuuwh8ccaGGKzrH+bZj+mrTBOWFfth
DY2x9IrEJD7FfCTKhziQQoZC27STio5TkGFjnrlWN202PerA3fD0MdbuVP8WCvFB/Mmzv4b2FPf7
8XMCC7uBbmP8LkejPZRM0RpWq5CKRWKoqH/4e/Y4rOk0Lz3r0PtCyxutKdkE2PLy1LS6BD2tqqGe
b73hHRtkvtNh1JDm9a0xZjbVE2bFx4zb4b1m5Xbp78bJwfyMo6yt2YJ7sMAxQNAjRvqExsHlL+kC
JYvKXsHDewIVSX5I1/QelqI9LODfDDIECwzAwqkMA60ozQaisJxuW6jS7iT+oBi3M59M9VCaOqua
Y7TGADHvtOAhLowKB7Fvo6byc516Vv5kWB9zo4trm5W7v+CGrLkYBiIrqCkBlXm5djglXUkLCZUA
OQZIOQPzvJ7pFdAJxXMO92R34RBvBoCO0fMd4h1oGutbOW7pg0kkkyml9Q/VVTgjwHexoQQcGMLb
o1GrPFM4dpNLt0q19e8l45iihJ+drn/6QoKAOiAgjQTVANAZCcvb8CrWqwTLm6AoJCPvV5Nj2+zQ
sgiQzYVr1Yel3Tw3J3zWqBSj30C9CuT3t1z9XUa3Bui4/3+fJFxJS0rKdhrxSXGL6j8Ev8qNUmtM
rVxyE/9Dvo0Bc2yTos08S7JwcqjK06TVC8vLME6cKE9aiwah9NaqawdiaZ7wwpLgEnXQWxVJnoMd
Ry1fU8wAjVAyrfVt429I3xwLi5Hqd9PiKefwNdDyopuD8hCBO0YlBxi5ywuiFFpjtVFleepWn7ZJ
cp9CPMBvbU29SxQLnb290Z64dSi1JwmMvvGzhkHrNb3P2b+IrmB2cKhbqzLIRIWN1UddixqjsbwO
M/0chB6TgTZ5HdgNXanmLKToABoA7Gkgawajr2ApL9SIx5NkYSApd4zgZsxaxuO9Ej3Q/uX6aV26
Ef9r6gcbYQ4lhMHqAt/L5EPjg6AAI+MABlw3spDcwK+pqDpiXhOz4SKorvCjeJRiHJ4ofawMJ09t
o31TGjwIotug36dAIkT7PvtFJEB2KtcCL2K7Bf6NSzuyAhn5uYsocSjIsvAXBBKx0JECaMc7Ezcm
LeX3QqneAHKBGg3pN6nWrD26F+oKmPDG/C+KnbPO8Hdh6yyjlSsFiMtewU4qhg12qbKei64GUnQa
lfaYbmSml+711f65pbCJURu8IKFvrH5jNM9s9glq/QOPfY8jMwz4poU0bL8CD1r+sDMjQrhvuDrK
EQ19r0n/xvHJ2uQ5A2GmCTnjT0mTnXxaexf/DBXQUoCqDZgj0LSg4lJikH6UfbRQvFADBNd/LyLT
qwN924V/0vwGuJT/fhXnXQP9E+CEPyhYOr0MQfoQW56MOc1xOlR7uYrXmqjzm+nSpeCbzowITrXR
wIJQa6Hl6UbrKtpNAZUGYmH0S93m8cNgvZr+n1EqV+78QiYFs4gXJhSSUcwUmyQ54nGTTLgDfe4V
anzwIeoGTQxW79sZJkQ2fdht6yByVjHIC0+LS9NCwLKygltUqi2vRhtzSJ4fBujV7QYHilB+vM0d
+sfiIA7oNqRwJePp+p7+Hx+OMjKAAfhu0Q8RHSIAaTivt5K3LO+/YiCabjV1l0+IZhOKnbYWBM/N
pK+cpgViBFSpFEBCdTADIlILVRfTKHkd5QgekI85PYGgCFjnT2KbUL2R7AEdSYjcuQH7NTH8X5Sw
t/XJGY+WA6wV1BIBcd9cX4ql23T+e4T7G1eZBp1s/B7z2ehB/xnYqul2KH4q6ru+yoczf514znUw
VoOjHoAM5LmX8TuIAD8zKcdlotBZiPAgioxtJb/1vrWp6xCyxRtfh7NSqF376EdBl1e7JcOE553R
2BCHlts/cr0hKWpHoLtstmSNtmA+dz9/ISiRMZcLUQp5DhtnTpMqWhKY4WR5UMK+D6UQ0sZ1cLq+
5j/DOs6ABu8Lrn5Ag0WFykJJedOPCAYWqKUbMH3Ew6kpIEWLt+0q0fHiBqOzOPdoMA1JhJQJA/8F
hQINLlqj2Ymyx4swAKCW0oI1as5izHNr0p2cbCNpYJI62NTcFuWEkanEbShhOn0KILp8fQUWgi+m
zjQLtEgYBgWM9XKV9bQOdRL5CIeAuRlHH4U1BcoXDV+5bmt2hGdFq9bNVMlIoKRWv22ifIcxwYOO
p1u8MrexZkh4UER1CPrZGobGwTUsxrNtGNprWJvFs3m2akI6GClFVloNYq3ZJb9pmADjA32W6zuz
GNDPtsYQyns6niwgyceXTL7tA2WnbwOcm+dPEjtBez+SzXV7CzQNuAwUQwj4C1JCET9kkFhOlTHz
vYRJjzKAj+HT4MzgjCdQoHNU2cjWBEPYDTl4HYhqrltfuolgrJunmnSwo3yDq85ue6oP+ozT8z1i
hCxH7oepUS1/lRtglbuVMbGldOzcluBpMT+vSF2WIx3rt0T/VWUPlbFiYumuz/x3BPke8AQicD5q
/NRHJ8T3IFlPQAUcK6wdjr62V7SDubZz82kTPSWGVWAJnReIdQun0axyDENNDWBlmXyD5MTG5Ioj
hdKXiUJ4TdUbtf+s+5UX0YpRkSKWQ9K7NMfS99oxB2oZZVHrWMt4+YEdm08pJqAJMOZquJZ0LtqF
8CHqw6AzxzzQpcPycSWKpK59AIj0Ay9xwdk02r7iNAdj7X25eFDObAlBstXzMotlLGyQ/y2TJ6r/
qaR/STjR3/3P9wgOOPObQNJjfI9hAtZ7UPe1C+2lYfwVJ7cgnywCY8XjL9QN8Ow7syi4Yk3joAVV
YdH0h7uO3+rAtsg0QDflNihOJWrKoNg1lZuhzza1Gu6uX/SFQvJsHgxg4AGf4SbCaS0ys5zGDOYp
OlFMMd0x+yiV31rwYJWPSrazuMZkjaXJIRk1J/+HiH9m/dvpnvmZaZpRICX3gUZSWAWQkTGQHemd
DBrA5krMW4oSYNvHf0BWgTxLOKpxreeJEuDZh9YWFAzC7fWVXLwJmIHHBCEk5oFZurwJIxyB0Rpw
YxGyOZvwxhkig9hF52+7zh3eeGFD5mnF6ELhB9s3/6sx4oElEROGpq8sWmYKTk/E7QJcosBHSbth
clKIRunVG6ebMrSj4FeEybJNXNhV9doqq5Khi2t79jOEQyyjx5yYPX5G0mrQcGKt+TiVbuCOG2M7
OGC684E9AdVfhVWRVs7QknMnmGxDsUKncyZ3ufANjYKhiODcx3jHk3doWwFjzMq0Zo1iF8YaU8fi
jflWISJzLoya36W9OCRgl5ex0YBu2IOZPXf6vrJs3TftIr/hPLJlsPTWcuKW6MXIINZs/yGczUPu
KsYvQbosQpvzcoxlaYKzx9CkrcQbq9xiNMWvHFW9oeVKZFnyuufGhDyZql3bG8psbHqeJ7jqW8iE
/YsTPDeiXq4pTacxyCS4dqQbfl07ifor1UDGrbxGfmYrfbDLMGDM2n7alLmTD+naPZo3TQzaODxY
TxmyLODevPwBfqs1aZgR34tRu0x1GwAcBzMQQC2h4JYdebdp0w9a3uYRZIyiDZFe/nvvcWZfjN/g
EsWkZGr6EMN00waPzSE9VfYob0qje5Tx+I9WZzGW7izgDbg6wGoBsy1s7CjHsdSpFu5Nb26zxDPU
z6l+rf2jXKRbX+/huogDuT2Ff1RB7IKa89a0VivXsxVx4ZHjInUANQUqAELAVbnMS3BeS3CbmAQZ
H8N2TyuQjoF0MOCglhw6RsAXUGmxVxTK4/VVX5jNmHsCIMSB2CKIfkwhJqi0rxr4dMmLb2a1xWED
Lm2UW7AB0MPwki3dR66UuWq/ye1qt/ZuWXpTUKQaKGBjHAHvXmELwrZv6kTVpfnYm2nihNEm00+d
m9xZGKBzffV+5XsX6mkwCHJZTANaEN4TfOXgkyxNUlXyGiLbvJJcQFzaEYr0DaP+lpR/Zau3tdXb
tbDJF2aFV6CSKXqJ3ZO8In0clHu1BakxoUBGMrBcbEBjiby1cepwjTl+eYEBXAN+WAEPiVjMVsIo
1KayRcwHo64SMcxJZZPLKdDjjB9bHayrayx+84EVDjQkhCC6AnjSLD0iuLIIV22gNUyOErjLoY0V
QtcjMI5gn9hf382FwEeRs4EMAWTyJtjaL30WL9rejCUE3a6ge4oqBY2OWUZ31IxsRXslYBK9bnDx
uszUOOAmwcCAJnY9y3hoqlFX4aYltEHQWAL9HAaUBnMf0QxjZA/QW7ch1uAqBXjwCCicgWvTUcFB
Vu3E6lsePKrBs7aWASzl0CDxnAl1gWyfCeQuVyIMjEjV8ljyuhRKVZJr5PjzJtbguPDmU3LWjO02
aLZq1rtVsQYHmS+NuOPn1oV9MJQgaJs2lDziTxlrGsCLDM8sWdUZIEpbg2Iu7joYJHT0S4BWF7v8
UVqrEI4pYQ1SoGGMY521u1GLkGZgQiEtoYukrNbhF2IFRthAHIDOwlwwE55eOW+lFvspAe8BBT1V
bZ38zuKbwr/L/ZJhTAJUtqibhWBQLY5qdZdnx2JYCZGLH27O5JgmBkCgaHW5yVrSp60U5ZI3mFta
8Q2pIoegZYzbXGt/INa1ctoXEh8QcUDWElScEOnRhZSgMcH/PaDiA+1mU3asEg2cSFJypyPFGoHK
op9SsLgQK8c9Rpnp8tv4IPtBEjSwhVqFjbO8k0J52HeAXzk0LW4DCzP7SVoYh74IRztUzLVAvLi6
6HXg6YIGLhpkl79AGsN0bENZ8nycXCtF1SBEy+rYgjEm5u9h+rriSpYiEawpUBrCdCvanpf2Jqsf
Bz/DbjbZ0Y8Tp/mrm7bBjTsoPhAjYXh+y2vdxqWLem5T2NEE9FGtpsBmVjNzKlnptpjlSD98+/rH
La0lpKJnAms0jHXx2/q667hkWJJXm/57XhWbMgVlJqiP0l8Y3tB5sNKyXbKHZjg673h7ItgJT88i
UdQ2S7B3LbFjHm2lu2artKotV09Dtrv+bUue4NyWcE6SKJL9Yj4n/TCxqAXifs2dLgXQcwvCPa9y
TnJejpL3EnLVNe0mklwJYNHr3zHvtei0AZZAtECBE5U64caZtcmVzELqZVbm7UB3wfBE/X1ZgX9e
qRBA3PDhusHFzwIKbeZ/R4PtG2p5Vuow9CJuZtCCl0+QpJIsm/sQgtHkrbwm/7PkuNBQx+gFyhwa
FNAur1bVKqWaZ0jySuOlN29y8hauTUIuRtxzG8JVqlKcxhqFW88Hf7XvNi8T3ZHExhLmjDiR9mV9
0bWW3Mp3EeGYD5Sn/tTBpqX+Tdu/1Loru/frm7ToiM++S3SDpiahkGLieGvwQXJ6VECArHmyv0O9
uP4KXqd6jVl16UJhZBbAYeDJMFMqpORW1fOopXJwR9JedibNGNmU52uMGEt9ZeS/wLQbKBhAK1aI
4Fnkq0FdlgDnOBULbXQYQU9G3NJ9fy7Bcynv1iwunfdzg/M/PzvvVeOXvqIB0lLlFviZ3c766GoF
7O7WysVa/DTwvQAXjKo7MEHCCtIy5JRGJlq1VuskmLKKpt/VAVMPeQ8QfXlI6tvQ2kwIMqOCCrx/
Y8bv2XRaOTlLweX8Vwi3zihCa5JCAghW9tWCpuHA32rrGc8PYN4HBjp0GbohzlB4Q2T76g1+idTe
TMka4nVp2WcSRKj8mCoAisLFTGXwivfq4HtgEWJlAhhofFtNFusSvuJBlwphKEL9x5QYdsxgollK
J0BcoC9KQUUGXMIhN+MdxljveqtDOeqU5GASp8qtoZ/qdgVjs3RzIBAxc/3Muk3iY7aJy8bIc7x/
Gvl2lEJQSax4g4UtxcWcUWYzxgwB9vIIdyYpCJ3y4K6xQDcWBXAIiHnJr7DCk65ZTQIXts7CMw7D
ruCAR2IvmEtLpQlaLQ3vsr/6AcPWdyDJOGRucjucMEzhPwb/w9l59UYOJFv6FxGgN68ky8hVSepu
tXkh2tJ7z19/P2p376pYRBEzDzMYjICOymRmZJgT50BYGzEZvL99cucTcfESInE662wAHBKhylp2
APwxiZSyM4IzdPCD4s6oA7VGD8TWwsfC2Jf9RrSyYe/dBX90DOOU9U2OPSnMkLL8EciJLYxnq35D
AdGtsvsqer69wqvvOIu4UtxjfZYGXH1xNVup8fPeU/1zVye7MlOPVX9I4pfSUr94gnvb1tVHnG2B
GwIVNbOBLaeT0rL4v7ZAYQGVOZTQjjWGcNjEjGwZWjh0c0hbP4pN/9x6z2WvwHOJUnEq2+UWIcGq
IdItDuSMQ14SR5tUqCoyBv88dIobMSNkqs/RZN3l8q/bW3ftUOa94wqovE/I/Gnzhf9wMpJIhHq3
D4IzBE1Vj+xkNLoUOVw1ze8HJXxIErBtcBEwysMZEfMfm2tdO5sff8FiU2cWgLwd4uAM/mLw4juh
u691xADV1I1rtAeT1JX8v7eXvba/s+qkRIpJ92LZODKUok4UKw3OIsklrBJqD3mUd7fZ21y3Y0Cu
D2CPuzD//cPudjVD19pQBGc1OYr+35l4BfKK4D+m/uUjkp7/r5mFF4tKRmX1BjOdP+6KEDW9GGa0
uHbqEh6WrcN5HbDN5ma4MVAFStnL+1aUaEKThWGuGR0JH/Y9CnvbC06+2e20L6PwLY6kjTt+DZOb
jaKiR+5ACnuFIM3GsWySEU8NW9hBOPYv0WNwF9Qn5aBvtdZm37T0zqZuUqKfhUGokF9+tbJouiGQ
+gC2YYZUHn0uwpMXfhHkQ7B1EK0557myNZ8NOE5mSO7i0/mCZnZj0wXnh28/DLvenc+SfbbsP/v9
+W7P7Nd5f7Zfd69IMNivr5G7//sZokOHcNL9/Hf3/PnH8+nrXygJ7UcYde5PzvfT7nlyTsHuz7+X
N+vu5WF0jobd2vfw334/fnr5A8v8i/Ppxdndb3ygNYc/11H+30IWDj/JGfwz5oX4J/W5saujak9b
BZN5429t1uxKPlynWJlCpcsHbPgRsY/e6gR6/lZQ8B5EXZvhaSZuByC+HOGFIlGvYuhIz5IW2Xr+
s1NDO4hB342/UYee1NCR0+HQFTvqcmV/bKbKgUHUEePPlf6aIcDTCzkDYYoL5utw23HNzvDWT1sc
TUZgwFsJFY7rHumknxtQjNX9hbuTdFnFMy7LfbowJGEkTcE5hrAvTpju34jY1wwwtoqo7Bzg8WJf
fsC2j9Wuzy1uVqLh2ktcVTBWpXt7k1a87iz5SSSA6A4x6iJp1fMYeLtnEtS92s+aI28E4Wvn4+Lf
X9ZjvJB6XjP/+0ydTkEKzb+0M5ozDQPbOP4tjM+m5Orhm5AmUH3bg+oWox0Xd6L0L0gSoob/AipK
x+zjkuXLje2aVivNkY3tulQ9m4Um3SlevzFtvub46UHQiWB9cARYCytBl3UhTS6e6jhgeAiKwCPi
sZHygkB2bJN1bU3TX0OU53V9sLgoGfWGYiSSh8XpN3Bk+7Ppfv51fo6d2KmdbwIzsKR5dnP/9fH7
bnB2f0zn3v55VIaNW3c9e7n4GYtrB5FJEweKF5yV+FE00apgBHOikDn3m8pEBxv+pI6RmxitbbTm
g6QEhwEpC+lBMP80Uu5o469C/h74n/uBQc1DF7mtBlVXEDp4CTzQRvC98oBd7NrimkVp33e+LnBA
S7gHRTcCStjC1mElX/OkZIY8392+cSvO/8LgIs6JU78WU5X9ocX3HFieW4sPlhe4Qr5xBFeCRQyh
R07HCWaMJaud0tdyGLQxUnHi97IDkpm5igSfXO2mClJo2ndt+nZ7ae/9yoXLnSMOJnNIeRl9WngT
Va+yqMqT8KxU3yQTzy416GEH8kEWIAr3rDvoyXaWMNzp4RdVEJy2eZ5kgEH9FjfTivNkzEti0Gtu
CgE8urzjdViJde6z9sGQAmgkRygj0+I/ZniZj/oHK4uz02TimDVIW5276Id6iLRDG7w12Q7K7Nv7
uvYloZLAGnMs0NYs4oWwJSdp2jE6NxNTXqfcv/e6DOLM7leWBrbFvKlD3nPb5tq9+GhzET94uhcK
qYBNi/iRodeduvPbpzzQHEQZ/nNTIGyZzUMQkFHo+cZ8CFX0cgzJEPPoLDVON2uO70Bqluqz1zwJ
m2WhVTepydQxYNGiK6svFtZ1nQRRQYO1VNwJSDh20dwb7D8LxcHzpaewQ3sVJV39RQj2JRiLisko
K/w8RGx535/K7m8vKL/TX+pjXTvV8BOF3zL82tJoHAh+ovou0I8GvDfNXST/iNQt+p01/wFIkP0i
6iZ1WPiPUJ/aSYjK6BxOzYFGGEA2PX1MJbgqtzr4a7cISh2JI8ccPcijyw/jNWGcCFYSneXwDwXm
aKtMv3audVq2IATfy2SLf78uw1GzYj6FRWAqdNNdND2VySPaQzaYxL5BgqL5j7UnuUWUkxi2pz9N
wLN4lyOjht0LeadzpjMypHR2FN1TGN24Pas798HK4i1WyYjoCfXsnB5ZdtqYf6jUb4n9rW7fByML
J8emZbpktdFZzP8N6ZNmuVL2JprHQI9tM/8ebU1fr8WKUB+/wzmA/b/nZx/uqdQrI+EcWyf5bhA/
JmJkGyrMR9kWJ+3aEf9oaLGwZtBqhCYxJBufRK3eSQbv/zk06n2murd9z6op2lDETXMJdYlVZEp4
CIWp5jY1lSt3r1ZLo1dwrOotEv7eNrWWlsMHBnhPmTXFKX9fXicREj8UO8mVZF97TsfsaFaiPWsB
efG4i73JVTSIjR1T+BKGWzjulW+HbYMcjZhgpgi9tK0map8IMrY75bUojhlCA7j0LYXwld28sLLw
Tbo/CBaV/ODcmlJuFyBP9ehRQbB6mPTXWL3b2ND5Ry/CDYhsQPXTy2Y4bSlSNsqhmlBZD89tJIsP
XpyUrpgYkNwXWbvzxSTZaX0/HQaphEy3MLwHow6jp0A3vD2jVRltzjx/G3syz8Zow42TtXI7EUmi
+I+PnvOrhaNB3k3yCIUJvyz/UEN0QVn9T6Om9pAyCq54rlQ3P5BT/3l7U9b25J2qicd7hpEvP4GA
nrk68Jj2Q/E5jtNPGYRwirIVxa7lNxChz4xzM7RLWZbJNbn2m8iIkzPkPOMBav3SbqcIzVH/JAAi
kBufgC+3UT1qiTyLLeXblWUie8gd+j9UW8tXsFNkJS3TLjlXcN3Hg6N/nxCsvr2V111kfdZW/P9G
Fu9TPBmG0Fhtcu5HuxyheVcFG87R0o5+5i7cYftgd9viyv3BIBO2zFpCz7ispkRiFnoe8zDnqjLj
HYdFfKpNyQIylwXfDKkun3013eIWXRqlPAn6cKbaBnzC47hwS4EuemkI7cW5lztwvAfDP2mA0Erd
OETKRtXkqoY+G2N8BcImhulnaOmlH1KEQJ8aBWO++L1o4b6WBFsuULSH3cY8W4bbSd9bBKpS0fYM
yYn1jabc8tzM9jWUP3RIgVSZ4s2l/UH3rCGrvOSseIlNNXsAJhJr/42RmX2FzwiZ/BK8kdL8sGIQ
4+dKq21d+zpUjS1sCq6uLuWDlcUr6U/IWYhxmJ5H+jc9+5fP3B0Qd98+k1dJ3bxl/Afo+Zx88PkW
W6b2ddQ3UnKOY2lfm4gNBtkXBpxU7yjdG9JB1LI7KTX3qtCgFFLDeIcU9dZVXKYj7z8C1kNwhTOD
6BINLkmV0LUmWwqC0XQbz4Vly2kc0O+2cP/pz59/6bkH2XF76Ws3Y1ZSIDydKSeWHWTaqn5qJhyW
vAleYZqj0Mn59PZSssvFLcTP6tWY1XPImyne85xd7rMRy4GoVPMSJ5Q6CrcjvKLoNzfJE4oSdTzc
hdZgl+QkExILRfAvhef4v1ixTNo8M5cA1Vr8BsRYvLJCE+cs8oY4Zs+z6hMe7UaD2WOvqD07yYfw
eNvo1ZQQHxc1DRI/qvpMFi+bJDBBTF5vYlWDjUXwfuTTUR7y74nsWD3cHrD+9y6Mnor1S9RS1x4b
VDNocSvaRsXk6nvPbXTAT7MkpEmONf/9Q4ArtrmXBGBVX0xFEHeiJzo6iqHONE4+BSoNIsw8rQ+3
Fz/f0o8xDGTOhGSgV3mtKdW8z9l+sClogTDEihW+5M0YuHUgS+Dq5WnjYbk+XLMZuPd4LxVoP5Yw
HrWaCblUzEDc0vR/m6J0lFHaZ0241wtoCvqvZfMQhB3smKewPDVJs+ETryrB7wv98AuWnhdEm9Y3
ZviiJzDVJK4wPnTxo6YW3+mGtZ1k015MhhS9od8DQw3M9d63BWRnut3IT4J3ZLxG2fpNcxp2sfnv
ZQdeWuIzA3T24rgXEwTzacsH71MpvwvzqD/EiSTdKx4D2qVfKfYU1RKgVqmB11vTn+Iib9ymDuW9
iDLqsxqY86xu0/T3UyNNthV7iSMUiGKKPN5ukTZvgab+ElrU4UsrjHZBQDHs9gFaRvYzQQ2/n/4i
TkOTl18WMdgyGfWkeWolr91lqqi7HS/QIRoiZCPQkL27be/qtr4bBBCGG2YUiXNzeUu0KQgEoSmb
p4D2VZa+ms2rTHTUVa9dNdhG96PqpTsh6w/e1/quDx5a7RfuawqMjYfpvS708evNPwQeEMg4JHpp
+I7LH+JbXWb2ed08Ie1x50v3Tf8V2R+Uv8vA8f1wp5ZQ+nkPVoc2t4C+SvfsBzvvOWl/+Vq3L/yn
TNWPefWd2cOA/8Nnjqerz+ObLkiHfovw82pg/v3Xov3JjyFTgUvo8tcOITW7JhmaJ0o690NuW60K
dbJhjwkii81nP27R1v2rM3RCefheyaZd3Wgu2hupftcX92k1k6yfglpzMlhlNeuTNg4zp+kG/OU9
413uKrMK7wAtAvulBo5YVQ2Mr0n7lBhpMdlVrxUvmTSL8spT0IKh8sVQdZNKTyy79Y3gQR6T0LPL
AVF3MaTTbTIyC22hWsnh57IARm3rrWreR6U3ZLs2raRTFLfMeJZelIGKEsz09xT5wNcLv41+l6XW
+/BkV8XTQELxI4grkeKtXEWDq2aNOe0zJVZACEzpFhnbMsaYv5BKvYvXnpkcZigvv5CqhtBOaVQd
a9hLCy90te5fJv1oghEykUdza1Ji+dq8m4NLRWVGk7ncd5f9wfNL09jqvoE54FpeyUl19zbf+vZt
vVoTHOc8hIzngerFUSyCRF0aoKIOcuHJD72nNPE4fdW9oU0PsfCkxg25kyd9vW3yyiFhko6iRPQJ
LQRCWZfbGEy+UtHRFZ706J5e713fPA2kiKH65bad5cvJW63wQeaVGSAdlmJ6Uut3XczJOcWObW74
lus1UA9iJox4DKdKBn+5hnawSkMfyYSEqbITszpW5T26ULuuGDeCn2UUPz/LHy0tGqRp0WdVnej+
aTInRxYm0Rb65o/QmBt9rqvTtrCzcD9JXXY+nSLsqO0jgaZbZP6D5qeMAke/k2qrfTC/nBdeBAdH
EDmT/RHdwVZ1uYFjocaGX7CBxSPBzNPguXCraF/IDTppf/scXB/xS1Pz3z/co07JlTZoMRUk3n3/
qpQ7r32K0x9EeEQPG4d7y9giYhCk3FBpW7KNWXhvIjYCF75dpBpD1WDB6smGxPT28lY+3MedXFYo
db+dIGPDopp+CmM6JKbnTtAfMHwb+P9u21o59he2Foex01tBjQvLP4kAM8LeUbvHjExj1DcSq5VD
f2FncRiHsDY6NcHOlH8HHQDztbyXio1zcVW+4WpdWFk4ImLpAU4FrPTC11A3v3Ze+pZ58oP8OXkp
VVfww1c5YwZOm1oUEDfm0q+906XxheOd8sJSKsnjVBpfrP7vmP6Hucr74mbgL6N9RK7vlI0fTr2e
e16fToJ/SiyoGwZJCz+1utw7vlQV+64s8lPZDltV5LXvBqkAqAbglvCWLtxilwrT2IdNcOoTsbcj
kO33qTFmPMnilqk1B0L5ZA7uqKDQ7bq81bpehSQFdXBq1DISdnBTEM3mdQrul2TqOalTv4JfssyH
QzmV7c4T/W6LQ3DlOszZEgLODL6pjN5f/oY0wbX4Yxif/L4PvymhBV6/9fqdNDSCMxZVvdEIvSqq
8lGR57WA7zH1Q+9hsejcSKxpsJr4NHTI7ske3I+UNtFH9Kt+F0/xIfI8p9XDkwzp2u2rv24bUB1T
HkQKoI4uF1vWo6pNmhSf4DdO3iIrFw+jUqL+ZimxM4D+hitCEnalJXxrpL53yzL3N97CFedKGE81
kqo5SibL3lxjFJEsDEp8yq2uTPfDNGmf6q4CB2RaQV7uA10VE0fJyix0vTAOtiZ41uzzTKIhws9g
snLxvRvDywQ9m6KTOCpotkVlctDauvsiyj5DKOTnD2IgNAdDT+WtMZuVo8bwCz3dOeKGUGtxs8pJ
HKW4bVM44iX/nMPgdrCaynOz3Nx3Vakebn/tNXNkvVwuuA0gIF8ctDFq5dqoyuzkTxlsZKSzedo6
Ja6Y+aItfdarCiLHmhlKtEj5PvM45bzvH3xV1olm1QdTfpIb0zX81u4T/c4Lw2MsP6X+5EAr1Aum
3Uq6k0rCWaXXXKfKQ2tsPQkrHxjpDKaLZokTcqTFLsd10ASqXhankgpTYUAqEOQHKzbvi2ponShq
X2Uh3N3e6qu2H6t/Z7GA/WWmeF9WEaO5MlDLbXmqcvPY+T+F8qVMvxre2ULWF8SAFjXHcPzky1ss
/CveGjy8Qb1b5kvDgnq57eaYM3YuZeVJUrN/jeHvIq1nsjRKNh7aNTsgKeaOBUxNAG4u7fSxF3ee
aRWnOMZDqkmq2/qbl2j6hp3531nElFQbZk4QrojCaO6lnYiGM1qzeXka63CXVkySU5fT+nCvJp8V
bSNeXnm/TSoczDqjKQxgYL5BH86sH7aewDw1pTA/zV8kIcsOPgyYG4HQ2pIo/1nzzWcicpnD5KDc
PcMKq1OhODAwH81ROpSR/9TVX3pxCyG4cg85gbPMNs/p/Iwv1sRBFazeQjYPHfa2tgXG4u/Hlhyw
OWuHdKcXP7zpMUP6NTV+RNbWcbxeK9kgJAi0mOarsByfEMU+H3UlKk5Jxwy1/0NUfGqQdzwGrhUq
9u1bd/35Lo0tXrM2zoUxLuLilDUov1RA/LeIh67m+hhImrlQeTEh4eULLkwIVdikRmfGJ+Th9vm9
9ADP0l/tWDs5kEuQ552N8na51a2bv9HlJZit0o9QmaAj91147tjUewQtsCqJyW6AQipm6CuqvcfU
KF5u7+H1vb40tYifW0QtZyXCGPK8Ogpd03iNky0005aNRZgsVJFQQSmaMAyZMVPfFWECp39qunre
NG+317NyAC+2bvHBaOX0aSFa8Sn1S3vK78qEA2g+iEruTOYGB9aWrcVVo9yuZaHBZxJfcn2vDW/N
L8R2nSTdGqhcyXIuv9L8Sz44Kg1oRRGlWGKyMZ+cAT4XK6G+OCrBpyCo3EL4lEaPPU1sH4haL20F
Tasr5VUFYgrYUlEWX9BqvDag+cCB7DMn86uvUd3vxTGwE5+kP/9y+xtepwWUs3jNOHeUFxgSvVxt
Y4yTPohxckpK9D+f2uKgxm6jHYX4yatfVPHPbXOru/vR3iLfNxI5H1MNe9Cc2uIuc8+vvwt72qUw
Lm2YmpPr5c3+YEpdBCfyVCdWFTNE1vg7MX9Ig39Dg5zr6EByzWw0I52NbVEeLoZuw/TaJ6RICC5u
/oBMt11ualyNpjIpIPCrQXBD21dPpknNM/sdb83+rzrNj6YW9yKIS0OtckwN09eJiQAJNV6523s5
2vDHPB4PiuH6Uw+jcQEzT+mE3l6vB7tGrfn2dl+pGM7u++MvWdybwFOnVtNzPM9deep3nQvFY+P2
u/Y1OwPR+u4/9c/NDl5x5PziwnaywQHFf/tHrJ7mDxu/OM3I+5Q+Cr7JSfW/8X5M32B4g26q/Zz+
FrONgsSWrcVJ9hKis94skpPhH7KgYJgEOMu+LO30DxyzWrfFZnLdJ5o3eB4LAunBbNiSPWymVvEk
o01Ok7Cf9jXzB8KvFKxgOh2l6VVo/yj33fQU6uj8pu5U7cZ2r2+VIVeyWjwSuSRgKG0uSi8qWjVC
8mOks8NpCW/NYXhIvzGEmtKv+DMNtr9V01+3h3tCeQovxW26vEqVIMSp0SQp8hSVItkk+4NvZxEy
Eo4fddJcaDLKhi5Zm/9L6XqgwCWKoHjLyij/i+eOyRPCxjmlvhqorKNhaMSSA66p9V5MjzJ3ekwe
0vw8JMPGQV57xj/aWlymUoxoZeDtTjSL/PpLIjwL1kZjar4LS/dIrQF0wBx18EkvdzZW9KJtazyx
Ffcu2uOUH9zAhCoNZrbhuxltFaDW7EGWyv5BwQeN5SLQ0htRnbKuTE7e9OTPspt/df3O7x5G/Udv
HW/7gdVnBrkPA2p1BWj6MjENg9DMR1HAWP02RnaKljf0ZVE3QGst2SKwM193hFLbydPvcatUubZS
SBYVen7weVMWv9zZXKmyMOji9CSIkJ+nwZPg71MDOck2dgRzh5L27dWu2ZuTRSAPhA3aEstT+YoS
DtLAEHUo3mvCA9gex/NefdU1MnhnWlh7bhtcc32wD833gK1Ff+RygWrSiWWbqimPeKFHduO9/B0D
/vebX3/2lS0MzdryzFmYg7ND/rgciR2MdoIvxUrxe57tQ9ij+9B8ZI4WUunIPuWBt5GqXkEr+HbU
P9Geh6OSUczlEJ+R+OCjaiE7TRPwCgqUba6cxvKL0j40yufO6l8S03vqFbvQlB0zK4786NMMB11Y
TB2Dz5o7hb+F8L79envf3yFLizvLPAfzRyBgZw6HxZ21/GLyfC/JT2YW3YWd9lA15S/FKv5ogJ8h
lew5cBqz7GotHkpBdioS0cD2A8JXSc33XqU7YjU9C9GBGvfGb1sJelQDrBWFIDiwuOiXh0LRq17R
ByE/GfrfwRvPkxzZJvoU+eT6wmsGHUv1ok+x23aBPXhH1Wwdgeqz0N1NHoIf1L9v/6DZ3nKvUFai
a6qBxGS/Ln9PlFaqJ/R+evJMz9FURmNVI3sK+0h2C//TbVura/9ga+Guqy4TdW9S51jAFdoDjVCn
ZOPrxE2NLV7rrXUtLl/qh4lJOZOnQQl2CoPA8idBbPZZv5Gtrj29HH8G3oAHUkRdDvZE1IzM3MKN
VT3yO7FaAKTI0buEVycWnTYW3SBR9hOjdka6Nee/8v5hGwVQAJK0C5adAtgTxijtwvTkt5WTh8Zd
PFZfrE1WsCsY13zTTZGuNPUbCw6thauW4k4waq9OTwpA9qoedmLYP7b+p9b4lfiW2+j2pKtu74VH
v+5/quqXZFNacL6zy3MKc5w4Y78ZSzYWyULZVso0eRnuTVcTRzZzFA8t/e/tA7r2INI4nhmkwfbo
wFEubwNAmTjQKhYaZv/MxL9Lg3SnDfqfMRvuNbCuRmg4mp89ar32ZIpu3Q7u7V+wdmx5EHkUgQOq
V1S0ctFpapmUKdN2WGvA6iCw5DMzVPvjhv9eOzycWega5mFhWk2Xa5UzhY/VNzO4R5Rss7UEOJYt
eSd541YpftXU+yuBfjTlo2U4zHSKzlDobCrbDT7qs2NdP4YUDTbc67qh+QsiKQzL7GJNZLJlExo9
309RYUr+EvZgk+ONftmaEYZ2AGwygA8V5iJjVpjeS3OLQEKAc3TXGfKfvspFW2/0LfTW2qGnmyxT
5gYDDXr98hN5aV6IhUcEUQk9xaKXPBw2NmwlRtHmW80gvogW2lLKWOs60xrKPDtVU5d79+nQ0Ifx
aN4cCmFsvLtAUMiVBW+0Ilegg3jgoRLT3e1Dv7KhVKJpVyB0NTcBF7cOFuuxCpouA6H1qppUNVvb
Qqr4tpG1qAAiSNrWEtg9i9LR5WameRKYOu3DU5i6X61dZ/+FRNt5Pn35umP2335rbagkNl7Xtdr3
R6PL6opVmKkapRiN68qFDx8NkgF9pDGvd1V011jO0MFFtvPUYxG/VeG9AGHx7XWvxIVQsshkocCL
ZXG5uV2eMMmkxNkJRJu+N8LA21WM6kD6zCSWqRT7Ske6bVKKrcL72qsBQIohznkgCJj14jKm4ZDL
Af914uUqfpZi09/p+aA66CL0d2FjzidKig7FGA6MSZe601sgCUIpSl+YMBScRMnq/X++GfRZDU4Z
no8fdnkGBlQbkwJlkVMpxOZDlVvSriYuupeLUrz3S8vfVX0xupoaiK+3La+dcYaGlFm5iD6zPP/9
Q71UDMYOFuqsOAnatPeK7phFzliKh9tWViIsukYz5ooNJ3tcuCbRCqahmfL81Hq7svwpd8evvfZv
sxy6ZoZJAVCEOFqKLIsvS9d2qHOxYhuLmK+YRISOg3jXT8o57ybNpQixNfS+4qjoIRHlzOkNrmJx
e6c0GNIszgv0kJR7KWOMGmKvxHjKFcnVkmN3ENH0ub2Za5f3o80lMjMrlAaiIfq2Tf/J9J9C8Udn
vraJeJdSlUuUs4qIdC0/TwBT0+xz5eeHYqvOvvICzK2zeW4I/nSegMtjY0meUDE3XJBXTY4w/Kjz
rfhV5l9YBFaIhEAoQIOaeGP5xohAauKs7GlOx0cp2omg8guSxl3XvfXJmzS2tp98TuLdlhboSqQD
dJxYgKoVvn85RdmN+uB5Ctljm8j1LlWbnwoyKU5shKKdFmbh3v6Ya+cHVpt55IxKM1HP5UaKQpy3
6TjmBFbtVNp6KBa2D2fvi9TR/+msuzLW0TXqohJBZEHciLVWnDBBK3EdOHiYwpfzZzmFbSMKBZqQ
FuDwOnDQTYqTfaUceyGbXfHGiMHKsWGSmTiIiRL0Rpe4DsUb404pKvqQ7VepbexoS1lrZUFUV6V5
Sp/hDoBgl9sZJYBROtBmp0hRq6M/QrCea8P4XCtJfLJyGdSUIPswkvvGRotrxZHOlSqEEE06kVdz
AL0y9LVZTcUJqjzqVVbz2LXjMZr+i1YuvoYpTPAqYM6WAw6g6VupH2Pa/tPgBL5u+8ru9pFcyzaA
SQBXpaU0d6cXrxFkGmkuW0A0/Ey4N3Ey3dQ4peGaXmX7Xf4aGDWsPUbn9qVpe02yb9Itofq1gyKT
3aEELoE8Ws7tjrrqI5ENWMOLQ9pon+v27+1FbhlY5PxdbU7MYCXlqc4eBvHrkHtbXno+agsHBuB7
hviwjwQ5i+RUK4RAST0+VJbsMwRo7yC3Ud28Psp7xrak0ja3+icrz59BKEU4RQEM5NTCYhaUaRSO
fnlKZ7LqQHwyYGtXd7kCke1GwLK2fYxNzUNaHBSyjst7lk6FaBZ5XZ5yo5J2eT2Jjp+EGz2atfUQ
m0iAClTS++Uh0MVYzutCLU9qUTntJLsiQhV6HdkQVL2QEW/kHCuenxQe+LkqG8Ddlih3OCwHc+zy
ChFoml/+cG+06kHBQ9vBxsLWfAV7R+I0l5mv2jAUlUWymrg6xZFZ7lSrPPdxmx+zcOOQr23grDY2
o3bm0aD5jf0Q3E2IBAx1q1YEd8m+F4KTVByYXaTNX7xuEpmvHAlUj0hhQFgBLJAWN0ovqiCO9KRG
Gi9/m6zByaJyo+mxZoIoC8gOnErUyhfBVpz2Y0+PEOxY3UFXYnjRrmuTrVbHyjkwCWtYBYUlIo+F
+7M8/F8iAaySK/OhMyJbmKBo0lO3Cw+3ndCKJYJV0DKM2703Oy6/j0C/NVGYoTtBieKq4Z8mfxOh
J9wkE73eN7BosxIIUDHKVEuomCykRaZ2gKD1STTPg2b2P/yS8ubt1VyHMlihvQkeh6IcfuFyNWIo
R73kE8pkQfeo9lkGgwjakorfWHdeBAPCMJgFKsG1sDOb0drdtn69l7haYlIAyjgMQNmX1hkqL3Je
zPxU9wUSMkmkvaiekbhePlAjG4xgY7UrQMbZt1NeBelBRXMZKA4y5OiBWhQnpfeBA09CIz3WYmTa
iSQYj0OdReepJhQwqxSYsl57+je9K5Bwypgh299e/PVF5+Pi8flFHCQ+w+XiQz3tA90jiwul8Q3+
xEdF/I5WU1uXjmFsueWVBBprMBVBMEwXgzD50lpTx0GPrs2McJTz1K3rovyOh9F6W+0S+WXIc2rb
QlZCwZMJofoNmitVfuyZnw6cPq5guFQ6oUQtbDKKjVd37RTME8vAWnHhlJ8vf1ptdakRlmJxgvRn
9F+a6KUKnarfiPXWthvxM2Bn4LPJZhfbHVW+FnWpR6xX1/px9HPvoHmhtEviSHMFL/wEI5W8YXN1
ZdRDucJA781l0teNYhapEeFEUwV7URDSWS3x3iijwin1+uft83QdRs/FVzr2xF8E6sriC0tpo+WZ
jLE6H+25H2JB0IhU7OjFdhtbOyreG4/vmvMgXIc9hcwLx7v4cDnhMzEATreOP8nij0LaBca94sPQ
WKt/In3Lx1+/wCzwg7nFF+zb2hJhvgLqEjXPSCUdB/07qKItSbO1gwLp1ExtazI1saxlq5FflEZG
vsOfD33i7+thfBo68gM5AVYfbZz+VXO89zPVMdONy5paOwhhW4ycfjOWDmEAlnyy2r+TYv4Sx98B
vCK3T8mqCyTdwguAbKFWvgg4Z8LBSlWl4lQ9xvG/1pX3lenGv+sWVStH+vLltrm1b0ZTd26z0NQF
YH15t+O4FequVguwngxW16DjIdawxi0S37WLBgEblFq8Yny6xdkPfK+0jHYk9UBZMqvFwh01//sw
qZ8EVX+7vaQVVBDDxQysM+LAWA2jPZdrkmrDC4RYxhh1WFSxjkGf7wfZYfAxVJxJI8Ur9vL4Zlif
xFhFqozgrT+LxtMY7m//lLWzg1dhJHsWmLwqdmfNkCtJaZanctzJ+qkOH+rqs+EfNXHD0Orz8dHS
4tTEWuLlXmCUVH5t3XDaXW4nv7XQZvz5LocNHPnM2p22WNRWGqJsNXQW1DrJy1BRuNzqsJnigvCh
PE0owUoUfWF0vEuq/k70NDuxJHqhw5eoSL5MxVZVYgXnN3OPE0zODTyqHwt3U6Vw0yXRVJ46AH4k
F0zsVOVTU31PDdXOo6dEetXknyID5o33EOeQvKbCMwpfG3nHyjeep9WIzyh8EywsfoYcJiU9InY+
ZYZR2qeO3HNTFXcjNFq5qDhxkAQzo+CMwbjcaXQ4piTwhPLUysapATAYyg/otX6+fWDn73WZX+Pk
PlhZuIMxLyc5ZOztFCXJva47MIba1F52TbZxYFeXQxmCDaOlTcBzuZzez0NNC8vqZHbtTjQTiDjk
u0YZ/txez6oZQxd1xu7haF2mHULrl4M3sZ5EUCxGdWXA7GXSHAJqCxuOe+WxnfOA/zU1n5MPeaEg
olMLHWx1CjoOQPykRb4TRMKnsIGktrQiOy7hT/K2mnrrK6Q7aUAFRY1ssZFhZ3iVokXVySJITY7h
b28LULt6JsAb0kGBDBTgw+XCNC8n7C6DOeGNbCYsdjnRrxpZuzjfuEr/w9l59TiOJFv4FxGgN68k
RakMVdXevBDd0z303vPX34+1D7dFCSJ6gMXuLAaoVCbTRJw4cc6tkajj4hlHBs+luc71jyXs67ad
56RpziHMijjTXSV9pAnaq7vf97fFrXsL0wLyCxpjsCnZhrRWixX3FI7NWSql/l1azo0nVfPys9Dk
7thUJSYzkvo0xMbiLaL82MXlnoPCrWtjpW++ERygB61r8cdcEzRWG3ocmzMCd66e47M8fQwFLxZU
r+7/w2H7c6zN1tSFPOjzbuCwHQf9t/liDD/vr+etD0e9C+s9slT6CzfPu1CifBikS3Mu0k9hhtPL
d7iZgfTp/ijr5bO9nN4eGdo2CaC3TWBhplVjq0jNGVXasjoqyrf7f/9GgE5vLIwtGckZlKU3N7lu
tYLepQQpSMjlLxHz/JYL5aOY8P9qMzYPWZeJNu6pf9+rTomS8gj8AvromNvlXgiHVpj0kUawrD9U
1jcteme2O0WJW7fTn0NsjlYzZH0RaSLxQUbVo0DbSqQaW8zvVas7iOJrJh7k+nh/PW9t8RWKI5cz
APG34FXfgrjz7+ozJ2jQBndQv9eWvQy9ozbhjoTBzRONDjdBLOkOdJDNeRKHMJYGU2/OTSX/EGJR
8gbDDJ1G1WqXjibJkxSUDco8LNw2hPDWZ6P14+/ni+cxBA7yZArPm59g5UOIIBLIYNc+VrH1TALz
IYzjoxRKL52+A9utH2x7GOi8BO/EJ4itszlyCcWSZojjDnPfDIMsDTWrLJB23rRb5/rPQTZXf9gW
EGflqDt3mK+PyXGxXoXRrpb/cO9jPE/pk+oSDJXNMAKdnVHQVwTs1iT6spQ7+Ww8tomlulGpJO79
z3RrUhbMWX316MHofnMbBl1B1wc2zme2QY00Cbr1ndSMbqbVp0Dvup3hbnwoqp5rXe6N77JF9cXE
oJadBe256Tr2nm7WDqWgFAZdtOe8dSsLoEhv0QPNpsB5e5v5KEFqRU3fnY2oqmi8+LdIIHbHoaq4
87RY547OJs9cBPWU9aLitXJevIyRUXhRHpnwYKth58vemDyFBgRuVv0cWNGba6eOzbk1pqTllYN2
Fpq2MvSuruxcNLcOPwUaur9XZIVMZAN0WPJU91ET9Wf9aNWPgXmI66fOaCmsPZRl6clGzMl/+Ott
xJhoVJOnk3ltFThbw0hoFM76M8JjJjXmc1b++PutA64oksZi6kiatblQiiCfuGba4S2k7LX3laTY
SS86fz+RP0fZnIc2C2ulWZrhPC52NX/uO7eUXkcq5feHubEVNOLHlVpKVs5Xunzk5CkJsq6Ix7Ne
/hqjx0hylO6f+0PcONlvcrpI78PYM7d3IloopUhtYTzni5/Enypo1UEqHyykmu8P9HaQNrcvcDjs
G6D5NSHbRN3tLE7Ir7fjuU+g389R9dzUXwDG0VdUxpzuSJpugKkV61Tm0vvGQOLi2xA6vYwh0c9R
/77oL2WR2DUftFHBKV6z4kUfPumx7sQjLLEuPelJ/e7+r761PND+KCNhAoh5xuZHxzmKGEsgjWcj
TtzCcrGosVvtU6zHO/v29kBsWpSbVyR3E0jNc1ZlutGP57bKj6jhDLXyPozL1znM0p2h1l1z9SFI
h5GdBMFFqftyV02LOE1pqozn+RgmD6OuHUFRE320m91+7+vwEE8+zqGGOgkFzW04Ew/ZNIkJGgT6
AE+G96J7Stw4+qeW/q2Ef+9/KvVqWghIYL6wfioqz9tQV8FhfaH2Qx6uTfbEHT7tiQ9cH0d8cOFX
mUCbwKjbzdAstR62+YpGZ43sAqLZo4p9qaT+rdkle40OPeylUHKEXrF9bpN20Qn+EvCRTO9sMWqh
H5tHMUYXMc2dJRPP48uQZjvx4I0FBBXS1qIFvYHEhZf7IpiMrF1mklZJrX2UBL9LVrFzCdxAaqFz
rPaoyrqKV1ouk9iaehoTcvbIyLjZIhlOaeQvehdlrlWjIItTWeOmDZUqOTJbd1pyJ0AyY+cI3Jrq
G6GWNhieQGtzrPsqq8xSBErBBf2QCsVBDX7e343rX7g8ZNRt6YkDBGfvwwK8XEwKJ8EQtUBcVVXZ
eazk1CsGgK4m8CtV6tzQVP8NZDidYr3zNl0fb0J5CmPrxAA3tiY7wqBp4HxGc47D7KQBrOiRH67k
tTR8VtQP96d5fW3BvUOzBc1Ryp0AKpfTlFUY0bTKDucZcuNDpeAEIZtR4kZdNz8YSinufLgbk2M5
oTjCcSR00TbRGlYJpZQPJeOV3QnO2JcqQPRHwFnIVufhUU1V7/4Er28wJvjHgJud0qRzHlZyPZwL
yzjJ9GxFtWvArlrYoWkgH+kmO94fcbOkPPZw4EhoSaiRsLjKUiQ1VMbJbEu/TiR0SPWpeNDGzHRU
KVmesk7bK1hvbrW38UCC6Y+ReP7p67j8hNhEmloglpVv0OGnUjyNAfhr4/v9WW3JXG/DoN5J7+YK
+cL1uxzGUFszo3DIMAm9Kdgwao8o46L2nlSVsxij8k83Z+n7YUSbUppn4ymQ1MmVi3F8nOMg30kF
N/to/TWQhWBVYjZE1LOFhq2KemUsy60vqHPrSUv8qTCSj7qG+IoV5uqDECDtdX8Fbqwzzy2sACpi
rPMWsSjyNsT8UWl9hR1M87EQIY0bjYQ5S7SzhbZc/rfp8QKCEmMgwDuyWWy1zBVUmmWcmiIpNTz8
fAK4tz0NrFYaCwT5sZ6ibdo2zZeoTAfzIEiYc9ilIoT/BFivfu3bQXiX9nNj2nm/NIjFYmmtoHye
lc2hQfuLLu2iECObDuNqB3fZFqPefj3eWcrqBst7exWTjrwbRm22fiNl1WinYVKfQmPJ3bI0cCNs
h1GgPhEWXtvr5TEVJvEHlMdOtqO+FjyhTpC+E4X+MYmxh1YD5KqHKmh2Puc2gXr7lWsdZVVFA7HZ
fs80XaI5KozWN9D1QPgiad61Qgg5bMoWJzSz2hPaPnM0PbIo8+hY/WGyuPOh307NH88MP2JNksEz
3rpoSa0uT1U5B6h5Aob5S5Bi2ZjLgRa68rSsDcKBMZFnlXH7mfMd9F4E2bD3GrihnV3MU/hzHAIF
gtnY1URm0lC/mPmsOY2mJY+IshQh9RJzrshBJ2SAzSjSi5/xPA2dUyBIT54whMpHdHQJtUQlWJZD
NvVBi17YJH7826MjwRtCg08BwVzpyZezbOJl1tNx7vxSlspD0bQSbcmkDoNm7cLca6C9XVHeFeJj
bmCqH5sV7es1SRVFxkKF3A3CTMbRoE1wArQC0y3DIPg0GSUUSiGaT43ScxDk5RtezMnOBlsH2v4Q
bgsEXFYBcWSoLicdlk1cCRr7qzQmC8uc+GOgZ+mpGGOgngTv2KT9u8f1bTMBSNPruloj44t8OaLR
qlqTqkvn60uFErZB2NUtKqr+KCIf2GfjESpc93D/224Cpf8NCs+R5EBHCWKLQ8RDiOtnInU+zpzN
O8qGMbJGRekadT8fiAbbYy9F6jGa58gJFr34L8MTbnOO1/7ULTNCREIp73s+t17hwqxq+fgNswUJ
ywz1V5q3+YOuCq2TDo3sgM3usU22Bdl19pRTiNV4EVc2+ibt00TK3WYgDL4utvGHTG+xRFJF9GrN
ST/GKCoelCmeD1Nf9k5I9O61XS04hDnvFYg/TlfLtVsWY/jFGLq96twm9Hn7bWTqsFCh7Mngs5fb
QewnWrOksfLDEOTB7OjiGFTDITuR7Brg7p1JIe21yixlJ4K9fil5IwGEaaul7+1KuY5aUjVQGmz8
AXO/yW7ClmZPS9B78RioHPydLXAdcNEPhLAkQBigNp/icp6L0UdjQh+JX0KAeJep9Hypejs7plbR
3ZFWWvzl/pZf/+DmZNNmwc34Zq+BoOjlgHGYRMkSW40vyMniCevGA/veq5bdnNYKHoG1gNtum58p
2ozQ0MLW76dAz51OGpQmdYCtKuE1DrKFSE8IlHHZySJvDEsxHLn2VXgKNZnNaurxAgdwnZw8f5c0
aGiQv3MBHZ+w20mxbuxPwiht3Z3QDa9Mko1KshqyydavMYnrMs0x9O6gY2Lbw9eqjPLYFntqADei
WIISEAaKMDSpAZ5cfrpqbIp06PvB52ayvoRa9mXSs/JQZbnmRhqGcdakZM5A2Gqn+Jg54GEURmNV
w4ZyCPakF29sJPxQaFImlea+3nZPTklZBS0y1D7tvOr7aAoXLxvaPTT+xg0NNIg2J47JMCS3Td8V
BYY6juXBT9X8pbcCLzVEdxZQJ1oeygZJMUP5OKrRToR+Yx+BGtGpDMOT1d5ezJO0FIUxNoPfhP1g
RxBypC7/LrbRqVZP98/jjXCZ1ohVtwxfKN7arQZiXpKFt4E2+KLUxR+UQOj1Uy4kg+UkXZC86Elf
vE8Ds7LsSOGedsWqhTfaNXX+SwnV1BvF0rBTnrGXsIqnV8Dvb3XaSidi3PahSQXpdVCwaL3/q28t
EB6dQKqY86ztCZdbMYQf1k9VOPodXTGjZg2wToYfylRXTtVkx/uD3ThrIJ2rPwYx+QrnXQ5W6aOS
N8X6Tk3N4MzNYthZlv3qQvl7NHRuW0HKVLu9uO/WqEhE0Y5KH4lGxn85atLrvdFX8eg3uvahzZ+X
+p8hO6YBcUh30DC1uD/JGxudO2uF3N46/rZJoTkmlTB15ei3g36aQgNp0c8FuqxVerCU4lj8CnCc
uz/ktvy0PrIUKt7eO4qwwH6XUzRnOn5SMRt9YzHRvsln82HIdGxPEMs9dqo4HBGjLU9hPKdurplf
iTO7gwTWaedWdNRmc68P/Ma2Wh9Brrn1P1fseQnvizDJ29HH+il5Qh+1O84g00eZi+FByJa9Dp5b
4yHoCqmD88ebuO6BP0gdSz9JQs8z70vq4paw5G1O3o9QKb8Si3Z/f2ZgNxLNAMmtxLPNhso7q9Ox
Q5z8Pky+1UA41vJvpc2fQr3eoUm/CVFtHnmwNzipFKHI+LcCjAmPUCJace/Pujx/RE/zU98m38R6
qFwxWZanUM4sN2oU4yN9KqWTjW3zgqlXejDEOMY+OtaS3J6r4rfe63NNz4JVfWiZmBeA4NpREsh2
UqbTEfUU2RtBHXZO/LZew87kjaNIt3YWkIVs44e2FAyzadPRT1QjQXFA6LMHUgfzQxgqXjoMySnM
u+ZdFpvhKTIQaJZkWOejXpDpxrnhVZEyIXepK25H1eTY1Inl9ZbWncqhmPFPkzq86fTAFjPzfZQn
ghtZPXkOnWxOzi3kplX2GA8D7NOh29PBuPF18CCn1mISfcG32HJ4J/q5rCbvRr9O8XSDWBR/SIY2
/BhTczuM49DkdtQqn2gtnp1uUUavMObpIM9N4g79uBz6GXro1A7dIxLawaPJBeU0FLiOlhbqx2LW
ArsQYwzplFo8JH2p7mzk65ef378Kd68iG9xZawj9x6lpRDntA00b/WCpAtpXhQqVJixF799O12eT
UQggefS5FlHBvxzFpKdcTAvuArUTOrdIpeU5lMvRywxxcI2pl3dmdX3fA8dDcFkxQsKZbX+QpLdK
uyzR5Ov5IDupaYzPCFgtthopw8FIy8jtOrPE5kDbk2G8NTJqU6Ao0Mjhl23iunRAIzmouIXaqQqO
sRx+ShYkW8dBQwFalOfnrlOOVTvt4dnXTw4FF2VtEAa7kWn4vlxhPe91wRybxR+6IxGYi0LQ9E7T
20dJOM6V0+6poK2gweWttI6HPskbEKmZ67//Y98YFJXmIokXf6zGoxzHtiJh2Re+qyXVWYo9eY+b
s6MCgo0SIQqv3OVoc78uuNYvPuoOvdtYNTwOS1A46ZplS7NxFiBQunO9ok66vuzsphu7FyCdRqQ1
uwZG3Mx1ApuBjMjajrI3Tw9J5A/Nd/M/DUKWRas3AlNbGl9XKVlZzChmNlL3vZVyN86+j/rvCHez
+2fxxpdjNhYSZAjkw2vYBAo0rhnSKLaLT7tP1LyIyVnrP4np7KAQdn+kG0nOyvNkMqz+ys+VLz9b
NAWCLmbW7IcNuYsC3/gQR26SOi0ghOp0X7ousxsZYqTm7gy9nrPN/lxtv6GEs2vWPsHLoYOgHDo5
XBafSuvgANN1o8MbZHrsFu3JmqLaFrQYcE6Lcnc2EEiK6iHeST22Vcr16UMfCShMZw2IrTf3Xqb2
zdQa/IpCdpUvwUeQD1e3Zde0HRjK96d867v+OdYmsg7bPjJrlbH6eHHVzF5AdaRHLYsc3pidL3vj
liNNBiYC2+Q8bCUeF2mSp6lURR/c5ZkCgDkS12n8r4LoX/dVrpqdiPoayQFX4W5bKd4s6ZZcBfY+
lWk9S36sZQ8CWcNHjKdjuyqEPbLm9TIyEhYzmLRC1+DTXW4cvYqqth0DyW+RspXfmfWvQX8UO6pZ
c7izircmxWUNZkhURylnE7HKjdIYVhbLPj6H3VPRmBHmN4Li9VUnfLu/Oa6fedxm/vcUUma48mXu
aqkxQm1W/GQoqgPVnt6ZFnNvQtcXJTwzsHUCvvXQb7tCJqMocnEUZb8f1A8y3htiY9kxnvdNtudw
sn6Gy/PNUFwp9GmRZUEHvvxMZBa6PseG7KOi9qqIriQ+Y7LihbN4RGjh2IDa0O2+A0ldf7CVskhq
B6gIq9bcPEPoPo2p1Q0KEvYBkqYUMwTsKQZ0MHd2xo1sjpFWNVweAkLhLbWmaJYwS3KmV+md5GtD
933oaObrC73y8jJ8lVRcXWsB8abBwDkplerF5vqJ7GWpX+q4+0uBNC4yihjQb6hxEtmABF4uN1Df
MCqBqPhVWthN/lsJPt/foDcA7LcyyRpDs8RXNiqmFjbm0koK7oxikthSr7SomgSohqsz95fYys3n
uI7HwiXPIK9RtCaDSQyDrnPaWOinw9h3k+BEslZGTiZG6D5ZfZfvHKQb1TqkbclnVt8q2nW2fRJW
PUVVMumKb1StamdpZhz7tBmeytCq3ZlGDkdb2PWKEmD4WZs/e6Gfd7bhjWOGyBhbkPLSWtLZXFGj
lhr92PSqn5g/lH6V0zoVVu7lgbxz6944ZOgh4WnKoUY8YAtnzQH2WEnfqujwz1BbBhxUM0PQ7abK
yqMmVsmhqqfME7IuOg6TsqvufX1rkS0Ay6JDs8ZdW5WtUKiSRhom1adh6UktYzsRk9e5a0+TGD+F
KQIGyoMa/4ilmDoCCtyahCfv64Df2/3NeePcQzsjLCOcodVnS04xAm3qQR5Un+uaDhEptzF1eaKR
/OP9cW592NWHbE0eVr7mJl6yxLRrErnSfAsBbKtdjjMmIOMQolG/M9LNGf0x0ub6lOPGLEOz1Py0
aSDTfYnz+LEVf9yfzvVTSj5JwzUVGGowRLaXl0ZTVRSRu0nzUSjHbXWcRgen0E8I7aAp0NPhNkt9
8x8+FRIu0J41yMFXTFe1CFreEVPzpxF4d5wNqB9mpnpVV+/5It34WtReqDSS2NKEuS25ZZGit/yX
6odV9apb8Oki8VlrftVoa99fyOtwS11jBARCgOfXhuHLhZyrOLJKnHN9TJceBeOxUmI3ElGVl34q
ze9C9u4PdwPUYDxAJzQgqZMy9OV4UO6Gqu9mzc+1RezdgchBZstL81Hql6lxpjqynkLEeL+aeYGQ
eUdR8mgIBa37s1qjCDRKs3auJSsW7UHHxdXJNGU1dKIdEBUurYt+qXIewcM3srG0hXARn2fDqHRb
SYz45/3Z3MhCmA0ROFMiBgd83swmkHQ8wGXNx3FJrmPbCGY7E9JjRRO0KTqJhImK+NJDkp/HyWbm
O1/vRhaw3tXghYzOP2zBQlUh+lqBHd8IE0ctg/djRo9b+0WJknP3xRAf8360u87LInmPw3fruQIR
5TsSM3ODb4v/U51CuEMZypenH/GiOfAGv6ftK8K8lArpOlcSR5enivbz4/1lv/F2kFUBAEM4J57e
ssHydO090GrdDwaoNsEUDoco74RTMVgYRMhieTAbU8J2pZrQT6fadbg//o0bTgcyJTRcCddQWy6/
eo2KMfHVQCyKorEbTmXmahCInTpW2p3M620um2CUtwE5SCQmaCbbAgRBtGjKHBGtJUtyQLbWTaxv
dRy8pFA2A8WZo5Z+TWzxwsHTm4+husqMn+biVGnnKvydzUcrim0J2fEWEAX1VMAUz+jQqFAe7i/K
re2wohjglNCoUWxar+w/YJvAAD1S9EzxVelbUMdu3Vq/qES6pvy8Yg59NXjNpJzadE8Q9AYXa60w
vjUcYwnAUm1GXkrBTAiciGjDk6yExyA48dW+mtXkBBm0sGexzk5qqh0NpXOD/hTF3SkoJq/RolMW
6e/vr8T127T+HCJNXnV+1Fs4+sdCxHSn5lE26/QqHEbTFc5nef5S7lkh3ByFswT+QbHrGl010kWL
kIP1cWYunWpBhD9NGvVA8kquAusXJMT866d9VUyGhLlaznGHb5KUWUnMKghiFDvbZTwGbVC5iSzn
dj7Myen+Il6f8VW3ilhdRDaNFHYTRTRipetNp+pEEZZTZQraNK0z5uV5mRTPDHvyPp3oonu9P+z1
w8uwCg0Ba/TLCd8c7SrSIphsuu4Lxce5eY2mf7IQvHXv1b05uz+G2bwbslBksxiauq8kpQfO/1uC
r6IU/Usy0jZCJIpYoTsKO11be5PbnFAObpH3hAA+72p6mgzfeDT3SuI3tiULiJo9MSttDtuS0hD1
TW3oiLrWzQrcRHr4FE1V/ZBlRe6aQtUdzArtzPtf7fpCXr/a/w+6+WpdtOhGlCJTOdCN6FImAo4f
yq9hHXSH+yPduOUYitYN8mYwwCu4uOiCWRtT9mVh/YixHjGsEzeTI2fiqZCf0uZxiE5Rtbdfbk7w
j1HlyxuurgYNEjujcplDGibWHexwjxWzXpOXT806tbVfmS/HHb5ZxUrShSjMNZ3Khistp13LqtuT
+P+/v9n0eqXCWBr4+6R4dtZ9DKXPerAn67M3yGaPy1nTFkK/nqxJchtDt4NEe67Uv04FWCr4eNRo
JSjwWyQvtBIdQTqLy9cKw0MLeuj0efEL9G/w7m+4mx+FaIMAk21Hynr55cOhmmpZiAw/0SBW6lJS
OxVkjf8wCtqKa7UR8IEm/MtRzFps0lVJyB8LqXwwR4kCsEn8dn8u17kGUrYU7In8Vxqjstlgqb5A
NA460y/EHO30vBadzMpM3L2s9hGpncUey/pnhtzNTph8a2Aoo1RR1wfZ2qIaOJPMsyBOph+MC95l
eq579BTmGArHy2FKjOwkdXJ71NKiPNyf8tYrDnRr7S5DioyQgNBoK1qkKCMMdGE0fa36uIifcRH2
8ng8LTmajPH3CUZuKp1UTTgM2uOw4joUSGl3txN1tq22PNFg9GgiiBWL8aPRrqTG3Trz+mpvzj0e
Nm8hG9gqyniXHz/Ms6QyYoFz32XJbyRcqo+9IAYEbkH9ogpq6Zi1krrAKOqx0hfAUIxCEOOMHCQL
BdeMlN6rpVF7oQ4qOk2imp8Sa9Thguq120vCzylf0vexKIw7u/bGK0pPCPqZJD+kQVvT76qvVDOb
uRWNRXKSWXPFwi2HL5H4sJT/dPWrpH27/zVvHEYiEkIginU0Z2x5wHM8W9UcFChKaUJ/kDLje9BB
qrs/yA1SA7k4R331muacbCWFjXooUYsNdD+ba7+0DrnxBJDf4WNip4sdWpG3zD/14HeRRHYevYQ0
GgXdU6ifFcpuUjF6sTk+taRDjZ2Oh8b82JunWn4uW5pDD2lEQXXQm5246c0Ia7OJWBRYJFAP6Qrc
ipwLKqWNgFvRFxepZG9nTfBB0hvrY9zpXe5MqSIe5d4YcgzYVA64KkdWCDe4mP/t1ZjOy5o63+Ih
VxZDa4jq8lvQWHFoG3IgIvVtZAUs5xE5qMhI5c6VcySTIi3v/pkWbcHkbExjxZXSRf0ngcARubIS
F6LTEoe3aJEGAw17ZddnB0FDGdWtoqTP4Zkmq7VPMVvftbo1TFsT8tpf/ahTCL0BKgJypqHd0VXy
klEQnttHYsbgPVaI0lc1SgMgiFYGvyi1VOq5ywLBsPtMShMHWVTrmJmj+iVclGa0rUlrPnVRLiZ2
M7TFlwxfmM4O2zIkadGsHiHMsEpduJsQOgJZCB3Binkc23xue3ce0cN71AeD/LJpAGkPWl/q8RFF
J716aLu2/y4OgiQfBBRt1KOuzfX3Eiz8mx4OeeGxREHoGH2xjCesZA3FzhZZqw7oqRYfxJ5S0c59
+9Yz++duoGEXVI4yMCx9yhlblhpVNEUQuFiwBU2WztbTsMnsoIWt7MhyIk122oOkKkgoTbYgUKJV
Iyt7NQTcie1oseansqbfV1xM2VMGKG+2NEjjL6vJws95XrY7tdRtzErjBiYwKCzwoq89gpvAJG4N
q1taAWAvFqtjKaHBKlVT4lrlEDzFo9wdgkj820D5f4NCjAU8wgHa2CQ4YiPFYjnEuj+np/6zWaru
Uh6k1uviv4Ur1pGQNOZx5ymiD2gzvUaM6KhTKnIaS7GDSP9s1f0DuNBfZhdUw7kayZvonV37qTcx
RB5XaiXmInCQwIHVXDlAZ2w8KspeC8gV6LWOxBXDc0IuSifwJhrOiipYhqHT/Dn5NbXti5LUx3F4
jovc7gbtZTKVo1i861LrRzruqVRu3xzGhnIGyXTdK8x0M7ZWW4uwBER+wbzKjSUelVa7KLRHI2ls
iRZPCaG+fidwWr/Q5XG6HHSzVxT4WmlGo6CvRD+i7JOA9V38tznUOjF2P8uKdij/sBkjs/Q2hQyo
+32d2FGXuA09JSEmMzuv2zbaYBxknqCTAoOAIWyJG30fBZLcSKYvlYV5zFqTRnHY4w5taZIn953s
hpkeOkh/tNBhzOVrq7eVZw7W19SQ+6c5HyV/DoiUsgZp4FnrFF/QsWYUujR5UAfU9QOt0L1AivZU
jLdmiXRhooNFRRh1O3QW2HuXgVK8YI6otkngx1loK+lS2JGQfxpC0ROD58A81uqT1RiOuCqUBMLz
ODeHopoh2fVOlbua8MEYw0MTSnYDJyQx937fFRoN/AtMiC4jPw3Okrz5fV2ThiJ4euBL0u+Ij5jU
ntS+Sw9qHbqFuOCLAxim8LZJ7XPZ7H3ZbXC0jg7ZDyOgFbjRthR8ucPwR2mzwM9pebPLWBDtKNB3
IrCbc0R0k9rBegavnAIEKTIqJIWJM8b6X8WAcJDIp+C3EDiK4MdB+1ELR08LJQ/RYXxz99je2/SS
SWI/omBNBjKFGPkmhYlKmeIPoaxvqoUdirkn0kje0rNy/5TsDbO5shU9iEJzmAVfjme7045C9UvC
tu7+IFdYxjqZtXcBFwSyWYLOy/3cZjhHpIEl+I2ZHuVxsBHb1UfoB9q3ZkAYPGsDx6w6J5uznRf3
qpthHXp1UiIRpC2AnuvLofOkE2hAScJzIKHLZ7iCapwYXdNfA6lDOrmxF0X7mSnDB6HvXnFg/WdE
37hTCdGmR7nQAbBf48wx5/f31+Qq+H77YdC6APBZHGrElz8sAiJP9ToPz0N7QH4E9w5HQQSoLr1M
ezDodadNKCze55iM4xPQof8ol+9XEyFc2FwpP0mwcvvkU1IeLOt933hyUhyq6ZQkAzh048TVo9mq
O2Z2128S6QJJJq8ia3mlYAIdLVECueI3C94Mn5uRKH31MZKOieGYIktXmTRS0Sh9f7Wu36V14FUu
h7CC8vV2saJE1ejgDs9WLJ9HY7RnxCQwZTykefTwt0O91XkRYZOB+CHeXn6XTDJCKcNq+FwHpul2
RuK1qrQcwuI7jR7eX4/FjKD40nC5IsGbGmUGciHl6pJhjQUtgfreKSyCR2p9a+/lzoa7/naoqPwx
1gZSN+Ssqmlqwup8ztYO9mB0y3l2LaQIvCIyvyaCuniRmMYPoZi0p/8wUYtgDT4x5Zlt4FsHbCeQ
i+wsJM9i6Onlc9bErtXvVbFuRGwwelewTKJpA1bf5j4DzW5yK0/yM7mZ04fo+DafKvVfgIfDQqU3
G+wxOtaF4GqlsROWXj9LGp4Rb+0ya0691flWzCkLrA5zXH5Z9wFRX+kp11Ll3f2V3CJMJDyo6JPz
0CmDaPC2C6hGasM0JhxktSGIHycqdA702gpC0STHTE5UPuXgiDjZN02ws11vjb3qJXP+8P+hIrk5
GqhjFZOA4WmAWOCI/Zdap04koFODZFUqK+8qpfr699OFTAysxd5ZDaQuh6ylXhasXsG0FnfleGHP
Kkcj+co6e2nb0Yr8+f541xkanBUqrjTwcP4R2b8cz5TnslAmLT8XA43vwB5jFApuVU5j8dpMZSIf
rdRcmhNso9T8dX/sWxtolbvCSpbdC4J4OXY3l1ndtguutTl9hMvcUT1V1ML9+1FWEiotRlwItExc
jiLjbQYnScRovCty7jZRerEqad6BI2+ET3BXINbSqwjpnLficpgwH8U87YL8TGXRNrTI6UZap4aT
SA9BFE2eoIWHTrej3PwgBL2fmXuRzY0gmt4fyL0Eqavu8Ha3igYlBkubsXelTcMW9aTzaiM/i0b+
Q9b6wEN0KbLT0uA6mrrAKdTlh1F3p6QRZy/AQuJYdNlHxMFyJyUZs1eOohN2cn8wlFz1Ykqvf//y
wI4BgidRh+297WGsFzzuUyR2zp0leAhDvUy88G3z2uwqMt96CxC45xjT0gY1c7MHatFKrVpdl6bx
dOmxPYaHeHxM6Oo74E17f7+tN+5lSqnRYWGu/cHoy8BjuNwI9FLJvSgO+Vnug/QzzsGBi8vo9Dpm
lsrO0+SdnXfrBJMtc4aRDpJRV7wcz+gVq9BzTpGY/bas1Ib7k/OYj49FuOdU/OYAejU36Luka+Sy
V3oJOsqXsNUF1hG7vnfpgICNHEriSQut/DmiX98dOtrZxFxoDlYucEujouvCN0uOid6UnqLk1jOR
fuJAOFYcY4wHNwsb4V0ehjTbS615mq3OcNs20p5CrU6PlG9fwroSDmpSVMcxUcJHURmh43f18Fs1
o5n0tMwc/DZrZFaV5mGWWxLd0jA9UL2A1sm023nbb70KQHB0t3OfEMpuPvCQwWcFUsSbUVh+E/x/
jMTAlqTU4ww5ahs6swin9z9sKkq/ax8Nip1bfDwXzEBupqY4oxTw1Ej/x9l57saNNd36iggwh79k
R4WWW5KD/IfwODDnzKv/HurgPaNmE014JgowoOJOtWtXrVprQOjnQfXTR6N+u23oejfhwfDHvDVp
TmX/Xu6mqK4DAWkgJLYJmpCET6R4U+M8otF4Strx9ba163PJpQ7VKz1CpHxg/bm05o68KS09T0+K
/rM1DlOHUFLaZfdH9eJ7sOrPqKXftviOMb/cwpiEPwzwAxhZZGwuTXp9HXSihBiK5qN+BmR5qDM7
EgLrVw0Z0mhntNfyUFOsMnPIOdBD0KHE9qT4ffZVjDLtsww50WAbbT42tpHpSmPnYqQcxzqV37LG
zV8sXyt+eKBI2o2YJB5tkFqufa9Q9NypADhXBrS0YLQGgLp5x6vMr7fWSwtwcV16Emp6uHLRJh8O
Tm14jczO0ZpwjZV0acl4xVHrYwr5a+Zuet+rIp5eGWAK/TjQm/3opcMuRl/Wd8WDpUS0ea5pzV6f
OJwmuFCo2NCM4MxdrtnQ6miJD1560qEMy61dqn8vzOwOWELl+1uLx/TtTbIQVWNw6jqnd2UCb86i
ajORAwOENpLsolBTi4Af4FsCQP/O63L3M/0uZuskSmS++KDNdWK0mHRo32bQw/laD+b59vcsjh8y
Dw4IrV+0F1yOfxxjizx/kXKlRJGjhlQJ/bRFULGNUkqIVnb2VNi9kMO1VixPvmx+WsjJ8lpB0nGK
gy8tN1RJRDHigJq9uml1wYmiveKLf/3MZpoJ9ClEMXXcK5dWXKlHIdAd0lMnHWBTsOPwuaXU02Wj
Y4gdfSHRlrTGCiD/OvqcjMKcAd0RUKh5wkm2ojYWhxHf08FToj7xOl6JPJcmD6rCqf+RznZym5fD
KlLPcj1rko+HJCIj9ose49XS/9L5Vya0NgADoIHzJ7VvuJJCzJaePDSQI3osCuG5d19ckEje+Hx7
H16HNhNDApxFUxMFT/hZjFt7faEMvcKUKfF2bFUC3MZR0nErt9UaY+C05vOdBx4MFi6ej9M5nE1e
MJS1PwnSR0J273ovYv5ZVG3VQ8eF0ObHYH6vrDVWt6UtATqNTUgPILIaM5u0HVegIREIp5Lp7ipD
Gzch5CC727O4kB0kMQgZIkcK2gNi9suhDS3thYpcZSfJz1FXoWr8yU8Lxx1e0wNi8Jvc1OxoLYJY
2oz0dXKEaT7hup25tFapI2OU6Z9Wjfs8eY21u1Jcy0Ys+amPNmZ3A3mctPVbBOSrcIC49jjmNMPD
KQ59nEJD48puXNr5H61NX/MBDQpNbmkopYesmRZvm0h2UiO3lfxLWNUHTVmTWlnaG8BrAAvBEs/d
MDvMYteEodDyvtM0wCJhTZwHPftaBW7hhNEfB3mwRZACnG42priXinpMo/zk6Wm6rUZDKYC+N/J+
6JPgkEJPtTKJC8NiTLyOaTCkd2XekjdaYZyncZOfkCTxdx51bxu2n7+Ui6a+Qz0K+PD0bjBBMcwO
Vm+aQTiY6Kmovew+tQ1UTWYuGJuVg7WwI6Zeepr4YcbB0syMAKg9QqlgUlUhK9u95r3/EImvatnx
wM0/xVSea2U4Tv+Hg2urwG7iI1+DAoWdJe2OVP7G9dWVNNk7kOzCk5FlJJtDvo+PohV+tqa8O1ut
Ysyn1mj6t3iIgtDJQzqdN92gZoe6UALRaSgLhBsliIRNG2r6XlVoodtITVJoNlLwxo8IbMSPenBR
BvGKWrbZhWXlDOGgnqETK+lRKC1/6yI3ZGzV2u96pyjpYib4LGoaJCAN/iU0surtBJrJdYfCZ/c7
bMy+38W62zXPWarX3aHMy0ixC/iLKtvoLDnYekY7ZS5TN+JHb9DBU+SQ7q6s3OTyruaIFBvpbjb9
lViXHFl5Z+W+ThRbKEc9yY+umJD1rjrxmIJqdIyxNgY78P1KtqsSDpLWEidhwS54MBEVWOFvuQ4A
ubWnbiQgNwDrSJtc+hbUm3iLgro5sUy1ncXKMUvqjWLtpViBvta7g7x6N9Ls5UXheezclYDoylm/
myfZxfMSROyc6DhIY8lsjFg/dZW3Swtd4p0SOL6bBSuR7pXHngyRNZj0PKm8zXkFiiJswnbM9VNm
poBh4JyJS14QiV3WNN3XD527ckZXDBqzI2oVlgLMK9NPdHrYDXyeFpzAVb6RNNU2ot+C9WVlZ00x
yWxncaGDwAZyzmU7LzsFpuHXncjpAxjebvFU2b0SqH/Ghr4OmgkQbwyyUX2tCjoW2lTJdnnX6Xth
Uv65/SVLawpqm0XFF2JntqWQ21ZbdLMAk5XSprH2qrQlWbeynstGgL6wqAS189CCAC3RIZXUTzXA
xooKJzVx/P7KcV2zMnsVJBYpG89NsVLd1SQ1jXSvaisB4PVGYeuTCKdQSL6DHy9PIASvcDtkqnJy
aRmlF1CWDm50hNvMUeIvUmCu7Mv3iszlPuGk0V5CFWU6DfPEhy+i2FNqoXoihEoccMAjzNSDJm6T
4CxHnwb1TZS/iKSoRTV1avJWZTvsULJ+9FTah+K1G3Np+B8+Z/4kqnWvV7yKz1GUB9WF5lN/qK0v
tbzrw/suXamxXEekwJQIOoARTHIXzPblZLP3o9DQBAMJcFF/6KPUsL0cOKRLNLcDbVqe5MTjLuBK
ObdaPjgFque72+fjKhLhG9BgguOEKiCEdrPEjKz4EchQwzjF3I9UujZR8u3vLVAB4A4GiwYF2DTn
HwJGc6KyssbKPOWioDoRh30jxvmaOszCypGiAF5KPgaOprlLrbKqyRC7xaU23U5QfgMAfhCCR/WI
8OWGZ/pfuxUyIlRQAG4AdVPmnD5tgHBrK0RMmyneaTIp9BS9VjXT1xRprw89VT4eLvwX5CwY2svZ
Q4g5l2REDVAMbu/Tqg6ozwdnybVWTuJVCAz2/6Od+cGXKwoVInaibrRNmFCi4Atg5G2+pp+9cMlP
loCcUHzgp/eSzof9ELDFzXYiIkpxCjuzqRRb9LzYbsAib9zYFY5tPboHSIlhNnN7Ydc0qYb7Sc3t
7Y15xaPAc1pFRo/3haZMQfjsVhQhmhQMz0XwdhDsDtm1JPniy9s0UV9d2k2LvTFuirx/CrX0Je/7
V+qDE+A1joqVL7nK7k2dYVyWU+iBE5w3ReheASK2kq0TbxTqyVJaHYvY6A6DkkZbAu+W5lNX2hW1
ZxzdQZaOtydiyTyN4DD/siIKaYbLPebrRR5aKeaFzoJS1as2uUEYmIYGWvLWcYRsXE/RrtVWhn31
cHjHVeECSWxOCLSZ/6vKTNRCWEtOzY8iskGguPe9aicrGafF0TGn/7MyuzYDDn/gTVbEs+i0n5rP
behQJ/ldrNVppqM4u8uAif1raHK1HzY2RD+1mowYUjKbVOGX+PftZbqeLooDPINJYACxhdrn8veH
XMy0e2jNSR2e3OCbRlIyGH+b6dHVVh5P11Omkp+D2gboG2RMc+CdOwgRDGJlfxot6HSFBh2V3hHc
r6RYi04l9yk4cGevhDfXHgijE3ILvTtE4OdNLUOn+J3myf1J0p7BixF9wPL/KdWHlWBtYRp5C0+2
0CyCo3H68w/LVDUisli+0Z8Kui9h+7EbM6VNH2i+9CIFxUpA9e5ELneFSm6LRCcJT+rT83I79Flu
RKliOLUbvOmbWdi9iQ93CtVuVDvSHXhp7P3b55fma7kX7uLvoPDrfbDzezv/3f/Oz/ld6qy9/K63
Kh/FRoIWhTzfVVol98SmcrtwONGg9NCB6MgFhKnSNar1pakmd0k/j0ql5Oo915thKVCaHE5VRfd6
98n3we6ndg339t9TB0zv/Y/GZjdYY9KAgXDLcDJGn+3piFm5sUTvUYmTP6n6o6weWiF/yPJDIKzs
qKXZJOiYODQm+N+8jVgURLV1o3o4+foxMIRjGtk6CKS/Pv1gKf41Mjv9Y5rRQywWw4ns7d5QAzvu
hvvmwfO3o7C2bgtHEfQ1/5APm/q+ZyFbT1+jZUTleFJCQK/Bm1LJjij+YygrQcdCBAxvBlEAmiOg
tYCJXJ7F0uDcpXoznoSS9ghjb34Ta/rZNhkxPvTi2zReiduuASMQan+0OLvrok6O4AjBotGMO1PN
nptPI2RsDvkotJP77KE380Pa23K7Yvn9EThzBBO7Plh/qHevH4n04jSBKHfj6du3x8DePZ7vM/v7
U2A/WXZiF3ZgP/YbQnzbdwrH2x6jbTT9YPu7f/4p7MqWbHqltp+evz68Zt8c0263b6792bcHW7bL
PQ/ovb8lr20HG9k+HzhuG2PzsrWf9w8Pd3/O977959ef2zvyvb/x1ohmN2tpmb1RdYxIszP7aXd/
3+7k7bAFQOxYO+RR7oG5PFlb90HfWN+rB9g2NSd4qs/OobPvgL7bB8VeueyX1/fDLM8u4TAqe133
pm96ctNkW+b7hFTWjty+Hv0oz8DyqvF5LcSYfulsIlA2UqemVngEruI3WOe7oZCQiAtDcuKBsI3y
aOVKfj9zcxuwUdDHDCyPNpHZwGgzFSNXy8STZGfOP4gK8Te6fk5sf/38w7dF+6Q+r6zvghugM/Bf
k5Pf+3BTJoHajp2FSVV5053oEG8Ep7YT5/XbtGG/w8NhV7vkm8IUn5w/5kk5gtez9W0DbaO4g59D
z2zuFnn31q1xqi5EKBefNnP20hBGgSHxaWKsbDUh59mH6ntQ1hVxSrCthuCkVPCmqOKKG16cE2DJ
KD0ptH3M0VMSVX9pUErxZLTNpzY7pMmxMv+J1Obt9uRfD/BdxJFe0Mk9ogNwOffALsuhDD3pBOtv
VT9YeWsnOYrfm0FunVRStkb167bFBWdML7OiIAmDj6S9anack1GNaynSpRPsbOqY2GElOXL4p4vh
8Erv9eYuarsjNNOfVuxOQ7nc2VMPNT06ZKEniszZzla0xuTdrEmn9EEwD6MqkZBHfmX4Cbs+HbB1
+lLo6VYytrftXgcnk1niHwBjFOfmpbkwbvDVjSmdwoqXR3QfCd9rNJaDp0BYyYBc5yYuLc0izjaX
aynsDdayDu3mh+i9yuKXtIg2/p0LM+ftYS0vI1g4oiFQS3SwXe4csTVqeMwZVzVsxyeLSAHOGFdD
ajSUYAF1ocL65XHN3ja7NEbmiwI1pWOVZ/Wl1cCCe01TU/lkGvR0Wju//mQgnes6TfBDEFcmdGmM
bFFq75MiCBw5M89UikE0hmYmnxI6MLtuE1S2SlNlYW4TbtLiUWgjO0ZG6/YYr8/+1O8/sRaRGFW4
wi/HmNe+PoxhLJ8K8RGcaRNV23R49ZpuJZ5cmEvsTMMjIqJqPHNuhRsrQaGX8qnPK8fMfvhoEoZB
DvoOh29pd8iu3B7YlaQZGZALi7PVi9O+HTWjYvWyyI5ipD8yO22/AawRFKfoi30rbNTKQh/UsMn0
2YJv0Suyyfix7n9WWnHvWvs6sbsC3Sa2WRUY+9TT97FsOJpCk4u/u/3FizsAlCfuYiKWZNddrkUW
JnKjN4V8yoVd6JI9CMtNugOQLhUwmxa2a9Dmv8blu5C7ggWGUJUcCa4SaNSlVX+QclAtLfvO136h
U+b0VrAVlU3OG1n8xeMVDYHSbgwo6hPrcHvI0++euUmuBHY75TEaHOb9qJJWdmNTNjJBualBIVRl
u9GNo5WJXbh3kHwjQIUDDb4ba3bvdGUxmonvshPC9MXtx1MxKk4WNBtBT6FGEFlOhWx4teKMl2Z2
YqAmJQcEkuWcraful10pkCk/Ze1PqEk7LAwCWve2QlRs2kFqK78rQd7cntNFsxPf1PsxAzEkzxa0
LeS8KgXqD/RoD+WuEoZNrye22R916Vse5Z91YScHD9BNrkSqS8v50fLsts1ooYiMyNNOWV+U9P93
RC41KmS3B7i0nFwDMIWg8oY27mxalThQ0tD1tVPoUoGPaNyv/wzFUUAcwWvbbXcuQmN/2+TS0QTu
MrEHWsRooHou51QcNarEHNmTV9nith5eZHhni3DfZZ/F2Nh1Y2RLKzHE9WTyeCSYm9LxE9/sbDIH
WBAEtFzGUyyHyrZpAv1YCUZ5vD2yJStgUQiNJrLHqxM4+OqoZH4+nuSR+H4IkIaDNP5vBaaIR7hG
SZlQXKC/Yx75lS7yD1FRjCddGJOdGUDWZfZKsOJNru+ySyuzjZ8llg7YhXdSi174g4E+2hbJV6J7
2RSOlqt2K3O3YI97k5QTKBF6JeeA2d4a5diNIunkhor+PdOsYSe1JuGB5vqlDaooXDnaUwhw6S6J
Y9+ZTf9fRDtzZJMEaMmzjKALmAxNFm7t03AJj6OQFXW7csymY3RpDMZ+E8lpWqo5ZvNykJ/2IEXR
rjyViWgbA6/2nnd5+Kx5v0fzXglXjtj1ZF6am53qvhC6xAIbDsQxdLR4cDhwTqV9Lv8ekHFpaHIv
H16AMpUntfZEA/ha9jPO4wc/CEe7kW3Z8G3BuBcEbaKObp5U961DhO32eZuijqtZneohUFnw1JoT
+RhmrlsRce4poX/+1+Ad9bc8/h1BGnnbzvW5JrM2NX/Rfk0v1nxvxlXgFwJarqex9P5J6I/honOT
lRvuej9ihFZPsBC83slAX06lhKJob2aJebLiJHAA9jImas20BtXdfxnPB1OzaE5PUlPPIaKifGym
tqHm6Tbo4aL+D7P2wcpsE3beGLbZwIBMN9nV9Yjs7RpN3NIG+Dhns+0HzX+Vth4LkxibVMhTJwEJ
0Bivph7DyxR+vj2gpVP1wdq8HDjRAWW6y7RJWlztrMZtNt5YvwyW9xCVw7iyHxYKA2wIatbwVJAW
vKKbVceqDFqlME/DkG5k+BHdunqsLGkrhuZmbO+sutmjgXpU5cYR76IhtoNG2ktZ890K3W/5c9Qa
v63ItZVxr0g8figV+pH0lCi6PbgbA8ozdsF+oBknU+02aglJn29P2PXyTPtYJh1FYMGNOLtDxjKA
bx40HRyW/Qh2lrtd3tT9RnWPqWqu+diF1J5pcCdSoyQu5cE+29ZqH+eWRtMHwffX0DrQgZ5kyHMJ
tl9Cjhs0g+P29R9F+OQnst0kwl8TQtBVPJEDE9QQalDQuTzBlTBBzoVcObWwzW6okSu2Gopr2LCF
8ImOCxNbxA4Te/4slvEKQaBHL9BPhZLbaYXo8ZY3n/EFHdrytXtK/XLFzV7ve+pgsMmZsJhAp/7e
fvbByVsZHV+eWwKRapGGEMzia56QdBKjN6Gw2r8Me0GbTHKGRNrTKlIPu5xEiQpzULWxdx4yyOk5
A3+i0VsjEJg7dIwwEDCfdIVS5TNmd79ZkJAVLNM/P21Xwqa13zzbA6JgSX3p8psFW3JWpuYKDDX/
7NnKG3WTJahP+uch+Ape4aipT8I3Kq+ogTlWPO4U9ahFr7l/Sj3ouctHTxbve90pTWt3+2DPd8T0
IXSIwrFEtwEdFLOTJkpJhfp2FZ5rNYRcOI62ZVkjcakYqQ0v2V/uP6xRjeSfKbUCUcVs2AKke3Gq
yuG5aEdUXWRb8unhoq4Vr7jchWHBzAHSjAw6odp876F5lUdN6YZn0xTuR8jDrGT8J6Ql2PDWVNWu
GMMYFDjWSaMKVCBIuulbPhwqLYlVM4j68ByE/qc+f0vGvdi+NPG+7f/Rqk0i6nYoPcnwn9JnxL/1
XhQCuyShHP7WhXjlffT+APoYSr1/Dr6TyoGFc5kD2+DJlYZKbKPzQMYZjGKYKrZldbmdd/6dBfrj
uZ8SlLLlabC8Z+a21yL/iBRbd89U+uhFVMn+9iZb+iY67RHLAPsBaYMxRUwfpsgAeTxIvRqd3S5+
5UXwFJnNdhBbW37NSiTgsj3iaLDuOq1JizzM4Xasr2y9K2fLvPBy5G08sY3wSJ4FMUOP6FMdl/E5
0+9JkZ3C6Ez7q68eM+NYyWxDIT7oYmTfHvo0stlqQCUM+AjSUDI684szikvPzFtWQ+9UOzBL28j/
NP4ao/aCr5pqFO+k7iZ5y9nYWt8TS60I4nMgmeDSoW2ys9YUVoLNpZ0OKgl/rpBhAAk3cxZ5aKiu
Znbx2ZUTEoSQkBOT+PUx1faKkNp5Njhx6zuQG9go/W5K876Nf8FsuikbwVaFxwSM++3pvYoUWNVJ
QgAhA64YyvKzkes+rZ9uLcfn2I9fLBd516z8qcGjlFo/4R6Gj8e1hQF41W9i/ToaVtzn0sRTQ5kq
dXg2fY62FoQu1elKTM5pP5hbqR+GicFpTa9gwZvBfMBhBspiwMs6u0nDUE07KamTc9KCzi2C4zC+
jkn4IiT/aTzENtCEkdPhkXR5UFshSFpf1ZnONCNDdqQjbWUTLR0IACJ0WE88AdzclxYCaewUlBGT
c5l5vGQ7/afbN+HWFdJVxPE0LfOzZ1LxAYtK4x4B7KWpKB6LrCny9DzsRUjnOn0XDYdeP7vBcyN/
EobXYo2aYGFwyJ6QOGZ4JF302fSBAB6TpGCholbWiFNbAWFX5SjKn29v++k1NBsZ1w2CUxP7I3pz
sw2RW5k3ZDTsn1XltT5CrSkCDLE+181DWD6X8hoJ8XSub5mbBVluGRpjPKTpWdSyaGcMSrtp8vp3
MPTUXlqrvFNMbw1ps7DnGSJlQmCSPKPnSBu9rSR3Eik/h9LvsYl3mpqjIXUO0jUs3+Qh5oODP5pz
RbAAUcbcqbluIqhxlZ69wKkR0YW5pP9M9julyCEq8cp9oC5tETJjbA7yLTQpzh66bgpK2kcN4BzG
o/dAp0Swdeuo/SRXab+BNrTad57Yb5D+loA0IEhclLLsoC81bFIv6ndqK7ZOpsk5LIdKhUi8qNh6
oVpOH+b6seh7kR4lCxbZjq6E0A+zexirpYPldqlDLx/oZb1udiX+ahdYPTi1fIiOZZiHD1URaHbr
B/LnWBoNx2VS7FLscOKej0A7qId9mZCipNPqSycU9cYTZP8uKuP8To598akaS7hwjaZZiR6WFggM
8Tu0jNTvvBJTytw2/GF2HsB37kHHpjti/t7RjDB0+iSWdm1plJ+tuFnb91c1A24X3n80dBIgE0/N
o2P4XJUqUcXsDGLZViWnleS9OR674Nxr+wi14kKcrrt81ybN8fYRX9r/vNUIk7FrQRF96bxywRzN
og6zc2eaL5n1pQ3yszH55JW4aMmVfLQzu0AhrpEzErPZ2S12SvQ5fRJVgY7IScOIhvt/amMFVbHk
Sz7am+3/uijUiQ4tQxXju9k+d/QbW3cRtPo5u+f2FC4dNZA6tLkYnDhe8pdTmFFzCWrTSs+FHKjH
1gzgLTFJwnRx/fu2pcVJBIoE9ZBuwXsxd5BtkiESwaDU9iHrNcesoCNEEbdufsJ+9zWLnypr5Qn5
zoIy91s0XgEm14iBKFJcjk6w4A9SWgEH6W+kHLQGSlLlj0B97ege1OJw6yUHU4t2ZuZkYGw7Au7Q
1g48pmHjuEOGhChbDja19YCeGgzNvd1oMMusCa+8F+ivv9Mg/GctaNqYzU3tm5YfWji8fDNViRxZ
h0LNIdD2tuKx+lblNiJAFAZEu3n5+1WBZf3/W57d/8D+zMDVouyc1iYyM/qugqd6rKI9mtC73C22
YuF/oZKxcqKWdjhNHDTJErNBbTHb4WaRSL4S5tnZhK6ngsvTT/8E1k89fg2t59sjXHKNH0zNw88m
z9KylJlbDS5frobAUaW4ezT1PneUUS63hhaTXoyB+N82vDLGedqltyoFkdkMn9ynL6Pe2IP0kBf5
pg++xdGv27aWDhfZKjq2ebVRK5vNZ4S4zKi3ZXb2XdDLxVM2nsfoSTTDrWwFqJU/iuXK2bri+Jz8
PvVMOIhAqVPEmnkOXlpyrjdRfh4lo7KLujik2sT/oRSqE1PwubdajVpdNAp7vx/7Q+372a6w6MXv
lBHWcj34BZyu2VQIMB5MqY0PqZu3B5krHnbfZCWkXroqgKhQ2AbDzz05izqpCLmy2XNLub0FbUqc
JEczHnVImgRY+/xyjV9hya9Ozy1gw+DKkRO59DytOeYxHFX5ud8de2cN/Tidyrm/+PjbZ6d2jGNK
oC6/XTGrndS9RMkb/KWu+6SFT7DlNdmP1vSgcNibxvn2RrtSLJuWHQw0yH1S3SYP9suBNXlqDRyi
/FyP+RacGHmLl1qxHDUwt4XcvDTRr1zZ6P1dXz4XcWNbn8b4ftAgc4VeNWi6e1/cC9Ghjru7No4d
N7/zQjsR1thvr049/Wg0U9G1TMv/JFh2+ZniGOqZH8IPphvDvVQVTu8+mu1DJYqHIgtfgc6v8QMt
PbMZgzmlWXkVkuy6NOmrfQUOrWdmWq/d+2XPoz+WkK6Q09EJSzm+87n3bASwi0OtacNJDodkHyiN
tWlSWupvL9RiXDbRtsLaTBsT5IaXn6M2hdREQp6f1dzbFtKhAgXkHVPjLhWc8Vkxho3gnqKft61e
8f+9b48JiEbrFv2Hc5YkMmRDPZppfhYDaSe0dlZJd96v2M9t09N+l3mfAKAyv0fpLgJWLpjeY9d1
TpeP3P7CN2/0JzrrQy78qWCyNtu1rpolP2lM0Qd5/anbY3Zwck2gP7tv8nOXd9+JVC1HgPPHVs2k
Psp0/8P7bcYHtxXUrdBkq1J2V7uSwzNxiPKsATHFh1yuSW02qWCmRX5GymIANdwn5BxD9M7eLN47
D12ho+SglGMKF1BgHtq2gKHdapXqWIfIu0LA6+X3IvRuX/O06Sj1ZH370MtqDsuWFmlbAT6ot9sr
uriPCPA5S8RREz3S5TfroegVuSqyj+ThLtNAAhWuHaaEvdCdJy+Kfu+7zliqDt1YK1HCUj6SxwXJ
dyJAukvnsDYpRkIj6mXm61t0H9smfytOSBj0n8b4r53Z9VlHfURXLnb05I/hPvqm7rjCc5y/jaXp
DBX0XrotmRVt2SuR/vU1wSmZCNV5P0163TNvWsRVkRoJxyUwnbhzbcP/lawSia0Zmd1FUOSiTxJx
W8hnb8zs9rVyH72OnokSgb/wkMSflTdDg6SETEWIxg5B6N/yXCE7RDMn+gMTIgRM7Mw3FlrhqvXQ
cR2q8U5J2tdWjI8ri3idyuIlCKEzOUDQ6Fc4UWqHYtsjO3WWBvp11cKOqfQCLzoG0EJ6uSMY9JOI
XzJ3JRK6jvMu7U5//iFxL/pRl0sKdnX9fizvemmvWnuYuZW/FT+bJnHSDSbkUkB2iTPnlWSKKaRQ
7Z0rzeLt5DeuI2hKAQzAU//+5GGLax53SMrnqi2w7IXGlfWyOKde+RDU6mNeQ8ZCE4PgcV0V+SEP
hXvZzY4USz6tLOR0N19GN9jm5iLC4U1KlvByQgt3HIo+GIozHWz1ps8JNAzR1+0uCVHaUelOHLJN
pYfAgKuKrqg+KKGK76pjVpX5Ma+ztRzHtduePohol/KIpZEHu/wgF2+nDXBwnZVUfhH08FlvU+bf
+JlpA7V9CLP6tfmf1nI+B1NGD6Ogejk8lyY1uXXjmnbEc1uFW8NH1BspoKE7k0aXi2FDa6hNIcaJ
EEtKQXYzZys+cclpUHOf0rTENDCuXX6A0tRJQPWJzaY3RJYxzHEx1HvjwGNtZb2vY3MLG/+amt2K
YZ1kYyR1jDUbv/d9SKjwx+viP14u3Y1G6ZRK9xDoFqQXgw3L3H3VAtf0URVwxf2gHfp8ja15aewU
iqYWPCov5pyPqokKC/XjuDiXIwrqMdyLoz0pJtwe99Kw6ZCasrfI6lxhfCM1jvqGXM9Zd9t9lUMp
JFq/czU/SMUqnnjBN5KjA6Q5zbKqzruJ1UJUgr6xyrPpCttCzB2xNc9xDc1OQnZubIXXLEMQhi6M
R30NnD7tlNlWnjoaYd+a2sFgobrcSVQdMmO00vJsua+Z/nMwViKUhXkkxwPwDeoU5Enm7iKX4UcX
wYKfRTqy5Ni2xkc5fvTWFJAXNsWFmZkT8NWmyTUJM+U3ZaN+al5v74bFXw/tGkgGUnGUyy9nqawG
pRnpMj/HSueI8XaIWmKQzX8wMhGncqKhI5rDyivRCBAk6MvzqJZO4QdOSAm+kw+3rSwsOEXcf63M
oqmi8UxpaLBSblT77w/Nx989r+qIQVvrrER5DuFKM2LBEZU/hfzD9P/Lpvp3DHPgv+mJQRF32Bnr
o+l6XHulbYX7HHLe25O1UPfnSpl4XlHXw9fPU/dC2oRdmMkczRj0g0+GuaV+kNiBsFN5Pg9PkI3F
6Z7o0//ctub+tvnFw/PB+mzbxUEadUWM9WHsHUUhxagPvLsEsH5rZf5p2Wd+AGIR7nWgq6SM5o+f
tFcDN6viis2nizulEOK9ILf9QQVuEndg9spAFjcRucFHXfL67e2BLp0vqF2hxUXbCZjBNBEforTc
MDIpk9PqPJTPLq0NcRva47AmCLqQBEChAVkRkIyQuVyRGAmQlTSynlfnIpBCMnHtLlPkHbpK95rc
7CxPeMiTw+AXR0tvNuGo7DRNWDl+C8Cp6RuotZtINlEWmQXbspEKtWTCkpRq3luONqmLapUgbgdr
Uku/b0i45JMYRyfbslGldiEVD8KoHPzS27XaKxpMKzf84tzzwCFknbiI5rIE6ESZWe811TkA26NB
NRr76ACuJDwWgrT3V9T/jMiXC+wBvlUEqa3OgjDuB50u9gGWsx+m9yyJR2kNPLU2pCmG/bCdTD+U
hRjM3lmo4fvsmsge9HMi0y92e9sunc/pbfi/UU2+9oMdJRaFkFi8OteuraavljnatfwtXXVD0+11
dTip/1MKAn8GR+SlnVbMVb8ZRMYDw2HdyFvPP9J5Z1eSuh3WmG6WB/WvsdkGDZJMSzQPY6n+x7Le
PPMzVWuF5PHtuVtyOFOxWoWGAo6Y+bbri4ygoR/qc8H7SEx/ttq3Fqhg1+/F6FX27qPs222D16d/
AlhOiRJ4DOkanj/nA6VFedMTMqL2woGhf0MvoF1Y6Ipwe4iH6CFsCnSIA1sDadOsvEOvtuRkHGZu
MIqgx+R5Lzbc5OgMZOS2YuszAV1Y1nbVyn87p+RV6UejE45wUpHnSU6vho1u1HUSFs1zf/SOjb4z
3L0k3Ctxu/HXkKsLQ7qwNosk4khookHUcnB6kHw1Tkf7biGPK+7puvw2DYoXiGVOhEJIDlxufiO1
3NC1zPxcCORhjE4vnNgo7noPNDVvMPVTp4TqlraW4EALQbaXBVnYmnRM78qhvue2LGxSPN3Gn6rt
t7fU4gxMPNC8+sHjzSM2qzCryG/d/Ow7avSrHF/1tVblq5M/Df6DhdkcD3FIL0iIhSrgPZmnO5o9
j3QadpX4qHgrw7nOJl5am8dvTaF5JWQ7bNIcothIPKphjVii5USZ+Yhiql2SXayRPsY7FIZ0uD2b
V5HpzPpsoYW6G+N6NPKzJriZ7euj6wRGvgYXuLqJsAJ0i+IPrmciO7rcTiZBjtm6jNFM9mN+CLVD
K6DgcEwo/a1q8U6ffOG4J2O8VKey+nur6qUxJR9QRO6j4qwN+l3pF7+M8qXopG0eOaG3KQ1pWw3w
TVBz2xahfL49n9cJ2sk6jKbcGgiLAsO4tJ4O6GokJRPqqz40Tn/URt1kav3qa9m5D4XH9v9I+7Ld
yHVl2S8SoHl4paYabcu2bLdfBHevbk3UPOvrb8jnnr2rWEIJvQ76oQ0YcIpkkkxmRkZo8iEawmd1
3uoKv7lDvi2jyoCHOroDVSaem4siE5Q0rLy24t02bxzuq24Mtxfj/f0xru3AhXICsrfQDVTY9vMk
qic610iE8LRGC0ylQ0pJrwGTQDVxY3fcuif2FvqptUX3Af0OTAjTd1MPcQ6h8uhMZ3PUKvSuqK28
MaAtK9L1mhU5p/RtrFbeKFoBR6rKuj9hK3sc6UnU3KAyhAMLZZZrAxylKu43rfKi16ZLSAGGr4G6
sfE4gYFdDZyxcvTsgXJv9+3eiDsu9Ing78QDGrVJCLgyJ9nYglpTaGK8ZWpoT5URwl5lRMAU8yXn
plQQUY1WE5Om6WANqq6RgtOnHRojEB301AdwF0rjYV0+S3I02nXOv855Uu+msivMgR8yB6rkThXw
iIpk/rmQw+icThq4R/BStIdA7p241sEGoHFbPSnLl19v8mVk2OAouC6aMcy5Nc9Vr0s0QgpFqu2k
jmz0/DpFa/VPyP917YCG/66370/n7Sl2aVNVmK0tBYMBxw9rj3vP/PTTeOsIVG63QBJrzoiCPKTC
QIWKcGz5iov4VkGTQ6pnJdIeswFoOz+nZjvz1cbb4Dtjx07gwhMIHglpeRctn3FhhsvrggKLUXsi
JJ0i+j5O6C/PiQC0DZJHblsmlgrdkkQbLD4szDCcH6I5Ie3AmXr8S0ILfAFx+qwwS2R7U/pYDnt0
FbhcWX3cn/XbYw1Va0QgCB8Bi7lBraZSVqK0n9Velr7M4zH0A+mJCo/3jdxe+TCysE0CbAu9TrYl
HXCFcTZ0ZOTE4AlU/6ck7s0OnPPIOFtGtNE1e3t+wpiICjwoBiEmyCIh8sDI5zGtkZ7TAGxKqx2f
BAittsgoVs2gTAhmnKX4wxZHohYbVGz42mtjCCLMhR6j4CPxO3Giqfsvpm+RElho/qGxxhzTtRTU
KEMItdeIh9jgrTHfRdBepuF72G5M3trGR8UHKiCLchzaFq79No6rKkwmrfZAo/VPBmhYiJfzQPga
0A4BmXK+fOerLTDpqtFvJsSlERgdY9dGC3SuosUBOSGtc4NgPCY99E5ehcKUEMNkmpt2/9yf0Fss
EU5u3KxAEi0W0ed3bZGf+ULkchUO6Qp7ylnvkik7kwMlNwLhOnM0a9LatSu96Gawccyt7YVL08zR
GgxqW2Yzh8XkAu5FMSrwy7RWWVegecqG3M5CSd8ocK2ahMo0skQ4ihAqXo+21sDylyz5mSrdyzbF
Ed4K6Mlww2yLuXAlPkNsuKhaYgculJuM/8hQakPZEEmRafyMEWybCUjMUxVM9/tIV5yKfzbqLfqc
b3lQ9rBdNHMQ++F8QUhzPb4ybJDxjKPGUwSr+Kz8wp/85DHYc6Zmj+b0IYKMr9/fd6G1ewTgSbx+
EXgv6jnXNvVIbCWhqBoPqAuAbVqoVvy4b2FtV0ChCY2hS+oceIhrC1kdFrksjA1C3eck/xybHUVv
BOQuhFyyozA35WgrybR2BYM/DygmWF3Y0a9N6lyayFMtIW8WouX1Iyk6V3imRm1pofSGJ+NG+Lll
jrmLm5B2WhDIjQdKWBIMEgEdjAP6ja9aOgviEVzsG8mEVYMoraL8hyaNG8QUhUIi15UQsdcDZXZC
HYIpJQS63TTPs50xjK1dtKiLBWk4b5yra7cFIsQlUYPa6g0RjF5LSQN6UcxsA13BsYoaJ9SSzCrC
llr3/WbNM5emK5D5IgABY+n1IvZRNU51ELcenYrKbgcRHAQhbo37Vtbihksry1dcBDiSMAspbySt
p0IyMU4UW46ew9CXq3pjzVYN4ZJdsF0aTpbl9xeG1LZXjDboWq/mK1PkIkvq/Vh4b40tQyvzBolu
yMiiYRTuz0bzcWnUaatFvSdmkMnh0y5/0IIw/eukGeg0gGIEhTQQWeDdvh5OTwNoDfe0hfin5AMD
5M1R7PBKtBEyrPgbknJLE5woogLC9oxlNDdqqdRarwd1E8rqBLMmgcj8vhOsXCzAAKPTdtEoQJzL
DoaXg8mIs86L1Eg0uS6Hxs/Q/OkBr3QyNCGeykHdkttaHRkSZ4jelvQUq/yagnlMqLgINuOfbfQI
Ungufrs/rBWXwyWC2i4oeNUFyH+9RlOpNqChzTuv4VEIo4MiWlwJ/GiXaorVAJK2MY0rnicB5LEw
4YBOD8o71/YAHzImMVI6L2+Mypladd7zZfG3krl4rS57SAHua+lDZvkllWDWAjUdOmSJZlMI6lMx
g9f/WahAz0rz5/tTuPYmR5MYjjRsJKSG2aukKXs+CmNl8IxMGB+iNlMsg6tFD92Yyo7De9aMKmOw
1YoTHcrHEHgS1d6p02KLY2zNR1GTQoczgh9sCeY4rOQEdW4tGTyhVaHYwgEXXwujpbb5q6imjxPc
e+NaW8nKA2KHXBxavdFTBpmx6/U0mrJpDJnrPRUaVZYGhKpVC3HsGGXaotZZFg9dm/MWYgvuAfdN
ecxCAykLHk0jvMZtSWSvxBFXX8PcshySSWM/qL03tpDZk4qgtXvV4MwoM3JrTKX40JUS+vi6pjsI
fbiFLFq5c4EqQjABrDKatdgEvlG1cZFl2eDluGi1Wv/UmnObqebc/pmreQf91C1a69UBX1hcfn9x
Y6AR0wh1IF3Rfty4Rf+j8tOg3i2dVBIZtdMUvd/39ZXjAmlXdF8jK4hKL3vhQj+XywO1GL3Z+BJy
bzBGApUIlAM3rtyVkw+CTsg+omVnpedO0npFqRNjhPRZ5XQVJajKHXLh4/5oVqyglAu9S0DKkRtk
37U6cHc1FYfJqxXoT3DoNQ5lanNtY9j3Da2cerhtF4UqiHGB5py52PmhDee872YvgcTqYSq0xqpK
sdoIvG6tLEAHEPDhBABbEnsOVSqooY1O6T0uhsRqURN5C052O2GwgEownpJoTUEu49rdqijkwjCA
uzVTZRsVOiM0LTG5aktiZ+VIXQwhBgKsALEdzxhKEZb2wtgOHj+dOSk6VdDsVOfkeSn0idAB/5FH
v4PhVwdV3vsrdevgqFIt7xBwUiJxxr4f5ZiKckCb0Rt/xYbdA/XUWcKW9tPaNC7dRNAgXsIWhdm1
UthHAtpqR6+eKivTWzQxF2ar/7k/lBV3ABAfRRIwrEDxhCU7bnpO1MKwmT0+fCxL0AHPP+8buD3u
4AroVMFfhzARnhnX3iD0fVKrech7tVYMdplAvpWHLsIT0H1WnoFNuhSBDRghNr5x464Zhji1gdcb
UHe4eK4Na40i0HSOeUD9dVJDpWsk6syZI2/GPbAJtN3YvivrhfovVgr9sMh0sh1gsR6kg9xHs1eN
IF8ddmrak3Fy78/m7eWNZBTgoGj0xVsbJ+z1oFKkqHAmZLNXTLus+RlJULDiH5eUvlJsmFpxchCR
YiRIHMLJFSYvM5X5OEhGPaNTQ3dG2j/Pg2oNreJq3Ly/P6oVJ1xobJF+xgSCrZkJSZAPrvWY73mv
z6hhah0fWXVdlRthyMoCoT6HNmnsWTzq2Rx+oFHIzBkj74XZYObUm8PK1LaoEBd3vk69LAh48DHD
51UNtWxmgeKag4qTxHtVZk/zI5fqZgxe3kh2Jak32yywRf7r/uytLJQCFD0274J7Qmbn2iSw4CCy
VDje60YlcpImS00ugWpWqlb7FmpqG4u14oIoqUKwWAMCAccvs68CoZLlSq0EL3uoldysNM0JhKMO
PBPETpz7Q1uzBTIekGovzwFQsl8PrehEo2wCVfCQiY/j0WrG2IzT6LEUj8PLfVO3vDEg/ADZAUjT
ZAPFXJbdUZqELqlpI3olJ7vBeI640KZDTdSauiX/c2pIGIYgiBEcOS/OtA9sPsrteSj3XSQ8lBCS
5APj/f5HrZxhl98kM97UKWieLcZS9NIytufYGgOHUw+t7Ga638ntxgZZSVYu6TVk15A0xOqyPZpj
pM8o66a8x6k7GmYkkF7jmlpT5WgZFLh9FHnRqbmxxiubH9eDIANigWcJop/rNY6LWh5aLRe8Npug
16D1I1pmA8m9P5MrnnRlZdlEFzGwlsm9NjeJ4C3jKhR0bgktyevZDMWJSMmGuMqaNSTUMY8iXj7o
Obu2liHlFaVVL3iNABHV0hSDM9qCx9bKmg0PWdn8y7tKWp5VC6kLM3uikpZ8EMqCF9earSTgmY+q
pIeUEyCsOd1KZ6/449ImhdMGmjXSTVNtpQz5oEyB4BlDYwVq+AC+jkR5FfpPgQvP3ODdX7SVhyPi
R7TcKAu6AoljZh6HWktpToGaEJFQq/rXufgj5S30Jqa9othjwTl68LMr0pORGqc+GDecZqUsssSv
SOTiskXEzF4ZidZSVQ8r7L/snykJ3ydRd6qM33Oteig1iUyAIaW15CJychKB/2rGyQzVfl8VnqZx
PlSzTuUzOs7vT8ttjyeOXczJwqYFqUCs/7V7dbTPqkpD8qBoa0sC324oP9W6JwwO1X8kSWQj9a+j
UJX+7gwSonWiBkyb+n05k4b/HQ/yKUGPWWBsfdjaAYIPQwEJ0EJoCbPrRYFsCAEZw3zh8TLVIUnC
yVqkAjSts8NOJxNkU2s6uU0nb6zVyjECwQ708iHmQ1jOYg2FaqByqw+i13WKQXqur4BM57aqHGvb
DQ1ZIIUC2cvSRHo988OgCDngS6InV2/jkFhKMyOVITlBvsWWtnKELH8fsHRgw27P4iaJpUiXMtHL
ZwkiqKEFtAuofiBUDPKdckt7ct0aomRdRMiMx+71uDLozILvBAuXJbrmVAqeNSFaYZ1x5HQyImXx
hxui/O8jCQ0Soqg8gF10Qd5fG41VFRyt2iQCVPGm5JoFeLTdcecBRLNqvpX1WcEY4nbBkxTh8/Le
YalI5DrqWohrip7AzXYxgTYaHDJqKNkzP1kgUjADtdyp8UMYfxllcuiGf0phN0igIJm2CJHXvAiJ
EVAT4P2N5lNmtkd1EKpZnEVPn/ZG8z70r4n2MuW7+8fEqhUZKQsNTfi4cZjpFXqIpo0tJ3p8Qp+E
fjxLdVa4it7+DAx1C6xyi3nHmbR0NoFyD3WJm5atSU2yIsWJ5WUQZ+Nq10gdIMIdpUkPI9+8hPFz
3v8qDbuFyuBs8LZIW4tmGn7WLK3a6tRcGTt2KIQE0biM1IDEXBxzPox5klPZKzLXGAeQBGVEGV/B
Y3V/jm+bR4ATuzTETHIYKFJOxxSG5CM3AKESptbUcS36JE9QS32Z9GfwmtTCHnqmNsCPb1nD/W0L
8wJVQw5bxr2M1w378Ew0SLcvSoTenAehHbdFvwuSmjcLGe0E94e7cshemmLBo0KdxnyVjLKXFWDm
HelrChbF+ybWVm7pTQHeD/BNvDuZQ0EGKyqUvmSPz1vluRFR4s2GgtuP4zQ48nYVYM0elhCZJLwK
0V/K2MszyikDdo/XT7ldK62lan6pyFb4twIbC6Lw0tDyIRcRqNDxaYLzAHNXgSEmj8mgb4RLy6cy
b08k50EVgOQUtiHbMap3Ne1HsVE8FIOq6MnQAJveAC6tbfMrG8x0TVNTanxWKzAw2lNpRs3e4NKj
EDTOxO9LEVjiuQSnvNWNT4bSH7r6sez8gXdqNL38vadcDpeZUH7S+zgDegI3JLULsTGXSY2N0ja2
bv3VicUlhUBeRgaLTdlPSjPhzYiJpRRcYDmIoHwx2cjLrsW6SGQjqkOleuGmYI4sQ60qEABoihdk
LaUkFRrEmaWC1KZW91YRSOFJFPrnXs40CrR7vJcCtKQUnVaedDnaajNY2xao9mETwmvxH/PyVAzo
oud9oHhj5+bdsW9Oir/psFtGmHsQzHXBVIHu0CtEmWjzMYieaAABh3+1fheDYVIWcQeMHd8bilen
JcmSTxmMiT23Ec2sOsmFESaJhUxaFqc1ZkzNXHHcxdFzn248K9eO38tFWX5/cYQUXZiHUY1xYK4a
+dcANYW/31JYcWgmgSsa3crMbRYYgNjwRq16kfGrFmbAQX/MUodX65+/toNCyvfxDuJMpIavBxKA
LKuP5Rx2IlBXNXle2JoR1HaRxtUZrWNb41pL7izZUtSi0OoJJB/jAVrZtDW48VVv4H+IEP+FiIc2
QL8+f6BRaKogw00n9SlW3UQlmaLt9Hbf+/LC4m/nWyTPK14PNbz/CRpA28+mCDu5mJMcnG9egNdb
VjxzNeQRaig+bfV6rLjLlSFme3V1p5eIuuEuakhQeQWd99+HHnAUJG2AIUKmnS2hpyjg83OwrCOk
xsoEaXVgzoLnf+EsF0YYr1cWPGkUVqpXi6dJO2nZEdQpw193l4NMGJgaZGxRFQcihbEChuRWD8pO
XbYvyvQE+xfc5Rv7a61kBRAAXiE8Ki6AdC/vsIsd3EOzT5mQ6/AqmkynQQl8DvxlVl8B7KXRnAeH
vgGaQbyWyr3Q67qbzinIxoHJ2hJWWzmu8K6E3AfQMIu4H7MFJaB1p6KnmicYvqbMRFKdarNQtmoE
yXBAIPmFwGj5/cVwp3gYh0prNaTc9+B7ksRj0Dz9vXeg4eA/JthxdGGZCgVMGBIybJHw1ZUfHUXv
i7ABYV/btpeGmKWLhGhEM02leVL9I40WSRQ/7Ly+2yoDb9lh4wAuQFdH18FOs58H5SULp4cyjn/3
/F8jrxaW9P/OHHPYK7lO+zooNHg8WltH0kQ6iaI/95dnwwPYOCIeBhoIRal5CY9SM9qP+/iQBdZ9
I8uUXAe+yH2iAIwHEEo4cOdrN9O6NlDpZCAtqSm8jXNPNNV0kuy6mA0zRtdGFIfRLtLbrXzojWgO
YkFUDPDARD0OSUK2ckUrtNKObTD7yuPckSCw9QMInugLPfW7+YOr3OZN3wPte8x0Uz0350R2x9HS
FDDBgVDg0IJirbTfIicDDbLX7f5uWr4/DkiCBeIMIjo2bA2Lkddo3PN+APVOc+hRUSsgqEvKMuKI
OAYlSeeOJ9Biquz7lr+TKZcrsphe8FWYb1DbIrd/vSLGXKVggx94P0qI6M368wgSha/pp3aoU9cQ
nBgkQn9GJLJMKTLbh/g1ijdiJdbxvr8ACBskBMFIcqMiI4tVnUKTmfepQgds1gwCaJWgmWXQRxuR
3w3eerGFgxSJR6AYcaQydwevVF00NgXvW5BQhxL1R2d/Nh8lOZTu/Xm96bBiLTGe3kAfGNdwxvsZ
6S2FpBA6X37qbKBSdqprEHRSmRWRLCfuySEnT4oLRd/udbI29vXqCl+OeTnGLo72mGrg6FbwJR/F
90ecBbJ3n8hsNtbpkJj5phrNchyxLnVpkDl/yzas2lz6H4OtpRGr74lVmcv4ejs0TRM9ZVvX9ZoT
XdpkzuKkCaGJ1mFhj2fI3hsP7iG0TJ687DaO4ps0EruuzFkcD1rXLe3yPjTrrflYOvLezKz+bG2k
CFZdFSVFQBCX3iaFJf9XkqzUe9Ra/YKASv4zqu36fX5OC6IGxJxI1Fn/JL/vOy17Oi9jW/hKcQyg
Ro105LWn0CQAuUoz8r6jcKbwzM3mwRO3WFy2jDArpYo9diGFEbo3yHgCPVsPxgFibNw0Nw8JdjDM
QlGNa0Y8w3m/kp3inf6Q9/obQMvRI2gGNJseIVSsxSaIrVvdhjix/G8cBVKm6GvWlv4V9qobCsCY
s2kQfCsjeP6nMqlkMlFH/3jwzXQrKF4OLnbPgStQQxkTYFwUBq6XDikJXUdf5eRzhQByt6OQ8c59
57hhCF8m9NIEc6JVmpopMydN/vwC2eS39OvTEYizr489mZ8BeiLGGSw8OXmwdzuAlMg/G/aXm+je
EJlzrEg5dNCiy8MHB0ZtZ8T6fI3twtWt2E2HgwrLOFx2HM6WwFb+2WJ/35pgZm/wwjhkVFcmv6Tj
g64Wu45rttQclhHcGyGzNUBspoqopE6+GDpR09o8v9fLymmC6vX+XK4a+u5nBAgK2BBmbyh1pECR
Npl9IfIT6Dm1f4rZkbe6p78ZbNnxoNIA9ouloVFicZIxjces0IPJf5MI7gHhYzI/6g/r41EgryPJ
TIhuPw8/YtO2S2JGZDq++M2TuXVkr10Nl1/BrBzo6bKkTrjJX3rvlTOnHoct6om1+bw0wSwcjYWs
ynIsHMQdSAryTGmYSN2dZnFL8uzmXbrswoWVF4ofsrrwHV5v9DaWxGLM49lP9spHthOO4C5Jfmb7
rCQUklA/7zvKath8YY5lpFOqQY/SFJPXd6Qzj+cxskbLya19YbqaebIHy/Z/BI/vvxCw2fbXiwce
rg1nvalVM0Nm2eGHLA4zeY5mX5zOldaTqPR4HXTkMxk6gSjNF3I/XLopp7iyqKBrwPWL49RYuuWu
ZxoUvyFkh/XZzx7UNyDQBKc7aPWxcJJ5H5DoISEc1PWg8Ekg23t/2m+owzFkKJxBkQfkWCACZHGr
GgUxQFJ1vN+HX6P4UtB3EItinxJ5/sri1p2Hpwj1uiiVX9q43ydc4FaLYutHp5Ama9GJvasCK2u/
qqiwlPCPMs+E/9z4yJUDGWECClbIPy59hIwrzrNKxRT90b58Pn8ICKiPuBfGX6OD9wpFrFLUVv4A
sVpivoSW93bf+ppXXFr//v1FWDuF4GJp8mn2x+bQPQ8aybR3nnNGCY1qFnYft7EmN2n/ZU1wuaLQ
tSgKY9zX/pAXet/3gjr7wQh2aWjFhIYdxAHoBx9AftPLEYQS1AP/mom2KG0RNN0Uxb+tC6jAIyKE
IhRLypaofNxFLTf73aGxP0bHKiaXcjYons0Xqx/IFj3b98OPObxV6cIgc2zOE3rRdVBP+WOlkBJw
hnYwi74AMYQ1/uzAqqVDSjcHP1r/KwyBq3nghEduobO3QtUdZLeObaNDtsIAAekG/G0xffNpS1oW
TTEAG0lMJKKCl6PlshafJpBPHUxtX026kS9dNQHs7rLmGjKvjIm6DRKj7rEBMwKyg3ln+OMb9e+7
8NobUcXl+x8jjEelwHG0qggjCqkt0SxMZFxcHKyqaTmzU57yvXJyBhXINwsO1bo4AqqX6MAf83Ps
bOUg1v0b7XBIvwNUiI7Fa/+WhLIXQ63k/VCTfyVdbIvNvh5Sm6N/5OBVHZyE+93FjiYMJFes+1Ox
9qxCqhUs8ohKAKRh+/G0Ih8Taa54fxg5MnYfMeE73oTWZUoP3Qh1TzqQKBecAjIzXPlGk43k5Npz
AU0QC+khALrAJzHu3tEZfFUR1iJIXjr1oyw91e3e9NCMIkd+lV8k6LLLDQ+Kc7cBSRnU/7pH9Jhs
HDLLkcl6NnrdF4UyHKs31Aw4BEo1pirvQ9ZG4p+qt9qw4n0TWXJt1dNGnnQlMAIMGfkm8C+ir/fb
PS9OUE1vZnmgoeALOuon2EeSTLpm4x20doteGmEuiamqxDHpYcRo3FF9S2oCZuys/9jwn+Uyvp24
/4yFvTDTvmpEmePgP5NmasaPtn/LkmMUebpypqPdDwUR9vdtrk4fwAigpUcIjd7Y6/1SjBrkZ+dI
8CXRNh76cOPP30i7LSf+Anb4/3+fHVILWOrY8YXoS2EIptGGl2MPiOBSdEJepTmJ0YQ0EYBn5i9h
qDOwbSP/ScIetOdWgqfiSGSjx80kh3FsOMNUUjtRgpGSwcD72847IDFHqWhwg4ELCPQRbYcXDSRq
oDXI6xV0XsughcpENnDpPxBG6z4jFFWB0Kln3AhIKYHxGc1q+lc7TbMGOqApTYB5G4TcFZR+aE2A
M5BinTk8hM28zJRHvkdsYmcSld8KIddlawJwvUEZD1AYt5xmYOLVWaEkUCruox7qcXTuL9lq0HA5
p8wZ1/RFZmRAgftWCzgE0XaZmyErNZsANOfufWNrD+arBVzip4v9xQ/SVHF9Ivj1SbCcxuwtup+d
eKf/dkSzfZyfRdI+TCfd4a3o2L0mhG4gFW7gp6wLMZXuDjTgqlItLso/6ZzNgZ67eVSkU0Xtcn4K
eXssdzqUMmnt8NUHegStXs2hwu5NkZO2vZ3rTwbd4ulcHkM3W/XCr5eX9sW0RFAbrAoVJwJtbBw8
/GzS4F0k1e7+9K/d4JdLzdzgUwPVnamEmXAiiXTSIrs3XAmZpqzZ2Kmr0Tr6zMAVjnAYlETMNBvQ
k4J8DRZaIUpvxsjqHuO3ft+5GQ7UhFQn/iTvQPq2o4fEG36WJq2WjPNmEnTx3tuZ/e93MDObllFe
8EEm+FBhb59a6Gcd9VM+E9vU6/f7s7sajy7AA3g4Qn8A269XkY/o2E1FLvj8ZKtuSHcCdCQFy/DC
j0Pwq3ksZzN72VjS1RDl0iizpsFcZdOkFoIf7RGVgZBKXaYY6OXG0h97vy4dKI7fH+jq/QVEOdos
lkYag4nRxDCCRnFbCsh6iYcCVKSNLf4tucf3Nr2wwcQeYVg2WSnABieZvKfmNp/7hVUAhD1thLWr
dxawerit8F5Dc9D1qmHNcqVBO7+vUzegPxX1yBcbUcVy7d04IWjDePSkoSWSnbC2gCLviOeiXxQ2
On1RVkrCU6kS/gmCOLGysfe2rDFTN0VhR6UC1urAHTUiPgZLGiRtzZetprTV8+RiXMuxdnFs8XOb
hmIPSzq1WoTA0VOV2H3/E1iK+x63dj6iIW0hzgHRKhqMrw2J9RRGLcImP/6ThsRR25gIyY+Chwq2
+m/uw0tbzKAKZMaGvKtFf37kEUwYMeGEXxKU0w3IPD7Wh3Irq7LmgJcGl/W8mEW1ixVtMmAwlXtI
I+0k5YP+vj9/ay5xYYJNWemz0BfgHRP9zpQzez599sf8TResaCP/sXoaXRpigolyGPsJHK2ir1Tz
ngt1SGC+BSIwxF8z1qwKH0b5pXupoo6Msbrh96uRzKVxJrjQxwJcLEUu+pFxmAMomwCcBQchuZeb
cbmxpzeHytxwgTE2IEjGUBvQwbdmQfdh+cQ1h/IUF88zP5q0deJu12z1VqxeM6iiQJV6aZtC1+m1
v8iNXGUiev38DNobS3bH0jW09e/q8nF8hYxzvh/b0NZLCyQnqjNv4f/XqnDohgbOSAKTMxRZmQ0i
NgUXYI8iEdeadfuSl+ZkQSvYloqDkLi8emrk/ShbxpMRbzyc1rLnV6aZrcKJU922eLD6yi8n3SnO
vMf2rE8cmS3qOJwZoKUTLMRmsNc8eVdEhB7Eo8gTEf84l3Pl0wyqQqQN7m+vtQvxvzMCtND1iiRK
kw1ITvM+6gYE6VdP28gFrO3fBagGnXV0KgAWcG0g5KpyDIZa8NHSObkltGZLwIXM8BVJ140AeTXt
ANkk9EMgC4MGMmZ5p0JpaSiPiEUt4WdgPbTmARUkLzC3lMXWBoXLA9U5UKtAT4/ZQOC1omk4CIIP
5MmQAvdvFBYQ4PbQp0sHNYnbJ1pu0rksU8XexUCXgwgISEqohDPBSxlofD+VOh7fuwyCGUAu2s2T
8haQ7MlOX47FcSu2XytPQLMMdI+ImAxUfBiLPXqn5yk1BD8lx/p0HlyqkcoxQ0t+vu+GqycDypEK
1HIwOHQeXrsJpFnSKKoCwY+nz4H7zWn7IfxHbfa5Xbp1YopgpOHtujbjH8lwrISNS3p1PS+sM+Pk
5GYygmKxrh67wpW/qvA91fd1+KggK7ylurf2wtCWBkKEbnjEg1/5erBj3OBXUyz6E3CGpgg4v0Gq
+UPKbXC9kyZFnsiuz3m6y341lf0C2pMCCbOi3Cl7Ae3e4Z88BNBj/nF/DVbcC5AdtCwteofggWIu
wGaG+FqhC5MPXXMyV6AJgorpfRNrO/TKBnPPdVPWqyLaSH0wLzkDlzkyJ5/Uxh+63Vifk/A8clYE
6cGyGJyiehTq//MXMFs3ryexm1PUvYvJjpvercF2SxvZHhGdgc2/DcJjX0kE7ESkGUZHNrJ91Wxg
pFZnWhCRiQagAG8Rxt3QlN2M3chP/iT1nyPYmrkk2VjMG+JfvEJ0ZGD/Y4OJO3UN4L9qxkxP7uQm
p2gf7Rv78zEk+Oe2ZHxGcmkvP6rkx+EFkuDW/YVeqzfAPHTEAF743tfXLp50ijDSEQX2j/Pnz5AU
JmdmbrtLTReFfR/3LhlIs4tcb0tge5k75pC8NMzW+aYWOA1oDU1+N7uN+qB1X0P+QdWNl9eWFWav
6KCKHfoaXgSxOEjUVd1Tk+m7OUHKje84519NpoGMNoCjOIiZXVNG/zuZndla5/Nj7jQueAnIM8Fs
/tBJt6+cF++frbbiNTfFww+oJAPX941WeTLyygT9P+AK1EMaPovqVnvA90HHLtaFBTa4F6QRDXMy
LGRkmEz9rLrouCGPr3BOSpI342ycR7MlvzJzhN/GJLdEe9xH5ivKKr/fCXdoXcUUTGTXTU4iw1b+
/jvpe+/7mGXmaKuEeYzvA9gO+UVk/aiTOIVbnIOnYJ+Zrv3gJ3bq1G7mQLmM5OZAOCc3EXTcd4G1
mxivx/+sBcv+kemDAdjDPPvAG8omINef0Cs9zw9T8m+c7dISc0CqWi00lYE6cIYhN8ukY8j6PgIl
MUA5P0LUKF8QJaKLw6Xm/VF+B4P35nvxyIv3ZIrTJDPUb9ufr+CvJxVgltEejMT4CYs+kqdfnVPa
PWl3v0/vUM4iL0j1mlC9s5rjJkpo9bpCAQfoZhTu0ZvDfI8sN5IURPOEuahfi3RXeLo11A+y9JIJ
ghU7OVrr08nU9vfnYe05CNaz/9ploqFcVTq9pbAruhCW/2h+BwYxM2e3cUpv2lmOuYv57uNBGkIo
MiO+ax3+YKEfwfQH8s/GcNZOS5A4gAoPdUi8u5jh9IEUiyBA42FG+fX4+Fq5e8hLJtb8VuS4B3bB
w8Zra3W7XFpkBjaHqMMIAyxW5VOutADrmQNFOnGvWP0pOhvKA/rdNka5UrQCVQWS1Ch6Lk2tzI3L
8bIK1WpAIc+9hdTfZ5y6IdTOSJeaW7QBqwt3aYt56cTIC+tiOuHZ1pHzx6CDK1ybz5atbPWXS8sR
x27JhfgKlBcICRGtXLuIHk2BUQ0CMNa8bnZupZ1AK/gkHLK9S57R3kScxjH/5Gc9JNT1jtLrm/zw
ZlhFg6Nwa1WX7Xb7LchDQiIApCTs3Z4085wLMkZ9Tj5CTzOFg9m64K4hf7D5N5z2m9LrnjHm7B80
MOSG9bKcx9n5+el8du7g6gcHrvv8bJg9ocen19/2u/1Vme+1O/rU3FHbsMKX7ffmDSHKEs0hAcuj
CRat0gqLkRhGPaX/j7MvW44VSbb9lbJ6pw9TMBw71WY3gJxTUkpKDfsF08hMAMEUfP1d6HTfykRp
4u7ufulqleTE5OHhvnwtW0ItoG71fCuSzK3sFIpNQO14HMj6DUT2QtceenYtSwEuK1+Y2yQ32ENk
5PKaoDS3jOXBvGpZlOLXim6pDbp5zfEfNNsF9owHuxj/jWKbeBtDuRmffb5tpCEKiwE6tcgruP7S
lKneOb7sxisXd6O9PrDXT8ldbcm6oZYzh3YZT9p06cCIDv60Mf79BrYu88IKO4YMPB+8QXnVlHsh
LUKKpt6ZMz9naNywJ/7TikEu7CPZf2zN4y+9KUBxdygwoYUyY+hiOH86pMl8xobGMCSkUcycuk9b
xCMNSr9e9YzmIeIhp0LQlXBjbaH2LdH31cOMb7t08sbO0bFmAhXu6XJmVWsHaQbzRRVAImxPtA89
TmgTRY4uffrQfZElR29LVBwpLzZK4CX6cP/zR1zcU8gPoHkOVWuAZydOvc4LP7WSWjnmwTLZDtR+
eeSLZR3Qm6XnBc9Xm83BfIbXgaLmz5aVCxeYPZ49FLBBM409NVnnTNLMoQJ4sNkkdI+0S+cNAvNd
IcF00G4aOhPuXVpuG0kXpF3GSf/Gzt0nVqpDDEU5brUQOkL0sfrM0eNR0CuKUkju2G65zR1t/bBa
/TzUcSSTozMyaOOhAXgb2CAm7r7s4X+0SpWPebew819l8FZ3OwhBN8DXa7HbqnP1kXHj/mRwcoSI
mhOrR6LtGL8pbG8qlWtYc2C/C8cUD200xUJJTjfgkM6XL1NlyWAlbGTtXrTe4ESDm9dzFA1zVibb
UzcYL8IIVgbuBJvr6JCsZE+jyptqg7/ONVa4E1dZ9yAX3sx2uZTXHjMJSNGBuwittJO7KjJCCF60
8LYWqBgC685WdizzssQDsKTsG7eCUF//YUJVS3JSfmSvP2+aC3ArOAflizJpjFqn1LNRoStZO9Qq
sKPqwXwboRiJt1TMK/kJ/GsroBC453vDzc9mLwAizs1O1nXQQym3GMxC0ccQgavmANXt7YXVraqW
Wuh6LMyF7eITsvCF3MrIcxBX37UPduKW1Ux08t1H4GPUkUICVIZIeUxOTht0PMFbVkX4t45ouJ0r
2oy/f35Qzv/+5KAgha51aTNgsGC5Mcy1HoUOUosOGbZ5dadDol7mezt2S7Fmw75u5/bY94N6bn8y
2UhCgMxnHB+I+9hjf8PJvZ+4fnab+C/DS2Jcm51jvjMqKPCrPy/0hXD33PbkaBWmaLWSYOxp6qBm
1fKCSuymfyz5qgJO2tP5XClhDKC/zTbocEDsjwZTKKucu4xGrUVCSuTataROgdaUW3AmmU2KBkqz
M/S7xFflu4ZHrQshL/DXd3lINJpWiWFQiM4DWthmRBNQ2LCi7ZAlRUFF2PWvydCJFyZnwzszA3CV
/jxR310Q5unkqyfPgkGAIdk2gBCqoEooc2OlAbedhFvSc2hNzqm0XNgRaFoYcbsj1vOb3I2i1IXF
0Cx1jMijXq6t+D5rFj8P6Pt1hKb8UbsMWE5QEUxxKU1qdVou2hEDkwHNmDqi5GspTFyzeNBSt0sz
h7G5FMj3YAfpLoBXwcNBvmSbz9fetBu7acBMfhySKl6GWfrSt+GcVuaFmAJWIG03cjRDTmRKKZx3
ehb4UageDQ54f7rhFY30fQNGmST1F20Lbi5eDa7VLKLsCVyoTXbI8pKS+G0OW3Wh+IJP0cAHgisE
uiNTruiAJw1YkzP16O+L+9IpXeKto02x5a5n0cHLdarNxHIXStAwOSK+ocKGroxpSkAKLdHIBKU6
cWCUIzecObqrXPXOVeKS/yB+QxYaDdmoQKJhHQt7vqJ4NJlm1KUAEaS4iQBjLN7lF9XJnMixFOqH
tHky8H/edo9zvMQXXm6oRmJmgThS0Tc4ndtIGJDXQvBxDBlFHUvQaOWv6615VSN5u629zUe5Buz+
iKfjzBvsggs7tfx1e548TtCWmaWBWmhHpQUzcbGUOzB6AbrpDanrhzOeZ26c6iQEkdQBbGESxil/
Fm55pbnrYJM56Ab1rytPR3uYjwRivUxCWs7V0y4epZM5/no4nIy0tgY98xPYLm76moI4yQ22Gnru
HDn0HCjQNlvMr5M9/gcpn7PFnUbLNSJ4aLHAsFm4yYvupNek3xFHvkeAkcYzAcalWxB5JTAXIjWI
ZrGpMFBeI7lm2T0QKv22b53Wpu8BWRS2C2x0F74MfA4Sc8nBnxicMuaog2IPYdvi2gWAX9BepSri
2B1a3Mmm2734j5sUb5C51/uc1clOQqK7r8seVvtsJ+cOb5aN8R+NDLQRo1DrKMoycQhSpzZ1EmvA
26gPtaSvISPl1kpMiXosNWpJ60y2fin5J/cXqbpQ45Xkr7o5BaELlxsBdzCgprhFwSE4/vxk26Zh
wgo5yrVj5/Tr9LVZBwvM51zspOKvTCKZUyvTRSxYn6L/EFb0fUb1X70LLbVf5RNbo4w/l8C/8G7F
fY+H69jmDpbN6RNd1LhmUuNrSG620muE5E5/a92/dW/W21GltkKNrbofrtHwGy60guq3+dxr74Lf
O/uGSejW84EkjOAbErTfgIckutE2EL3uXsM52eIL767z4U62UZTKsdmMw70eqPG+DJb0kWqbT+bZ
Kz5XjLpwLNBBAtDUOLVjOvZ8t0iV8ON+tLUn3vvsLrn81/GGgygqgIpfkIWTvdioRsBsjWnHagE9
ImeRrW6jJXflhceesU3cn8M65cJjBoP529z4OSfmqsSE8p01rhGtFvyzWwJYjetQvm52d82qnaMs
vBRuwGmOeG7gZ0CxNh6SE3vEUsoiyRvt6Gcx7Tat5qnWPn6NDqBwofpNW93Kw47nbG6cF/eijWw1
HA2gFfpkLzYxkmld0qlH90ndDHiqxM5VSPtjd4fE0WEOr3MBZDbmqHALgJQHxE/6GNmeDLO2kkaE
dQFgSeYVspvYjt9Ebiqn6GFMvCC13NxPMQe7ogAPZgEleO2gmAjAws5rxVFJt+GwSZnqcLaqAQIp
donqmuFdpzh65Ri/tBDPS1du31PUUdLlzKa4NFkjkxAYrJHEACX++deHBVDTHWnU44M7qLRdrROn
Xclwjnjhleg+vVW3LjeRLwahzs+mL/TuYeJOTE8OctyVBFzPuHPEAUy66N+rXf/QujYlEdUe5crz
npF7c/SIPj8vr9r9Kp9tbL+4R/EQAJnSqO2Op8H58PsATV22iutdozGyOMzxFVo76Ac9zPK7Xzrt
p6YmM234EXDCA0w9uO6TvikDmkhU2csI0FYrfQbt8kX6O72BwEwAGTZQD6LtZGIN2TczqBJcreSJ
v8gP5rZ323vtKvHuTWe5U0AhA6a1Q3W8u9OOx4pS7zFf7SjyuXeHYDFzIi9kaUB8/fe3TBba7IWW
a5IFODYaTUHJtCA6llufy1hc2spQYkdnP7Bz8jel25aUZiKsQTvW5Da2aZYvA69HaJh7UXL8ee9e
irzJqa3JxSCkXvUFk+G6XTTH2He6M7xGR8kTi13+YtHNZlU4n86M1Uu5tzOrE4/aotrB407VjmMJ
QFBl52+MTXtPDffG2+0qqi5ehsEJV8Th7z8P+NLmBZ8NsgIGqFiA5j0/J5Ff50OTGHhpWE7bBrS7
i7vnn01c2iXaV+uqCugL+Xown/jRaoiUSOUYXCoAyoXCp9bs4mwTzkT0F3rKxmcLyDRGHQ5kmSa7
Ua0Dy8wkDKVDO5l4CB7ROnzDQcjQrijNdm/YoHgSv7X0Q/JeNU5DsVRmZtO4NJ2n3zCJQjnRw0CJ
LO3ICJPQ1pTwlCxzbbAf7TIsj3XCxH0AzY0PA/TljcsaH93iuhSa+z4Y0Atol22dQd5V5Ao6REqh
UZIgxKBGkcivaqYDmMNaFJVoWUocQo+BFOK4x36OvlslTpGnCkj+lhp6li4MPzO9SmpeB7ScXImw
KVraVUPzDDx+sx6UvoEkly2Ro6ly454VeXqjsgqSA2WtFqWTC3A5OVpuaIHHgWgK8L9D8Rwzs0Ku
VCmKlaRnCMxq0wbgPIytfUK0dFWkJvT/CiN4Vwlqvk6jE+akeZ0rdMjaemPlqrROi9yMaKoUZusU
atpATyFP5c7LK7RhUlAJADqdh9WLDO0amRpd1/gOGnWT1wxTxekoujmnenrxxvh76b6ph3dRi8ZO
UP0f4/sSAuEOubMF6NYYldbh1vfsYBGEMwm5iyHvqc2pt7EMLnKUXI/hznDCu+vYDQ7KUgEvROql
SzJzEC/U/HBCUEFGAzVO+7eOAauDgGyc+9idXrhz28V+n6xKAJMYfSLXYEB7YYWjl66ROo7Elu7M
bXF5tAZym6ipjPQdk8NB9MgXRp/pR711W+kwsEPyoKNRqKLyGnvK1EBYxPdNfyXmsHHjX55emhCG
+7flab9wwNSsGEikH+0ntXASqlVLle1Yu+TtzeFnb3fRAyC2AHc5fCrEPM4dKnpCofHd5zoe3E+2
2DctQAMz1YvLnu7Ehn5uIyuEGhEZNqrFfgtyEXAGhe7th78Idq1Dvc3q7nNlrh+s2ffvxcEBMqkr
wFTj7TT+/MSVS9ogCSUY9OM2gpmfJ24MXL6t0cnfnkRsjYEeQ2382+LobY4hAIA///3LB/zEwCRy
MkkfG3YBA1a88pchgIVPrEVJT0c5zyzooB1YY1Cb7bp6Jmj7ijZ/GtvkairNDBuwhGnm7fe/rhdA
a9GuBN4HbIO7Xbm+utqo1L0zYxq4c9fipehphLn+e80mp64P4iIOQlkf2w724vMX3iNU99AgtL5N
t8vi8/E5u7/aHIEgOayQQ/iPDv3f5qeoVEkpZK2LMfT2Sdldjw8A3701HXF9VwP9uIxndtFFJ4MH
G+J+PE8Bsp9MdT8wrigRXGoCtONeOJAorj1xvwHPzrs/x+d4aW5PjU3mFqIccTAIgjSC7iUb00lv
V8rzzLYd74Dp3sHawaOM5NRgOzw/c3mbBFBKT3WkKhbFVl44q8P7qpl7s13KIeBJj3wFpONA8z6N
QHEuLGLCQ0aV438uXkuag5efvtrb6/Vz64W3VuVeOVpCj+0xce9+HuOlCHGUtockESRC8QXnQ0zN
JtPKVtWPsfFaihfB7jPpRcxJZV8AxOINcWJmMkZJg8qJwTV4r6fRa4ZOexMDMVXS1/uAhjgPOqU7
6QBe7p1Tg3wX5JXRQlDJtV1wdzWoOPw87Iu7B9gQoFOVUUFnsnuKUC1lVZj6Uf4lXafd0mjWEMpG
B4UxU9u/bGjUF7bxbMTyns+vqZaKzayQHGvXMhbaq+yv8txrk1Vhf/48JO3iPkLdC5Tso47jFFUI
0VypyDKYYh73TCrdDYtBc9L1r/0CgiF3aNr9CMbkFNQfDumnl9PkHlSa2Q26kiMX1H7Hn7/nUjUD
9WbwII06Y0DijN97cmP5mWQrQYit5e47Zw95dIqyvlM9pttsRzah4TTO3IlVL91kpzYn17NF/FCq
oa4LF6Qh+wH6rZFQt79bYJvR5RvdeXXpeKuRgvXgPswM+NICoOkI8BWgnQCfnbgLXusj0wH8rXRX
pPZCS5+s8FYDTVCfe+A9i/vCscolwi8Ju3suCX/xjj21Prlj9agdmG6Jceh7t7qxH01IwoMPK3Y+
wX63mhnrd5Aw3AXSgSNOGPnxaYZusPxekSJDP2Zoh6nX5TKonDw03SRu0RduuX3s1uHbz0Yv3uWn
RicxUBOJnBcIbxGzPzz5e0C56P6a0/VHd3Nz88h2O825clYr52HOXVzYVuAMAD4A8Tt41ozJKU7K
2I8NnpGj+gmSkg5pXhdcNb20/HmAF2K8MzOTE8P0IE3qvoCzIEOxHGILcypFsSN8VCB+NnUp2wJo
NyJZ0AiCXHf6ZA+MpCBDW5IjcpF0ZEy9Xd4snYqG9A541pmjMR67s4sUlxus4VyMJOvIUJ67gmSQ
Ia9Hgu4IzvjADRsMrOnCxpsZ0zdnO5qBSAck6MbrdNqP1iETT6rAao/9dXKluNoq2yMt/gG6rmXk
kP1j7ekud+32MDO8Lxb6b+M7MTw5eyQicQ5Gm+4YGFd+tZXu6rWWraNwAVRrW7+Y6nsmnNAxdmi6
YYskXLzaL6nuZXie29AT4RTKnrelG+3Lo2jWSfQIfopUddJduKx8ylt0Z3CXI2z2gnt2zVKn3dlH
JX60Mid0s4BW6XVfLEnp8Ah0YKvizihvKgiUQjpUSDRe5S8lOFC4vQhUvHP1VYE2300EEGi8yxS3
U93MSVCjpDkQfsTyOg1wFLWmyVU/du/vS5JRNAah2F5Lj2AzQV5A98K9/hrz2db28Sj9NJXjGp/c
GrYfoRhtme2RoKH/gZeOVoMOeaeAzA8fYx6I5PHQs25/3jqXdw5qUgoK4ZDqnN4bSShac1xAZRFe
m8hV+QGdo7KbszHxXi1Dcb8qYGOrL9H9VmzVuTP9zSl/7f+/RzG5gPq+EFYZ4JiBrN7Nr2tAFR4S
bBFabv2XnyfsO9ZmYmuy5TtR5qRVRlsUzYKErbTUI4crnxZUccpFt1WcOzubaVe8OIWAwOANjOAN
nPnnmyMTRslrOYHRmjeLxofOlVCS3mPdusqAOOrr/iEP5TnGqu+40HGwKGaMUvSj+spkYjMWZ2be
Yuni+Jc8oF9NRTfMVR4pI56Yy1QD42S/NN4jdVd8yNeV5UJWgOrNTDA5RqXfzsbJZ0zmHLhJkct5
3I3V/nwhoQxeYci+F6GeU15nprb4eZG/qqU/GZwcxpiwQe9rzLdeLuqQEhuKAVG8rnS3fmMEklsQ
EGCgfHOMGyvysnVirtib8tF2bogntie/K0ARssefv2p2NSbBOw+jhplROm49lq6S5pYoTvgaFPe2
kzGqr5unLtolmJKccsNNpG0kZtzF9zrbeL2AnQGhHoQ7UFw934i5mvEmK0h35MY2MpAjvslvbM2p
GVzuM/Fz2q9ITtN1SaCtgJaRmNq3SvTYawthwbN7PZpfCHK5HbSjl1q3N/Q1mcXZXHKl4z04Elgi
CJ9m/wWqY7qaG/hIqJBv4h4LaBxyfW3Uy6BfptEmIb+4fUO0u5kFunTdgwJhZMrQTBkvn/PZ0fCq
5JJR91Dv2CnRLR96Z4CysVZGN7H2qzdkUPpsKnWh+LEnQVfKsH9VzQzydfoUQJMj9Aks9OopeHzh
eTvZu4nkm5w0aLJ60pdP2CFWTK1nPCyXbAmFpsYBUk2sIDKKpkv/Fsgq19jngJKQr//+PCGjezg5
Rt8+ZTIfEiBlQPMP8lEGrF1LOprIVwBz+9nMmKdvgKkhZeIfNVAwtIkEQxUYDiPlvfdvrLKAXrnq
kYos6szJtlpTgyznl2jyGW8x8U7fjE+CvCAaWp1xWT7W7J69+NndIG+idhUprlIvDGkmuTa5Cr5Z
Gzf/SZygyJJVSwLLm6CYY9xDKAiyOZCaq66zZK63Y3ZeJ8fdT225ZwRtmPla9gK+KOVV3jg9CHdi
tHVr+Qpi4rP0Gl+rNd02wFuAWEExwJXy9eA/HWJUCRMyv6C+BRbdWkKeZRGDThtqEUBfKq9zDDcX
RzlSGsFVQHgHMM/zKW1iGaSogOIfY90jqUPqVby2tVUpbhBEhuknt5cVblzFf/v5eEy1YL7WEter
jLQh2GiA3z03PCSlGfsC7WdaE/oPRiO6Za+iosbyQKVaFopfImqzB8nS4rUim2KVSQJteCl7zobq
M1GybslNnR1SYOGuB6YCtySTl0LEbPXzl146yCiEo5NJUw0d4svnH9pncshSHx8a8cUoEx4qS+Zq
1qws1MSBfk3IGGkAQWKMWKlJONq2Pu9QzgAhaOWiTuTEN2DpvMkOhhe/d8saNPeSR7yduYjWZNm5
2VpelCiVgdz0kLj2GqIFiNejhTQXYI5HeLojT79rukOYovqahu8y1Q8jS1ftouaR1yOtEwS/zA7P
GC13yP9a/a+3/r+DD3bzv3+f//N/8M9vrBAVtLTqyT/+8/80EFh8SaOX/A/aVB8vzR/s84+7+qWO
eB298f8Z/9j/++XzP/XP5QcalvBvvqR/uC/1yx/ee1RPf+Hs92H8Xx83/vtn/+DldVSLQ/NRidsP
3qT1ly0MY/w3/39/+MfH11+5F8XHX3++sSavx78WRCz/818/Wr//9adiwOX91+nf/9cPr14y/N6e
8ZfsNUq+/crHC6//+lOX/2EhDT+KhKN/FJJS2Krdx/gTTf4HWMsQzhqA7eO5PMJYclbV4V9/Sor8
D7BkWLixNSR2cBTxCZw1Xz9TjX9g4yvjEwnBKzBZ5M9/f9zZGv69pn/kTXbDorzmf/057pSTnYQ2
C1zJEK9EadDGiZ8ijmUzJlJAcBX2siLRQGJklzVWfCgNDhd3MjH/sn1qa3Jqv2whiz8K04P+EYHb
+alNWtNueVp01EJvGYDcldUqNOi18I0zv91qVhLMIfUnB3g0aY0i8cADoNNSneqHk8TK4lgtwaJh
dLXbakJCgT2M1r89MCSwwbyvgZBAQ8vW+cBSNECWPhHgIA/sPFzDpxsOLhTSLEI1twjtSJ7P+aYL
C2fZiOkIgB5jd8nEZpimhUlqnHW/ETYNdJH5ThoOSPvVZhMsf3+ASLuBIgxQOrzKJysX+1qpqInV
gSA4L6603CbvOuvKFQiMi00TVfacwOYkqkCTN1j9QGA4wmFx707rAtiQcstGUfK2C7cyF6996Bfb
piEPPCb2LsuNbVhy7+dRTjfLaBRkYeOLAjbJVAU1rP2eGX3c0z5WBJUzo3d4CjLD37UCxiqkMNEK
BFDeN23etiwyRIZpT0tQ6l9FZoFsEzdffzYy3R0aSA3AsIN6x3ib4zo/35G9yK2hqApBC6JUR7tL
xE2iGmzNlSZb/bYpcH7jQKM5HmrvU61hrgdxGHcENMpBMrI1Z6wjNNJE96QhtTjMrNG40079FQYG
UmEwF6BUpsOJTEL4LmJlxjhYi6XY8lexLfzHsGibx6oE2VemiLCgBoiGnJ/HOPVcX1bH6iNo8KEu
P807BDUUtMABMACvY9SHyB/6bWzZ+U4risoRSAaQGVf5fSuijwAOZey9RdhBxp+fhJx9bJWWnEHD
JvJLy7MjzV9ZpuhnjvVlKwQtGfCPqA1NjnVEdKmPAAuhmlqAbTxWAre3tTlywwuTh2Z3TcEtNnaE
Tbtp/HQww0HmKPdXarlkCZGu/DIyN2pklp9hk5cz2ZnvvsNCic+G/xgHBuzy+dyJihsZA9SAEm1Y
YZbRuTvYJWV181RkyjWy+bVbV3OyshdOHMovaHpDX/gICJ+cOFCMqFmVo8hk1QKYs4awBUMD4sqX
hub48278tmyjj1KBrCfIwOJNPX7KyeYojUICrbGA1Lql8X03BPEyz9He95tWLDzcDUAJTRMAfmCl
zq0MUinHaMPWQEgUCeicZFLvFqAcvftdM/BS0AjCLscNbU+ZIGL0s9pWnWhUGMCPG51t4YZW+e8O
xkbggVzlyBiEpnZ53KMnU4YkZm0mOja5XcaSq7Z+CEh6Pvdy+7YHcGLHgi8ZPSHonSZWBN5y0HoG
57ipWxIUUofhxjL13kHN6jd7SgHpHk0hBYveGLToTys5ch9EoovRSVmRUBuoyBpZX4siMucgA5Ns
AgwBkwDE6uhrUTiaKuNWrdWgIx4KDk1h+Ap8OnpyVhFgj5KjmqIbnFoVoKwySjOtqaT3CeAEXWzN
aTN82/OQNvoSn0Y/ApZwWlLCedXiIDJNGvdtH2yEX9jyUtWy4je7xTBe6EYpo/dAoAo7k3Ms+XEW
VMip0bRn+SK0S5MOzdCsAq1Q739z64+9cAb6R4DKQ5TzlTk72ZTGoJCyynoLhaWhuDYlPV+xxJqT
Q7owc6AExSMD6QQFvn7iLUQeGJ2WIt2JnEXgsUQDMT6Kft7PYwFEBUfo9Ga2xpIf3hBjawoim2k/
EYnieGhNwF0Btap7L8X9xT25C8t306r96lniUawn1CwRn7p1VPgGSNgqXw+W6BcO8zuj4ma2UPsS
+puVJElI4aq9pLiqnyXyLkrQ4m6SVityGouk+vCRdogd3dd5RkXE5eou0HhrLnzcxpU3xGWfg+os
UJJqI/f+4OtoStFKJFu53ZpQ3BRKK4hJOwaVNPsKTjoQ1rpUYzs6xGGvt4uOW4GhubjPyvZAel+A
kRw/1r0hzxvlgAbgOqFKETctNYvEtp0yJsJcCi2uoNcR8+KBhExeaqxF6QfCzby49nVbMp/DqhPp
XuaZCdwzpMQIUOeGDzkjwWp7lUS2kt8MNmFi3XMxJAdQTEflQuESAP+It0WW0dxsekLzLi7sZZt3
GSpyANf4uFMTwkyv7gGOvGW891H55LUFgr+BSPohyUgVuYnql4dYQTMmhLwH+ERS8G5AZRPBFcop
VkGQU+Fq/qQGfiBvWE0S7Qj67XAInKKvovQlDXUj9Ar0W2l0CDTgrxWZNJlb51ZZryq9NTNEt4yZ
tDK64FcSd4BOR1WvJm7WK9FRDiNpWFt2IamuLmI9dCq1YtGNKULjaIVqKlZssNJu3Vam9jnwtpfd
VCsGVEVTk1VYtVZUlcujLCyc3m/CQ4C2WeZkZogyqsGSFBR+Gf76IZTaCKz1mdHFSGCRFB0EqdF3
1GiytL5KQtmwNzng1zdN2WjGvdAtLtac6zkw2MB2d3bmVW0Q64Er5DSoG7freSi9WnHV6JozaHLP
r6pYz6ptF0lE8wopbqv3KBPDGmyelu9oRYqyXG5keJjp8NXIB6sRYLoLSOPU1V1Rl030KipSaFDB
yWULTL1EK2qNrxLDllTQEPpMVlERzsrAhD5ymdqd6aplgKYp9NfJ9U63ypR/NGVcFeDxSWp7CBa6
0JQreZSs2vAiCKFwVBlKucJH8LdERnV+6dtmdGNlcvkpcYMrwHxGtbQNOtvsG4oAO2M3pSIptY4n
H1ib3wYgL7CqTSXZ0hpsjkb7KncZCFKCxk7RlmmXCXjFE5KBY57FdeeO9JLoPpAHMN9XuSH166qF
2LQzhFEZHPpUA/pdqe0WjJx1WPBlGGTs3cKhapdhjTP8lnEt1B1LKtHVPgSy2KW9L6WLzipaa62F
iSJ7Aoenc9OQtFd1Bx2kbT/SHN5aKTP0RZXFquqFErQSPEULg94dwipm1Ld9C/0lftIWXhIju+iV
WpJZS7QQZCBO1g3cYH1TYBokYaO132C+cd0nnfIgUia3SxN/UgdDyNh2wM0wTDxL71v0t6mRFji1
JjfM0XlR+qh0tEFCfW4mH0NtRgiAwxTqIEXGdGVFmi7vnkmig4AixIvHXkVSlWnbgmeBftPYQWc8
MtY00W0n23mxNqzUGgDZ7hqQ5KlBSkCnVNuPJamjvVzYUuCpacw+ZKXhwT4sxr6JodbzyEv8ghVe
F+hWeldWVoqnk8yUcYGa7kVv7RrgrISF96yLU9vJKxNZxATH/yrp8w74EMWKxMoMGFLsCgegnsYG
HvyrLgkV4uY8BJGGjdP4xCCpPM5Zmh14U+Wyk/SpdJWIpLyD4zeBotAsKVhqKljAaZ4jz0jDrEju
i6QEvZkaWH2FcphP+GKwrLi4FmBECbF+tcEXPKoIyBXQaGV5BYmhO1HnfWUtdKUoK4eB9dV/CnBZ
4enOIGi00+xaqq6Uzo7WDP4C/PcKiYHfMdUof66DJowhcDXYzwZamXUH8MTO+CxLEcoUrIU52BR4
CMIfHwwrqls2VibtjFKOKtfKoby5GTqFExp0cmM7uMSFTOU6L1FfRBO4WMjo3Rjc0K/Hxg6uSQpV
bIHqbCCzetiEOC3KopJimTtWk/f1pmyDKqK9UZDMswRHar2UQcdIgzSN1WNdVxVEVU09sDcyrnJ0
zXcZnr89kkKIUQxhlwstR+LGS9TCfIVbK+W9AS6YRRMQvXRwWAp5UUQ+SZzQZLr5q43T1nZ6KZOT
jWiCIKRYSYZ8R9ggKQGdLYykg1g6cwtdAPREWkYGz6704En4ClJpou8SGc2EbReho9PUUlAigEoO
mTzVEM6AnksQi9lG9cGkygdXQyTSzsGGAgRI2Fq36lteQdZbAPtJWZeQYFHjDvgViQqdV0qk1w5a
mHAU07SSrguUDxWqFnGLulJqBoWrxq0db9JElSpX2FLUw3fpVbwww7ZU3bbsE91FqjH+VDO1ypza
ViBYgiqxeIVaMm+dWNc6y0uqsoFvNwKQg3Wywi3XLhTeeKqcqulKzooGcrlqi/dqWwDw06hg+3Dg
dG0fHrk1Hq06D/N1lOVSAxyMklUoknS+4ZgsEgdk/UTuGLyQUwQxUmEtmBGn2zolkuUYBtcfzKHN
VWhNKXiY8gBt367WokbqZInfDSCjYfUhHIbExPeArBkdUDEaR0eN7QSyKIkNilgoEkaUdwlenABM
/1/2vm07Tpzd9l3W9VIGB4HgckNRVT7biZ3YuWE4tgMIBDogEFyvN9svtmcl/Xcn1Z32iO/2GOu2
24EqlaTvMOc353AfIPThyPdr2GeT0ixA11GFzzXTwDrJHKKtZabetBn0+RU0YcSkSK5XBIONTnjf
QcOs7R8XTYcKfp6DfzslaYVQ0AXqVHua17lP+NwVcc9ZwarJsMvQ+GuyRW/BJUiQOkxNKVlBWdYe
yNWFxMgi3wIJLdV1VXqqulrqTqY5ZtTECFIonyYo7/d8DQuC+73JmdcP9UXbdtCF6NTM3YcA41JR
PkCGhV9STtdp19KRu/2K0Wwo+dZL7J+VY5u2ZxK5xHjb8zQA86BqaNmcxqGtJOi39WFyC9Br6bx1
K0iT0JNBrcNYnQfh0kRPGqI/EvE1UKzapBqBNM4mgC+0zSUJqfyMtCUYNno1RmVczWW5oUTYfYOA
aHZTXMXRvqnIAtGVTpQj7DgZBGdsDzEnxI5+chh1btd7RZbKnuouqUe8TPvoCg9suUlso2DiaFP4
HqakbqD9XAJ426wJcIoNGj9abpB0hfA1VjzA8issASaxbHQ6mtCYnaVjd+ORYYJigI7WT0MdYdSX
VwqjbZXW9L0W83QamTZscqiy2vOqDClwokXHI4bnYoIINRiti3ks0+neVkF4v6C2xXYLUutvPYxH
siz1RDtup2aBnQr+bg1yRgG4qip+Rq8/jqEpuFiTL16ormvqsRLNFy0lLkCExozYnlx6GoRBbPm+
xMcbFrTIJ/QUMFjnN/y+BKCnM0JKMKZsiCQxC6GFJTPhc/uoEdTn3CoS8GwKxNjmGlqqnxSG4Vdc
w8HcZ5j0jm8NX7uu6H3fNlkABmecdYNoDuzbSk/FEiR62i/C78DpW1V/G5EgJNkykWjcIu1j17FX
gRIRdp3DoF9T8/sgaOAVkUSTg4ZH0vUQnpPlgrcDnMmUdcl7f+YgEVPBO7VZvQpiAHCdmF66EfoH
WbVIHEOuuNEbyy3DfwnZ+NFgpv5paDVapiv0fbwNarb5a58s8lPc8HhPyxK5lNf6qJZQC0DlryKt
OV+YxlmNNHGHeDM6nQmOJmg2WSZFFqMcepzJyM7WnjpRBBXv4sJ1UX3tcNPJu7TRKs4dZgexlezS
so1Kqb8VUDgiW13Hbbz12lX0OeujGUR/mAeN+RQoRL124euN7Xk1ZimC6TkjU1Wd1rwndyqumHcn
k6CEsZFup6tV0fDaGeuFeVJT8r7haU2K2JvibVpbe648TPpmY7Qo6Iy2cvhC+2q4nmBe7JBitx2K
4SBWa06BQAM89fsuPISDstwF1HJ3wiFlLW7Q85hfKtX3Xzs5QYNPYBJUFE3UBnqT+q5/dGCFw5DA
oxpKZX05LX6Zt1U0ogxmsC6OcMfpHtc0ts/AzRnDbZM+kGUV+qaF4O2Kj1hD+2DLmsRr78Je9KPI
ZLBU0B9JoWc5XtU96XAqifSMUjkSIPwf5pXso9DQG58ZjlfRdeDmba0MO7OZxyi6rwyfbilKQZ0n
qELDjb/COBpbiS9gWY4uSbYL8acztyJpP6jxogzBacXQYO7ZuF5cEdCxftGYfKWZHJL10Sljn7ka
a/jrpYg62KcEEp+SKGtQ8VStyXBl9GdRXMKqVqRJMsIaSMRl0WmDDHgVQfhxgMrkx4nj9sZl23li
l7LO7nnfQ+QBZqDeZU9DKKMJIuM6Y8jUnytbDumOJXV7L6MOMg7j2HfbVtImzONgTe8jZ4m8Dtp4
LlF5gXUjv1jYY8CVSQAk+4y1XfyiJbNaihqTs2XWOhvf1VJD6WiYSBBnRLGx2ZShmKZtRdeVnglm
o1toz1i3c0gF+w73tBrTG4J2Bj/rGYH5U8xaQotgMt4ODVn15C8Rxd0WcyQrbLRlhEK5dVOBZhMS
8mGklcy1kqgUJuOifTSvXZwp5JsGXmduvV1XYj9XcWowdYwx5PtkicBPWvCQXDUjQkUzx9PHudGe
weHwVFRgxyF3QPs0Qqy1EtOzKVSdhgztYTlCJpJX3U4Zydos7qb+SaTTipsPKK3L4ohDGcOOzJyG
/WBdsdQpkzkSUOFnsx3sI5lr3ZzP0QBSMV8SpneAP0tQk6Vn32sjmgFhOnGXvW9EWgSDIimCvHLv
4Tnmt7sVo1QK1TMhze5groSvahNoTfnrHO8Zm+FPOU1oPGcR8Xx1OcAaFml30sXsfBJ+dd/rZCg3
TSzlmLFIBLdkiEWPOxTJbmZcfMjdOq7PGmGd27CV8I9I+RYkoDViaK7LCIdfzaytck17Ab7q6Asv
a5PUsnyyVD+xAbqXGbp0GEvkzG+7HcbZ4FWJfYnrcHBp5RekEim0hirutXlrm+6zmnHNZGahSLNX
b+3uiErWq5JX7kULBZmUyjV6PJ3lND1jX1ZhAT8v1nyFF1Gvdh5yY3Ja+s0IGiksbYFPT9rv9om2
Y7+DcDgip/ITG25R9XreZyEo+JZ9yFtVaG9cvzjV4N6xovavO3D9hhNQv/RDSGNM9PpToxPM+6/t
QsoLskCbVnyoF0txvpRd+G6WSEnspSeTJdi0ag38zbCiUn1C44CLzx6PJz+vtG/Gnakk2lSZ4qjV
b1ukcSBWyjmIyX1Hvab+AFCRUZ6Vcm1xTuvI68z7LuyiNI9iB8BFtXMjL5Iynr/OriVLvvSuxT0d
lKiWWYt6pWExGJsYKnmJ1CS+Irm1D3JK6+DTVErbfeUO2fcWohzhnPnxEPgni5F8+FDXlVS7oEvG
+jYeAVajC6D4p7Ea3/fQrdAoIkYftEdsjbCXSHY5AaE9jepNKaNgj3X+bIR/rnp91Q/0K+rddlNL
9tx3gXvgaWIKkVTpLmbzqTmknET6u0S4MW/9OaBPVUKX+uy/JY5S2fZpn9Wa+BA9MA25JpA4MkUU
cIsgKSl6hpyY8QFtiQilDGyV8LnNHF39dzK4UmuUfyjQ+wr+IAP3YJSqub1Kbeh/QGXmNzjRNdLT
ZU7MtUwHhxij7GsKHH/rpEJZEIiIDxVMCERD1PBnsKJPpwg7MyYoQDhoEmhR5k6W6cZ4xL0CbB43
h1EYAncBhgQuAZhf6RFXMHKhgxHuXGYYImovKoTBDR0X95uQN94CSMQD5A1YBHyaI1zExBEdh5qT
zFKmT1EE9ecgtoSvvOWYp3dwMEtTFOhIzgE0Bt9GbX7op5tq1DQYDcnSmUDyUreIOlkJgXtVMNMu
l81Ik8uZeagp2kqRO1Ayq6+QCUDq8+/N8H/6AaEOfaD6AvCkx0JsU1RSnxD8gEiUbT6PLM0JJFxx
JsgfcMVvkbIumic9mOHr39hUP5GxruRL/2HULy/jxaP8/4F3xbAZf827umzsy0+cq8Off+dcEZCq
3gG0SsBiBFsAREGAON9JV9/+F0ZLgM+BGHFwogPe9SfrKnkHhXKIakJnDsAxGH9/sa789J0P2YjA
A1YZorcCsOY3WFff1Cv/AkvAM/HwyYIEM6Ixw20ZHVC3H7YqbMxZBQMGeedhVrTNptrTdeHC8LRb
D0ThcmXqcmzKQ48A8Fqf2SnmGXBRfwf8asXF1Tiu8kas1fms02rKgknMz0tLUWLVXN7VnkLvTifS
XEjj1V9WSAZ/Jzn/7877r4Mc/6833v/9H2Ufx0GDx1jZpn95/HEXHv7p903o+++gwYhf9mB0ddDd
xyXxfQ9G72Bdc7iqsJmgTRYcsNs/tmD47ttf43+B8gTZw4Pw+n94f3heDOmnb1OCh+gAhsFv7MBv
Dh9/7UB8HgQWQJwgyOHOhLLU0Q5sXErR2Fog5Nq3SUHLboqRS64S+0c0/T2xhH/m6TCghbh40KqG
VE7vdqL3R33RyYqB7Qp0M8oCpMwe1COimhVojLX3vWEGU36z57rMpsQ+NYNHHiOFdOSMerU5yEx4
g4EkW4TemSY0uYW5MFpnqTfTccubWgMoa1PgUkFiM1ZCnakgEMqptyWt3QmVYdCfW0ZCheqLanvy
w6/5DyzFn+kjB4omSA8R5CK8JEYUOSbWodRwkYxQJ6blfOo1g71HQ0GcuG6tzztO/B1PeVRjaGCo
Pv37m38Oxt/fjIsB8RGXAn7hozBZ+8CU8L2ypaowlB3L8XJxvnxlNiH5OTjhuRjIAHsEOxOajxAR
PCIOLii5NOSZ0RIF3ycPmZrnDL2/CE0kf2lDzL+YfjpjY6QAPU7edINcrcaEVY1ksC2AFMbAEAGQ
tAOAVy1nDF6hv3JOge9iLIkvApVTV4XAirpgkluxUCAMPhBLmtWzQYVAIWZ256fTgCJbjzABX4Fs
0py6aOo2dkShvB2r0G7YtEAXXQ70eZGdGjbohKJ9/L5dWffezr570IrVwPDq4KseXNxsJFCi9ZTi
3D3C1HVAwztYoKwT+Eu5UUPSo1BZlPySrqZ7kf0ED3rwK0N1KsKK8g1ZHOGF7laPXzjEh3VDBzEP
0IefgJsr6qkHAJlUFatJ9EsSTyjZHXLloGjXslEZ+gisy3Ctowc4LDb29hTA3HJTYrdfw+2kXvIu
GCZegIbi3wdmKuHrQyzS4qaahhdhg9Xtp1m5D2s/enQnZBocBkl5TTYRUk84AXmybM/aMm5cjjp1
GjYs0WAqIqutAhQ+VQb4RH2hUdUteZDW5jWC5LHMJqiEIIphY6KFmYKEdOzfStahaTvzDCGF4RTc
BXIzuRE5Vp34DtrpE1w+pUL/zhse5rp1WZeElwKqVptZtRLcubrafzsx/xuDwBv/4e74Rpf/Tlb/
Tjo/A+V8eDZP9U/B5/Bv/gg+HnsXhyA7gSmJQ3FgiH2PPSDPvIPzHPRYobAGsfQDOe6P2OPTdzEG
HnzMOoB6Durhn6EnfZei4GYQznpL7nOUph8CHOghuIMOeToIsMd8wFQZsdrA2X0fRebMqc5u0G/S
RYPSeBuEob6sJrSwgzrS2zYWSHaSrv74w3L9wyV/NGPz7UMcqOFQHgMr7MDX+zkB6xMJvBvC0Puu
gVckWhRAsWB3T4uhXpjNJaR4389KTl+Cfu2W7TLO3l5MCSbF9dg3d6KNulcoaqDX/cSggTmPRz1Q
xA6zciiV6LEGTBpVDkT2dt7DahWz3WjuzhDskw6Y8Vgrce+A/V7bHjOXOQEvGb0PHDzc3WU6bxwN
tDxZIMej8gk2rvO2JbiR82XuI/oIKKj6CtcABv9vLkoQEsaKyR2LNalzOrr1vlsGe66Dyj7NEvNO
WU/lCEoo9GKSPRCb5r0LBgBj/jgYdRGWaKHlZAzT+8WQ5Lxj+gVVZv0Vsa3GYBQ2UnQD9kRZFU0H
fv+hNT6jm4XeZHzat0MwZYMAnoGZNJVceunEYb4E+2uRwajIVWcYZ44xHwiDEEzXIvwDI0vWAUnu
SqQ6bbvAB6cIXZsD/p7iK+kF0y8BLUE4GoUOMWNvZQU2fkl8sp1c2is08cfOB7EB9OEcVhzzc6cC
oEJoID5U4WBnAAZ2Lbd+LVa0TgSSGgSn1p4LxPl79D2ncpOa1Accatbm84iHsqxtB9z7YLWi+USq
Gp8nquyU7nwrQZukwpMngYpXlwkaAJpmKnGPJBIJMLyhN0NxEKML8R3ANsr6hqCFVjkKGUOBM+0K
PVj9BdwXioQJSVcDQkji5DkPfSEL9A/R5dWRpieK2lVdGxUlTZ6WuhZ50M3BFcNcwEvZhCPducV5
n3rM+6A7XM6EbkrgcSejJoM4n5eKPkASEXGynSaEcYBVmybp0UCa4sD/2JuyHoFJEX6zllP4pKmg
lwvpeLdpwlnc0bqtkUug9emjy1R57WZxjFw2AIxo7ngJE/OArpHa9t08F0Pjc6y/CyDaTUcPKBE+
Q3c2lcIB58MPDboFmos04yPA21w7f/1ikaDAKXB1BMKgFi/NWIiqOq3ZfCvHGIch9UqyixCQIWk3
BR4sNWPTY1+vvL9FJUck7OtqzBIkjgUtZoMDMHoK0tOR3q4Slgbn0DPxOMQbWoh/VTpeytwA37Rn
iYSrxgbEiAUaj0RCAoIDXr60AvgdYNt1/CBjV8952sV1AGZRsnxFD3M9R/9NdZslGaE+6fXDMJzE
0TixzWpFGm4B1ukpS52NpgyooD4fl6iKblwwtUsG7KZvch8CAhqfd4g+JTVT2eLVHyX0LBmfX3CJ
sypPXF3YSI6PYDh94DbIOYMtX5J+kUs0nYTr6l3MQ/A0IsmI9aktaXDRMj1DK5r0+McJZhndVxYT
lQeoDwsXC73VGIP2hn6zlPPSZBHOVNPGmyoVz550F4phzAQLtETN6TpCVFSzC+kvEE8euk0s3A0b
p3POxtOm9G8HjTSWVLhGvByfA9xy2m5DZCn+gJFffWgIy2ZTN7deat7blm+GaCxc3Ypz5tbTQaKp
DvWteMwoANaNPw/+17Gh7j7x1Fng4xskEaRgh9PBGvxwoKBUPinmCc0rBj0YjDun8XyqGacYhAsB
rYqI3iYVPLjTSGzj1M8FZiKytmcRNB8ZVtmzDL4kqczrZchbmDn5k9cBbatv6om89wYNaouqNuOa
3gzJbAq4+E7ZJDB6w537rIX/0vBE3viDDx2tJfpkUG8rr7tiAg7sah7bXTfAuNMZWeZD38JjidKr
PriP5u4a2fV+HRY0rHzvea2+qgCJ+UJ7uAMPyalCjw74dMD5WY157gvbYfO1s2g++qm8Q//0MjXd
lqxwU7N8sBtLpTp0nsZ2E0ArJ5Ogf5lRzCdROJS5hudNK4y6MbW4K3V4E5n+tGL6EZncaeVx+bUs
+xa+8c36UILdlse0AYvqwC1YZrtmxlPdLowALugqfC+QrgPdMdk6LR9MBUZGVya3EBDeLkKGu6qJ
hg9hCuxjIHwDcdPFb4Z22wBZ9EL5tbIVjHfo8p5Kf5surculX2KD9UplSoYWPLPlCrTHEPCI2Ng0
vZHN+mkGk+6QLgD8jc7DMPjox+JDiRs7C7GRE7eG+F0q2DibdoRkcHMZS34V0B6OjctTop/9Ot0q
oy9SM8JlSS47U0LwMCnDYdzPfExxmRl1T2b/jA+BxPLRfSrLKxNYaBOGGK7+sizw6Gb6AHUZ746I
Ghqa/aVNh+Uz6jWv6KD3dw5+kS56b9IfSwHqn73wR5uD6YH95kfgbHgQOQZcfXDF8wiQb//TVKmH
1FXnLLlJA4SXkcbnMqzOQXvZKNNR4NhNMXj6tA18GJHRB7APzw18EcFI5Qm4OKBEZWu95WkP3d3G
wmSiBkLbduczA/nCVvx0pem970K1A2AB1JxW1QTU18gtqG7qxmvQPhwltAogGD7257wctpFfdjmu
sJ0b2F0ZtPUF2gpgTgyA0zz0mUIOBjiKvbXC32H0nO5kMzU7BRW3pOPuvaJzX+GTw9FxrMxtL0fw
VvG7Ak5Lyu6WhCBJ8ep+JelJL5sHEdQn05TYooqnuADMpRDdI5FFZcQJqDM2uHGeuU4mAYHxBM2z
cI+LNdzZPoWi6cc0BknNR7EKRYy60P60UwFowLpJd4goWe1VJx4A6WwuPy6xt5xYGH6FcbqcTcTc
QR9uyMSKPrsjFhlSnXWQbrzWrIzQhF/PCP53hNkfgG3ITTOgzZkXuwteekN7JsQEZCaIbn3Gu62J
m9NKU5pXnDXPC6vOrEa5HK7zzlttv5lpAnc5XHQYSmhyWTOxA8W+Bt7vGWLzpg8ugkUgJkXzMOVa
rHOhYO60pSb2n/AFr2INvS9ITq6I5dFdH1YWqUvyVREIDiyhDby8Ct1pO5S7eG2bXRtD50J6pz43
/pmLyRXSMfYJhr8vwazPtLLlrp/IRVmx5NoBeNyreT3H9dtfN5FUTyn4rpnryqukQ7U36X7LIpYn
Rn80JNiuoEujZ5Gm5x6gzRB5aD5Mdo/gpfMpjTAmUILBtyQmi2CAYjqw2e49Op1DQAxJUSeHfAiR
pVWbsAUl0Mrbpp9PfECrtO0RWILlkZOhvY4qcS0bw4MNmg7Ya4DGZ+49L/5c0OopHutzxutiFvY0
HvTHHuErDykIH7x/XiKx7Eaf7uYUFM25X0+BNl0Ba67ve4B72kM2w2RvzjwZkFwsY2aAUj9amoAI
QKITD3yFMzWu0alpk7PFqwpCEc1n0d6xOok+LGAMIw3F+PPHzimQywPlTIk7W/EXYgY0qjgACQ7d
h4bfzBpDarkTBDMoouIjYnQbhjtqLFLZbgCPF2gZY0tWA8S/jQeRPHDmmodoaKsDw8YkV3qcyVeu
lgB2BgYnPkibET5FoZ3hKReQluY9xiTdiUDGiLSnaxK5az3WIN+CGjeE6gez3ie9FPdJ7FAGhGR+
gFsA33p86L7Eo9e99N3q7lQJrowE8GeyOejW8xCCVFPOQBID5TRkNG9lI22mHT/Qq8FoA5HbAydg
A1IpfazQ/FN4OyA50CTj8KQdCTgvzWqA8TcgsVmQ5Wd50g8gFx4UwMM678YZXACCKemCYWnlRc/6
DueF1UGVlZozijkUoz60Yoz1ltF+qraqdOqRutV74h7egPDKmk8++K5zHoNPDdRYCO+k56S9WqZU
X/FUg4Jk/Q70VBAiZLcdE1TMu9WO7oOUXno3ja4a86b0GHipYRucQc4J7YyZiAmKmSHBF4rAYy4z
eCzAr0h0aMhAopRg9dtqhpNzW3msSGyiUNF4yXidtotElgw+N6RnW5LcNLZ0SKHKYdbZwRAb/oPe
gjsDKRI4PhHGETIAZtjLY1ivn+hQzvDbKn3y4vdSA77qa3uzcOe3G4Mk8ODf2DdQ1A1EBYNQ6VyX
r5zYZNPUjnzQXfilrEO4Hw1purEzPXGgtMaFZMRed9BLe8ZJtxZsMKbLHJzwCp0xkALBJsW9mCuw
53fjUokXEHNXDDfNztpL1CQxbiohBHSP4JBDIIg+w92DtuAJ7tWIqQTgl+3Mc2NaLje2ostlaMsp
2ID4vKA+bTX1C4Fk+ItKI5DHWr1wED552H3sA+Doma/ACwJZbiyDIh4Nr5BqWFljwi5Oxb704/JB
zCTNVkwu9FkEyhx8JyhS7HxuVqu3Ta2aL23dBM0GtIVaQ4O9BeUBbWYUDUOZRPczSDVoW6PPHYE/
a6cLA0pGv6mrGkSwefQE2ZoSBGjoi1i73kdeG0HSrZ8wjtBXqEfUBD3VLK3BaNwTUE+hJo906dZr
ZP0BPMLui3Bz9FBLH0wAMg1iOqnCEn26GTTDF9UkjbchRpSfwe9bcLb9Sn/tMEJT51EzTJ+bfpHx
BuP73QNuKD4WHsqbNG87jyKWAYfGXRwl6mnqhvKl6oCn5zqcce+ldQ3dNCUoQHBNdAqh00DVzUbM
VQWeLhj4jxWGtm5TCCJ4EJJSKSJs1Ub9dVxxFMGrA0+U2LW5wYj+OIM4PMOVgRkD+uyCWdiPEY/1
vE0Ybx8xLAVbGKWm9Cyq18XlXjehJ2zX2HvA+1eOvHFEAvvv/ZujJjZaJBSGDUBRYhgdRH9DlMOA
eFM7WrOPuqA8gaoPbge0tna4m6rNv7/qqCv//VUY6gNoE4EpGh2h8XMzJjYYYrPn+JNN5IN+yALY
C/3uWyA6DCsTNKVgdgVfk5/7UXwmPghCq9xXOiRbBFHQZxLcMP/+lsNTfgB98F0itJaQPaLzxTwo
t/38FhK2kdQJkfvDHFdmYEuJIYwhstcrbaB7jPLhFtRP94qT8d9XEGhDcpgeRP8YGfmRrEyHZEFg
0qPfrzHKOk9jq2HT9Q2am3/CcP/Q0/un12CUFGxJNDehtXGEaA0LWESu9fp9AwSrYEHPL2zk2lek
7/5hCTEKie0AlzXAt9+6mz8gt6QNaqgiBmZv4Qm/7VOx3GIucjpZeIpcsaz9zCNl+4qk99+3O+Yv
IT4E7wUQNcDL+vl3SxM1ILAuZh8QhiON1DmrDQXZHohZ8e+reAR/HbYInJKCAHyQEFyN+Ageijig
QIlRhf3ckeElbjn6T5QahWEXTK/dTLGtkcj2tdkugUjc7x+2CGJlYE3A8BiyO0dbxW/sNBKExj1Y
XM0pTx16Ic3ymtT333cKJuoTD9Q4sDMgXHB02NTqvEApY/aL5v42WeKHKm3F738VmLHGASZI8Nsl
x1+lQp1kedPj3nA9Sne0Uj8lhv/+zsCtgbY8dAngJgGZop93xmicWliozb6MKboeYoyurODzSWyb
9jvYApLIP0vF/K1njksXIGUCbBJbBDfv0Y/TsFZ6varN3kcVOmeqGdAZ4vPiY6ZAjh8IxaRiFrAB
PE7Mn0HuGb2o55AvHPqAqDfgfMNSMLt/d7/iNwSUEQKUQql2LCqz8nEMG9aYPULeF5jAFh3sW+I4
eVri6gWSdH0miHrlpjkSysLUPVYCBrCQIUZQhQjm0QYKrPBlZJneSxzXLTik6wUVbjoNgrI+ddwE
N9okLfiXY1oAoGyyVHbrmQRUeQU/Q3aaUJQAkD+YLzHPiI59IELvkGLNW5WAc/vvK3TYAkeXfgSn
ioPbCb43EN+ft4jr0KuKDE409AumTVxW/ZWYdQxl7rGUFwe/ovqV3+Tv1xV0i4IA3LIUKkXAm39+
IyaGRBA1btrD8ybY9WpIt37kyf2Cv/5OYPtfBPC/DrSQP8Pf3xDA/6OrAyDYNy8/i1XhH/1BgorC
dzG0KCDnFuAOApCNm/4PEhQL3wEYBAX+oLALleaDjvZ/SFCBDw5KenB0gEiNB6ka/LP/UFCi6J0H
2BBpCgNBwouhTPcbFJSfb2ESHM4QJsaP7TCoskOJdLyDf6D9tKbLl9K+gu794skHMs6PrCooW3sj
Bge6AqPqaGG5bNXJK1v7V48+hM0fwn6zLiNFJ7Y9zJxeeyG57nwMj/zwC76awPy5IMe5n7TIVcq2
bDEtH64XEImE7PHSxb8Vj/56+lGEKIHDGnQA0NNFr2+I0KTTr1wwv1qTo4sF/FjulsRvi9X1E9wo
Paixt0v64W2rcnjrDyselHqdezZ0hZw1yxvK101M6Ke3PfwolGHQnM00dm1hRRvvq358nD3QoN72
cJyuHz/5mpiGKgaTzNCorKzW80b/QXz4ZSz+1ZLjuP/46Kh3Lhm9EdZY6S41EOp748k5yvrws0mJ
QAB+T2WCSxP19inkjfd7dOM/9+Ax2azEsEvCG9sVdgkBPC63LfqHb1rs6OhgIoaqOe76ruCJdWcD
t/5FmZBX3It+sdzHtV80Mmr1gmWpg6fDdExc/Z7Q018rcnwq47h07DDQ1/EevPSkQwMM8xBvW5Oj
g9lMpjUUveWikeqqBNy5j6Tztm96+IF08uMWBKVD8RqjLwXGXNDStfQ5LF9zovvVeh+deZBmB2l8
2RV6WbqnVYvqBA3f14zsf/X0o0NPMUHiBigQFtH9KqHM8MbVPjru6CMFmJPGY2cDcRLtK8iSrP7b
7pJjTkgfJlDW6bEDK8d3uppBCJ5e7ab8akGOfsqp9UeJAb+umFhlIHjTlPmcWHXyto1yFI3rvivX
akbgSdIOlxXoCTGDUPrbHn507FcBTKQya4dR5AYDmFEMch+DAcrbnn6U32PEzIp1wNMlPzcWxpCv
1PO/WPBjHTlIOWLeGRIJRRNMF+DhALvu5W91W/68USAL+vO5DNfaS1eYCUIK82RohXishyj8/LYF
OTqYKk6McRgiL3gct5917KFBmBoAQW97/NHJXIXXqIbGvChNs4VKN90vPvk9tbu/FubofHYgY/qY
BOUQyOiGTRn17X6KxzfGH3oUkTmmeMYenKqN1jLzIDEfTM9vWpTjflY/ooXf1Wg+Q8FhI5z8XPv8
NV/hX2zEY11Uv4yYWkPFC1gsQ+gA/QPBhNy87YMfnR4AsiPmYfHB27kCuTbCvDVvb9727KO4OYFf
htoSH5zjsV7Y3xkhrt/26KMD1Ds0pBKMrRWajexkDNmppx172w7/Zsz2QzbbdkuNuV88XMBSBhPL
mr7xUx8dHWeoAfsEDz6obMDlCyr+jL/WZPnVNjk6OoYPAAhiqKX4itDcwEKxAFp+97b1Pjo5XXkY
PUCzqoA2Bu12JWRSoge0Qwb5tuzt2KWEMQyO1mP3/2g7sx65caxN/5VG37NBahcwPReKCEVGrs50
2k77RvCSJiVqoSRKJPXr5w3X9LRTZVd+JWCA7gbcVVZEUDxcz3me6iAWDZDQBzG8Jub4Tbus8bQO
F2e28PHkjrhLzRUD12B53NQsa5CkCkU1zfEiDlVjvhAyXRe4gt+2WF4T5zoaoy4X96yH2bfRQ0Xt
OySLe6+ckP+uUVahWbR9WfrpVB44Ezct0dj3UDNumznXTPzU04QG4H1hN/g88FPSXmxr7fOP+Sku
wZiqAeDBcwsDAltK9hZCmW2PXkVmq2tsKRnyUEx7AFspS5HSt+3Jq7D0eMAq19fiQEucwPtt+xEb
2tcO8X73GldhWUCzLRMdigP4du0hISPkyLA5bPvmqxVnS3BOVTI8HLk+qVAHIei2Jdu6+JNQVVXc
DwR6H4iKg2IpjgtYt61vr5WqtKKhMji1PRRcXSOA7j2kkW57m+sTbD0YjmorBKXlnzEpg8cyyY0v
c11SVCclM2BCoaeg9uSQcP1+5GmyLXZ+ECF/ih0zl40HEhlSNZDUVYWAk23cB7JVVAIghPU9xDyI
G70LURiWoWLpNZngbzr4+hoDBXlgaMxo7ybpaVY1HcBOKTEb++EqNqsKVUSOeOKA2qMGuQa82ilb
zsdN8bPGvobzPM02wdM7irsDaZ77hUQb++EqNqtiQHKGwFA4kCTI0gA+32V8DQb9m0Zfc7sDnpi5
F6BGRmBs7hNG9Y41vdgWnmvHkDcglZQ6fHXcbe8W9SZST5vae12KPzTJojmPxcEvSZVVBs7C2STJ
xqevZkxiwDWTosOo4haIXYqMJ9uWyes7H94hx0b2eDLoQ3s3XNTLsq2X0FVoDshWMn2KJyNzB5US
/hc74QRrW2uvZkwwUFxNzvOaNAPbI40a4DX7mpzpdz1wFZgKN2t118FZ2E0pvALLvJ+Be9/4zVeT
phjrqAEXEg/XqCY4NvO2ZQ9dxWTsQQoyLxOEj527VnV9s8ybDpYA3n658EF+12KTFHl2HUxCPBs3
TfDJWmfaBmYaxYhidqxMThHTV34h9lt6x59u7VPklCVCzIjFJbpszA3oba+4rH7dNZL1JXrtfGos
rkEPvaiqB+GP79qpfS1x5HcPX20rbTNwCajquaGDt0NyAzLopuEDl3YvX6FFDo8eAkxkgXvk0wGw
120NvQpDVgdkQJ2AOLCAfXVsyZbF37Z0BWnh5XfWacS1btDtQDSZjoV0EIsacH23ffNVGDbw9o4U
PNlDB/bkYfEAK0omsmnzhIv9l1/dh9fRdX2Lh/NWfY4Txa5FuJC/h6r/zzEV9A8vH1+DmDkjdR9l
Pf0CqpuwR82Jv+27n4EYP29zFNcUOURYv4Zy6D8sRTdBgg6clt0WQcnqyIdTKknFFdYOdXUvmQVs
3F1seqdreAxK9EQ9j4gfQLAuBMybSDpFNfG2h6+Cs+ujGVVR5+BsjqhEuXP2tXr734T9udD25xZ3
lR+WMFZitEIFpWwXcKZ8+/csAP/tK6sIlY2sxsjHKOu0p0Cp44sbs7ia7NbOuArTgTYOuzR8APgM
y5Wsz4w5L3jY1uirKJ3UAoSDQbFOwB7DGLQvu+2uG7kuLxsdIlrPgHeExbdId8IvUL6Ugi+26Wuv
qT5x35UAFeDhtekuRHmzAKK27cmr6KwTT+MoE8OWBFaqTgjLwfqL99sevgrN2C0gw7cobwPqeb6e
KG2ve9z3bFtGrL0MEVUcufhLlJcVMm8HwJZOIEyEG5++Ck/ZsgpTkY5yPivUuwx6ORWau43NvgrR
OFbaMl1iJCzMDBIGB4sQ8qCN330doyRZnEmHKJfpOF0MfGE52HMbB/R4FaAARJN0aPsoTybV3KJ0
fNnXDini2/rMKkJBvy9dUfAoF3KmQLmO9ZEI9lp3P29v/puY9v9Gr3UCUIuJrg1JFeVN1VVf48Uu
b6oREpOu76ucqTJ6BXnymyF4nQ4USWG1onGYx8XArjB706woebEtrtaikA78amtch1+RRu19H/Qo
cKlRbbLpDaxzgijWjL0FjSfXk50gW+/tRS1i+2bb01cbzzJJwYwI2ig3UxLtqlknT00wvab+/V27
r6IW5WoCGpg6ylvnoQhRCv/N3Gt9v+27r6O2aVLtgbyZd0BKZi2VzY0BSmjbQiZaRS1pgRWiMVqm
qSbU+ymwaG9Q/kU2fvl12I5FQBzB4xOPdXlPErYH2XBbkhpA3i+nv5iBsBCV6DSmF/c9sc018O9m
285unRhe+zg5BLsU41nZlJf+GNqLgqL0d9NbXWcIQQPYpC3HeBYGtn8MQR/+Lroy3vj01QRbzrzs
LUfDWA1NCeq6uosJq75tfWadJYSaTT/uzqNlkzidW0im4T1Zom2zVLiK1cZ3shGmCHM+TeJowUE9
zIASbzquTMJVrAbI1wP1BDOsrqSXj7OvD2PQbOyQa41daXAgPwmC7x72dq+paa6mKNyWtAa53Mvu
Hknk8Fdxgz4Tzt4FlmPJbgEtL9/WI1ehapc+GpOJIpjKcboDVZ3vF5+9ppv6zRi5zutpAthObWei
HHXYDz0Jg8upDaJtW6Y14muSEk4bA+Q21d03lHenJ1+/6mD+zTdfJ3fzBjQeuiSQBNUh6BC+nI4C
uqZtkboWV/pTDxZZZKMcSA7xqQ9q/1hBkbnpSg65zy97jAyqASBrP8qZTsixKYL4kqBcetttCwqE
Xj6+FSRVFWq08w5o312R+A6+IttsC9V1gg/KsV3NoF7NgfCBKaJ10S6BlmfbMBOsplXwfVF56SFU
A9mQtwUSTfcM1Q3Nxve6itUE+Dc7++iSA662r1D8hUJBVEzsNsVqsIpVr051A0VPlIPEjALPRsK5
Dfz8K+F0Hgt/sV5dp/gklYdKl9CL8glItcyO/XglwSY6ya5P9tt+wGrjaiGuWgqFoSxgnntSjA73
aZOCwvLXj//NL1inEpUAmuJmHr9gSLv2dijgx8IhFjp/Hyv7ymf8ZlxYpxQJFSXoNFGY+8pGJ1D/
+ROmcfP1r3/B756+itx2LluG/4R5BGPGhWJlfByBlN7W/Ov6uiauSo/MQZgvS1IdLSBHeQon27aZ
5AeK86d7Uo/ji2PaC3M4PWJsAov4iLyAetPdV7LOLKpDOWGDia4D3UIEL5VXHpDM7W2LLH8Vt6Gg
pNfBEuYuEubQts7sfNn/3yqev5nOnqwpbEDxigg8rSgnI28uuhKEpSVUy7bFtr9aDotzHUsM51ju
QoyVyChMLlDate0iLFlnFzFdmJJXWPVR3ahvVo3RleGte9zU39cZRnDuFTNTWPVpH24Cj5j0YtBl
vG3Fus4xmukZ2kSw2q707Oo9qQBwUxy4m23xtM4zsgDLwQiN54/OeQH8u3F8BIibbBxrvNVEa4mS
bQstUI50DA1401heL3U3vzLen8eUX4z361wjZLrOZXTulaMvZw4mxbzs0rRL7xq/9PeFHJdswlUl
3xZi3nnI+2l4mHFDUXnA76PqG2j8MRjUbWdYtW2rvy6+xqZtSdoCB3S8BlbJqyBbBHk+OGzrpquJ
FyrFyFKFRbJDQsI7zOqw0jRL8Hbb01cBfNZTu8BiPTVSM1/hVlHny6C3pQcma9AvYPiDtDyM8rMM
ksF8B7ThDmOQX2y7R1unJDFcutccQ0/eN97yfkqK4PuQJhvPcNYpSbL1DVwdMfYns7Vv5zZgdwFU
Yq/EwLnz/SIG1klJDWiPEkIVNL3H9JuZOLaLm7rbNiOu05JQowo0FUDReapNV5yKhHVvIa5MyLZu
uc5MIqjuUtC/pHk4TGlWoAAOhCusdzZ1y3V2UgXiYhIoFLWOYwXAbd3Q63SU8dO2p69m3ECG0HaK
JIWTCgV1ZIrTdxzEo21noj9qvH8abEaKkkg2+SnYOX11Ug7F/FzZedtgs05PAs9mmcD4TPNikUh+
Cv3mqwBe83lby6wWyQ51Aek8eWj3iLj3SAgD0guKzeZh0+PXKUoR+FtpGbs0B+Oh1/sQJiAJombq
th2grZOUQtqOVgBEkztcydx0MLWCAjf427r8OlMpBPxJe21b5HXI7LGnpgBTsdLbJvS12bwrQ0gW
UTec+4A4ZVNDyYXSdbqx5cOXM2A5+mWNauXifBxdXxkt/Eskp+ht4brOWGpqlJVxORS5UFgbRzTw
b4E7CjbmHNBVvJaiSJtEzEXed5QeiE+qzw2YRV+2dcrVBDv4I7SBHuCFpUE6YTRXXh6Cr7NtlD/r
Bn5eesQ27QocWACNmDbsXeSD5KmMGL9t++6reF2U9CkWxySH1c8epoQVR6MJ2/RaYTF4+d1h3hyq
MYXnhQNptiODk29iX/pft3x3FH68fLqznbTnS7YcAiXvRjCg2LBFr3fbnr7azS5UgF82OcCJ+9k+
eZbLyyKmy6aDonidzhTElfLkpIq8XRYvN6q6LUEx3nROBCj4y4YpGsP6sTMFEIBEHZizoKAt4jWd
/K+XHfE6pQkCiVYROZM8mEN1QM4/BFnesC35KE5XoeoVUIKGS0hyyOr4cupr1b/1i0htG4MBFn/Z
Nhxe0xHqA5KzWAKySY05m42nkm4KKOBxXj6/iv2E9QG+f0N1tMcRcvHBD8pyY0CtwlWG0BGP0Brm
kxv6K+FcdQo4IB6buvw6vQnztBe7JMQo7Kb65KF4+D3kgM1rO8Lzzu/P61Vs4182jVLYqbnOkDwR
U8h3xWTpEVVuUy57Ic8i1ihetgXvOtcJKWxJ3QSW5G6MTdZxH3zcBZbObe202tqWXUTrki8Ykn3r
X9KAB+Abu3rT8g80s5fNVCKXKiUN50coz0xwCUlM9K7DwciwaWEfr7OeBBi4sFjS/qgnVuTAgpmL
So0bR4dkFb+aeFByxN14BAoTqhA3w4wEJcXyfVvTr8I3mEKQmFGAfgSmaNhrEY77Rshq0wItTtbB
KxyJSq8hx2DC6lJ0tTn2Vbitsgv+uJcvthApKQhUkMfQtbPAPp9Ez8E88E0HRvE694mi6ECAp8wv
oN2m7V61uBaP5Fmuuqnp41X4zmPfAcgITEasQFKdvXm61krybb1yjWtaILcoA+oNF+OkA7IH810B
JiKabeXLAOS8bHw5tX4jQfu8gM182KkEb7UFr2RbxznLPH5epAHsH9EC8toLVYH6gfwBdS99bTYd
H0NG9vLpnZwM+qUlF2WvPjgTts8gUI4ft73WVcCCHlkBVN6o0+wH9aeQVeqb0u1ryZvRj3u7X4z6
6ywoOVHPwWmtTsJpn1+FOC0q2BFiXT9sr50nJtBBq2as6JVKuji4kcaQ5Ogx3xXPxvPp+YKurYZS
ZHTsFKCOgixE34Du287tjkjnxzkg+aL60oNZ2gCuS8/oauKayLsUALqrZufDv0GhrZp9+QWscoW6
sCWIDPsYn/+KxQKy7JeHyLqhvmyLtGxuYhFX7WXIE8U/whPeA8KoutEOb2nfT7XaSac1PJ74EUCa
Ec8wDj0u9brqG4Hh2Sw7C9Ahf1c4YXqgxUHORafr3FDcdSyo7HUDoUc07EY2J3rPAjjlH9QMkMRN
h3vbhewr5IxWDzHElWzOjOXUxnsHVtvwvh6GWhxRc9CqUwp+bZhxPTcQDQGGXzf4/QKuidMyBCmK
BigR/ZOnar+9TTqI7MudGYJIX3cpaKPNzhjojL81YLv3t7EIe/rU6Bp6hv3MmhK7rw4om3jYARrM
OX6sTqSbTjOe2ff7sYeG6MtS01BAsJH0Val2zrcFhVUqtEDMZamHpeKAo50CEmNemKK7rVyrw/uB
hxAy75OQEC/M6tBLQ3eA7NMP7yC2ktVt6i1zfZFibwJtdlwEAO/rkWHfCbptWd9XtlHGA8fVdstR
hCCn3YyTX0NTVRLkGbxdoBDU9U6nccT7LISpWV0IykLysfG1G9usRFZhDHsGRA62wxmIDSHY0oky
47RHPqM/mB1K8pzvX7mqhtsVEjinl6ywkBFUR1ClamCe+2UkAFwvLWytQCCC7aY+z/5ozLup9BIB
MjMErWDgK/BuoMWIPAugAfG5L0D+68LoUzl6dfVd05gs4E5zsgCEN0cEf20XibmyoBLiV7Gja4qx
JlkFggGjZ00XPvfQpkiTQ0yYbkq+05GD8n6mxBaoTewTuNyfyKKnsNoNYvGXr2COOgINfFw30NCE
ut/BQJg2B19BZtVetU6eAyyGo7o/oJ68S+1etN2c2qug7Hw25BVMjbo9kBSQRLoLJ18U7Zl+2phn
D+cN00PScFeOe91paOLkxD9GdujiQzXqpAdPFITlPVxgpf7KRrTRNwjXPcXReA1zly1tm/gaReyj
95D0uO9kGfaN9X0TgdFumKRvgEutg2+dmWEMA+Jr+eotIxS1gYuB/WF8eQTS2PBvPIr84MhjiEdg
nfet6IsbW3daXsPu4AIz7WxQpJI/wVwedPImWETqlZcgztiy3hmZDuLDiNEh6A5DZeNS7D2YeLvL
uuJu7vdIheRVvw9qF5kPEXShy7Mlw6zeRWNKYB7QAofIFJDvQC/3ghWYjvc1ZgbIMGoIlWHQwehB
bJ91FNeMKp9xjz94F7CdgnB1RKljBCI5vN+2/47iMOVMxkFN0Qop5ICnJLANuARenniqqv5j2Wpk
L+QWi7k63YEgJGdo3tp04qAtk6CnaHYHxNVTiKE0fYD73EQffUc0DB/p3AwBvpuZTfC91oPf3Zdi
TPon2zUda2A4CdR0W9DKs58Nn6saqDZHVXmsi3AeQKDqFUhRGQVntGS54VGMNAHpBnC4r+XM6Myy
GkpXf94PkDYgj6D2yMie7GQcPcSBjILvZ8UzqU9jx9MO0hSJg/4cZqxxuO3nCgKlTAJOuMBtAEQd
ZMwioF/wWidocBObhGWTYWowKVRLGiKrw9whJwV/J26t+VL53cDRmytLGbTdvLXedJS90jCpBMjX
5HeR8Em/93S40BMtYdP1sziaEw5/iCmg6KxncS/j2kx3XdGH3hFtw4OvdRI0DBWGgB7zd5jop0pC
nyYbqD3F2ACIn/TB0lvksyfmDJDGVIrA1wGg62YXT/XE30G5BcgjHaAzfhprA+PFrg9LIc2h1rYH
xlkZS+f7qcc4czNWoj7Dc2jJdgzLSbnn9ZImTTZ2HbuPRaChQKgdDMTQyxlbfyDFFC3dPdb2Ve32
QwjVgrpysVrig2Gjsle46SMhKPheO05HpGszCC4KnI3VSdbQzjVfwtoG5dn+IAwOJ0U/BKrKJgFq
jwSdgYu7Kp4GDNlFYYPPgI/VbbNf5kozmD2aeFBwSnt4xocRSu7xrpESFqWjoJWQybFl85DQA4MG
przyupaO7s4ks/TaXTo6jy83UOLgXWU90zVcSko7WtB950H61ezbCC+3hcnmvLnO9OITda90MiLs
UJnpPDj/DA752kyDXdwmd3Vv+MeCdCGWBHbQnn1m+O1LkcFMVM3fAmNSJKXZkbUGDgnb6ovAS4y/
44QWps/AEjTJA50YUld5OpZzmoW1w5b+O+wSs+tzwEKX9B1GQOqV2RyUKcmBjJ6m6DhEapYwwbZQ
G35x/aKGK0g5HL2s+ngxj6D2j/NNQF2n6U73sgx9rC0WDAIyU4jHRbyzZkQH2XmjjtmwgwhTwxnv
rNfY9xjVK/Jpil0M2H7lNchT4FXqi+cqrdvhcUgmv+PHoPNFwnZ9HfXpdUj75CyrnDo5j7uSqa68
gFW8pOk+ncGqPxuOMDo9GBLPGJKDoA/aN35koulUpFZH9wuVFOYMaJzCpdp5WnNobwa0SZIRxn1k
eWBJOpmdFLxDWVHMPL9+m7YdpvKsC0WoPxFrZv6sqiIYocmhjZlcNuM2vvqYSgVSTEZMXfkf2JxW
UGb1Q4cNTFYk00K6zApwnthhXCAcR7w5LAjDbK4DV13BJzVED7ic9dO34Nv3tcab8FiPQ9ioL88G
DOhDRRYtXCrwXOEneV8vU9h+jb1SeRA5tb4FA7dOBxZ9LUOOaSDzyqguP3DHi4Gj1pdg7QNIblj0
p2YUVVFmgY+s8vdj3ZcUiOyZQu6U9ZHW6FqFK2N+DEusY71dCWxnhXFwDglDXQcYMBNWUAO2xVnZ
1Ko4CTGNaEEJgeg11hxB8h7YWSiY1MLOqK92ASLuyXW+lLnt4QCRWTA2Pnj6S9qN9/gqIQa5Yqqb
8cpA1uq9iZoggVUImXmQqzTt1O1IKjWrdxXYe8VDVwR2ODFb1/CBBHg/WHDPXfpOx8IOKHkcufsI
qTGMapkTxG90xgTtghuyICbuqauQfJapPl1kBx1mFNbQy1Q1oOFZ7zpehZg15rZpz+z+MpAHPx15
/DxKEMxg6KFhin+/qXDBehE2mKU+LK6IY4B4ky584gzjydelQ4Pdy0GH853oGn++tUhsEZdIhYpR
bofts0kudTsO+jtTSzsfKMil4ZTNEHR2FzCfVdOTVMBuvPWRlCgeZkP8CS4fFCq797IcZX+B+1hh
wEKGGLx7P1DcmX5bmoS17OAPs42gmMMloXmUae9hQT9zo8KT6ytTxhfwgNQoPC3hWG0yOJCm8JnB
ihVifpW8eQ8Ut0X74ESuDNEGlhR4C4jnvr+yS1MvnymS9+4dtlrhdTyRAeXNeqJnkwuKTvwS+pt3
ZVlWc7PDDmkIb4hMpfzogS5V3UkcQnj5UCEOP/OxR0zuZFikIaqyWOqjhpIFz3PRkRS+iWKw2DwZ
QsOLlgLUc8IldKIfu9rT4otLhwQ/H0O9dHexaesG0VY73d5w4qop87gw7ZNvsYyEUySCrqxSXPXX
AxXWP87gVcvHMFTirMOWYItf1PCaQvGLNd37CdlY6g7yiFkex0oT0mczbRPyKFTPvWcJbch0xMzX
26xFAh3LMC3G6JWs8sY91XNFr4dgKtL3rWrrAGN2Eqo9YOOJemfbAOeRaOUFQTAusUZRwRRhSXZP
RqNx9DzJoq0Oc9gTuZ+hQ4gfCB+tdznMPIgvqsXUNUoRbFrf+vUiFw6FEEafR5u6s9OuHaYOsw0v
4MiKqnG6otSI6AGsvWaWu6KNa80PwIdPwQOO4cIxr+wsMRKaALS1PFjikB7V2CQQyalx5uMeJcqB
gc9BiPYai894vowTzqJDM06c55WPCL1sljYqDiEEeNjsxpAsXhezpGcY6QSB61XZBKZGLgh8HfpE
nYYnxMN+t76dkXw1niax4I41EnXX8GzCN4wu4paX0a0Nk8S/biiuRPZhRCqFL4vyrzjzebLQqwJM
6e4rj5pkfJpi1rM7VmMVjQ0cSpSiO65GORyGUQ/zdWS8SJ2CotcY89k001MZDMxeo4IUBIosqnSQ
foJdUdk8gXGrfZSIYmAdqoX1x8HHpuYumkeYoDNwRWMBExuA9s1NLVtvuZ0jNHRb7yYCzHt1CmE4
JMse6XygKcO46+IU1E0vIn627ZBjdbAXNj0jXRXwk8WMCHpL0/XIgsG98adtz18d7fVegbiaB3Gq
Lex3uF6nt7LtthUAgO388vzHa/QUY520nMJOQPMzsv7RJaq43/Td10VScbgMfet35tRHJbv0RF19
OK+YX7no+pGR9Yvzn3WVFDds4LCxyRN0qEJBrRwtYCqyYChO4I8PKF0DcBHWvghSpKvSNchjpKBq
P5epxF6r6nh4W6IjQfXlYem12F2gUshPSTA4HxNRgvLDfTA1Cf6FUQW8OHpgmausksqLs7pGjusN
SeN2vORzyQS69Yg7Mbo4OJb+uv3OJ4i/+oGrk0UkSzvNK2tOaYztQz4PqbYXUNKY7x3VsP9IQFRe
u6D5zd1btDpntL30yTy68TSDe0cu67JLSbj3S0a7fdotOIaBhm0Jwj1OE0gy7USQ4vwMKXKMhDgS
W6jLMGPAjchCTYYcvrBxuEgb3wuvoU8lcqdaVMxNh0BLkkLs3g91O96WXh1hQaa1mhINWvI4quEO
CYNmugUiQGDzMIqkvzznl3VkHxcSu+pDCbmRDA+17ap47w3CQTNkMO54MJ1xzx5nPjDz2ED3ykhW
R3MjbFbUBYBc2M1i/+6OvR8yHMT0Cx/FjhYOfnHPgDp0aDix43wZJDadb5sk4uCBSTOattz/eKX/
P8j18/Ogp+H5Hzef1fiPfGq/fcaivP1f54/62ikHc6vQ//vlH8c//gyzwxkd/+IPB/Rw7e6n58E9
PI9Tjb/6R6Lu+d/8n/7Df5zp89o9OvX8739+7bAVPj+N42sBQP/jH52+/fuf3jnT/PcQ+8fP7fj5
h+dl9Vf+QNgH9F8BZCAQZZzNOB449f8h2Hvpv2C8CGFD9hgcJen5pvU/AHv6rxSVb/j/ALfHcTaj
56vGEWeW4t//JAx0+wh65TQMPM+P8JDtBPvkh8H6D+sETSnw2KuReS6lB+sXRpyJF6gbroqG4hi9
tfyVu/Zz5P03+s+fg31NlJ6d6wH0NvFqhnFp5Hp4RM+HcAAGZZVvpq/BsnQfvDgyf3TL/2Eq9h+f
BU9PFEcgf8aQh7+cD6SHEoEeylssMwXu2BosDhZsBF65bXg5nv3xKRAQ4fQVJgGartPQxOijLj/F
4UIJVhYcpH074Ui3FHcyWYTKkPr2mo7lT22Yeme1OZwH0FzANrG63JNegDOoQaH1glHorC5LHEP6
VVCiUbl9ZQx97cNWjdhTtxjng5Hbs8TZI9hr/jvJfVruUYbY5z/FzJs/+sE/2ql50+HYbfz3P1+O
12jL1DvretIwhOwBZSirGVxolPRPIXb4PsSv95WCIYgbuNP/+lN+8ZM834MiHCWkPoVW/mW/YI2L
NC5UZJbg8uBKQix9HCTu1EcYp/7WJeAfPwhGG5ZEuEAOYVlafVRZ+5OzRmZCK3YK8WN2CGjzSlD9
qtkCBgsQRDYYYdZV6HUz4dDFOQlWYMCOuL6rd0gYqF5JpvhRIPEidvF2wij1IgCLUgjvV28HwqYm
Bh2lziSHz3A/jDbCiViiQCY9NuE8abhK9TzeKOwwIFMDPO4a94k9O9peARXbLM0wPHoW0Q6pY9q3
eYECkgSHA21941qWzBkqESbseDro76DW1lF4BKPZwpANaRSW/DHtSDbgEuk71HB+sdf+And8CNbM
56iOe1ho4cBcdm3YjA9phUPkU1miDGaPPX78EWfEbHplLXP+xesWQUeleMGw9qTrRRtGA8y5JABA
2skkyZAgTbMUoof7btDyAUAWTNlIH8hHS7EBD0mZ/q0EzB/9C/YzH2RmHx4odLCX/UuPc5QwA32r
pSTJcPphQRI2r2GCfhEwfgyJCkNw+oAKrgYcvixkjmksM1zwuZ03e+GVr+m8p72Mvv51bP5pNMWQ
RlEiDXsc9dIoWA03VRTqMgwFHAJyaL/hvFzqrA39RWXR4JdvgXPwwr9VQfmjDQOK6ISqK2C4iVy1
IQHTsCsTfCRjmJHOxX15WSbulWliHaMePTuWcMiO+zmIiNZJraUPa73PinOMEqx2p7AcbTbEZv57
dXcJ8yj+i1nhPCF5527xsksMMho7QSCqqlgkLtkS4pQrGO3bv35Pf/45kLj9WDCg1Ald7/wef0q+
7izsWaDENVmSQmo9TSj38JO5/JvDJ36Ll4CjCu0YXHvogS8/BQl6AbRLOEhyJmquui7CVdhckzd/
/VvOL/jnKPYYjFKYbkKGXT/+Z9ViVVpOPcrZWmDgF3VfsqZBrrrnvrHmmzehShIn1Ie//sQw+lP7
Yc2WQEyEK1Z8YrQuW2ot/BsmwjmGaQYS7Uba4goYaRxkwk0oygNPyZRGH4J5LgpcrqHqYoeRRsM+
G3r9cWnUFODWuvZq0Ht8PR1mysZk30c4ic0qSJCbQxn4JjmMoI7CuoxL2i8jpKYxSJXe0OxkN8jv
S2/qAIcJeoDguguGKo/8pbJZ6utx2GMnw+vLUELvtfdVNcNh6i8Jy2zlkTsYdFu1a5c40LjM9s3b
MLXBJz7iBSHlTng4LMbBMG4UsIm6wJVaBEe2HhqzQ6ZrMYA61I/Pjinc/wMcGaG+2JgO9lgV+zXc
q7MpM4tJk+6QAtGbTBW1eKpx7bcc4Imv4KRIUPS1r3s2TIcxEci8qwTrXOY8CEezdPCZvFwmblJo
UjGPfaotQ/57N4M+n8M5cb44Rp5nPpXFQG/ggY2/BMqR/l1KpwRXeNoE3M8KyHe7bjewtgrqPW+j
abmkqeu6rA9pB+W0AAMU39BizI2XFtf6JUBT6ijaHtJQXlvzuGAianYBpLMQRszOFHWG3Vcy7r0p
Sci+UNA175FjYOMLDnwzLnhU63/10QlQyJbM0RfclArznnRN8Tnu5kVnGsUmyDAIE/eQ1hH5ZiWL
bTY1Tf84T1VAvqiI4pYXSxLcqCH1AJWIETNvkTQw85OqDMzdQYXsX8Cw0h5GddS5hllCSvako1F8
QkIO7XYq9dTHnrclZCi4Wxn5vjK4+cgDTyqx63GxDsev15hg1zPLkzzCBZwQO6+fev9Szm7Gad9E
5k8adln1KQZUKfg/7J3HbuTItq7f5c65QU/GlMxUKmVSqpJUbkKUpbdB//T3o7p3t8SSlLcSOMAZ
3B40GoUukklGrFjmN1soqQF+7hmlwa5DNGs6U+zMpK2KToOycCYXdzs5B3QskiHRd2ZU9wxgVcX5
opQaM4GCjlnPlCNknYN4MN5nahTbfpHYdfvDjBV9usR+1lD2QJZieu1qhu+xIjAYAjeZzre8dy35
qC9mYd8b6uf2YYIlhfdlrWV07iql0DZTMDmfwrEIEAPoq+QuV6bY2GNdy4stBOra+3wKUhMcTh+q
Z5Y6pIZfL5oWXiLjyvll5/C1eWeGmXyXTjYqh75UE4eOTGnEFy6yj8lV3XWh5puR3VffJI65WAHT
WJ1rAaYhms+RxQ2qHzVDZGyAw6GxN1OHqhBjJS2u3k1iiIptUORK7A32BCqkZ3DU0TtBtNODCdBo
XlRjZrOpp7x+0JDXrjdWVuXFpRh7rDYrMaOXxSjNRFi6pyHglWYFjge/Tl1eR3Gc5sVWmBj3mjtp
5INtbSQFrTLCJivxAvZFn43TNi7pRgFMqdP0QpgiTzYhpZ70w3Yuv0zgY/c5Rt/dLSEHd029b7Ro
8oqoAlHhuUlgNZ+lY3Rt+7OJOwoZzdOtxAIGMdoidNPzqCmQTviQuKkW+uMwxjd9nyUldtCJOZcq
o7MkDMV2ntMaQEpP1wR1ztnOwxFr9zn7GvBaXc+pmm7cwh8W9yLkpPHCuBsdb5ja+sPo9jWj5xzS
HLBLIyvOygEEi4eTVpPiUo9spG9SJgi8jAyt8EyrIVMVEV0sT2qKOvhuSrlwrrTCajZdltndj2Fu
psw3+rqTl20aMxAryFLV3TT2YXBthuSp2yrFwNCvalDzm3hGNdgDV6aa5xjZq/FW7WVyUMaSI9sy
QLVukza0qn3M+JaRbukC0dIHQ9xmZjhXm7rVePqErGX0Kpnkdy1d7eG9StuInclEftzZDOSk1+lm
S5yu0mXojiv4OyVT5+CiKoagYqNU4S3+zvkNFbmCG3gfxHdcw8YkHOTxvAHyItPLMkNz1tcmWYIs
YOrp+kPiRtp+lupYoHRVune8KR0/VWXIP5VT6AS+VtrZzxagSuwV6BpRqYIvw2naLQpUd3B+/aa4
ztRtKioJwzMS4Gl+1SsVQLFugYkwDr83tKTtzlCdrtV9q2l16QWW0l8rQ4AdYytjQAVp6AbLZskF
AAmiyofWadVqoyaNfj8CRQLjqfU01ps6pJSQOVaD23ma7a8VR2fFRF+PVT9S9PJLXrZa6c0Yfu7B
gDGx0SWVkIdFAtHa0bT5g4Kwr3HGjCga/Nhuh0s2h1V7iVpU12bixLHXdGqnMmsKpOVH+I/bXllh
hOmPTS75ka0VPnSJtCxUL4am9tURKcufcckeeeAxrXLf5L2TsYAUZmZzNNnVZZurTncZS8jZfq45
Nd5jTceQv2PoGnwx+WvdRpPggfaaBN7jY1gyDxthd6bl9xHgXz+pVT2864A0IeKYh27hO40+lL4V
ZKl6jY27IzdxbxuuX7o0TlmgCFJduFlROr5aga7blnqtdDtBR0U9W/zi58UlWPRXRVoayaVL4Im3
o860eVsyLrC+WHqcAn9Neysd9nnDmXzmiHqKP3SqWQfbutX591DnVnCo8rEtUrj4RbOwD5165AwH
v+++s8K6avB7L+3m15AEXbsrsH3Oz0NOh9ErCczx+SyRivIG2ti6pxBbtHMh6uihScMA9JZiD1gL
SzcotxmdVpO2r1AyPwaERUgdwFouEIYOh3HTxrNMiRtLXiRZxWnE+ExgQ9KBH/Oswmbg0pI7Gfex
anSGr4+IugArofY/L0xTxBzN/Wz4uW51+j4ZVJe3q6RDz5RrGHZuaRBDY0bviNvaKWcYRXJJDhOX
YX8BI41wT5c//cVI2Zr9qBCD5dX0/w5NbAXM7EhbGtgpnFu7Li2T2Ad3Vf6aCLOu78ZR+OBoCnC8
mEgRXOJHjFgfex98BW4Cpdhw0onrsLf10K9pFNX+oCEZs9EmO3mIVG0wEASSlvTaLMVwupq65f1m
tfIBCjR7xM0yjUPOypT5jLNhxn8eCOHObNr6ygiVIN+KaOqNLd64Ruf3ljF96GSv3ABfdO2NjnTg
L5BBEUOMGnL7tsUyTt32gR5gCx7QNBh/UWxY4FBUu78fo3FUdmpA/ukrkTuBgQitptnC/kk+Gmlg
gUFQq+IqBeXqejPDU8KaYYzThTEUne6DFkp3JXi0zsstXIt9fG/d1LeyyBr8rpLiIQEaWoBniGLF
kyA8PiWdowgfaGdH/jk2en6mIDNJxyEojTszz41mHyJR3Hmy0XJnkzUORT0kYrzaJZNGy2slvCuv
VDp2OtMn6z6zk/Kb6QRDsqvDYKbDRERV/TKdW0QELMV2tlibj+47p6Cvc2aHvXQOVpFwBmrpiN8i
Q+TILzK9vphjsB1eaZTavd2WQE+iOS2+Mr1lMKi0o3g8iBvFh+rZ6Pwek2Zd00AI96gJClA3Vm38
6OrG0b0iBm8GXiHXDE92ZfWpGdJx9uxszmkeFqmY/NhtwKNo9mzhp65GHEWU/6mzLRxXvusYq8wb
ve8m1YfaqyWbTAKXBVqQghW2bGl+qDo1FD7ZWnbZU9u4Z5as1AxMXj9SvZTxdGQc9yho8qx6ozDU
DYpDG4dvoCqrGlG1SE61Gf6s0pL0XJhsDsYgbRBMV2XYBMh5Rq0idlMVmPPGiYc6Zg4+T7ez1gJq
rVOgJmcTw4AJKGc2Wzt3zIH0mnbVlregdrXivdnL3vUjKrYZ3RMUDvZg/fTPbakArphHouE7Su0w
9vOpiFvPKG37s40eiHOvzY6xt9rCdjZuV4UfTD0ZPySzEYibKWMatUtS1sVOCQLQ3TSScDLOm6Hr
P79dbq6bKrTtMNW2BIcVbRVrzeuM6qjCKhm8hVto2oNiz8F5IBI99aw8UR/ACHX3b99w3TB6vKFr
0OwHIqLDvHlet/dT4qjphJHdmKmYHypNvqHoIE8u51Y70iN44V4mPSMmJKbDDdeCSalt9G0G/Naz
Gjyd6rpwz8CchfvZxvPl7Z/1e9FuCdddmqDgKTEjXnWKRBHE0srDCsxV9UnE6XQ9uXFz5N39fhNb
1XFaJ3NYpj5rFkNSixwpZ4wR86hLfuWJHt024Lj3f/pT2Cw6kItlz2BWuPpCudtQ2lDkABfK+nMt
ToFmAy/evX2XR3WC55tzuT4tFQjVugX4+flCsGzGlJbETm75SOVW0kAeSRE1u/Rt2ViKjyydrG+D
WJv1h3RUlP4uoZSbmYdqbenpE5yIK06m2t5PnTY5+0gDpeEHTj6KzdvP+tJ7p6cFGt9gpKatxYcM
USkmxTTv3WnfG5Wm7KVSOkemKS/eRHc05snM9egJPn8fWg+hoK0mupmSMoS8tmpcCAuVOx3pTP+2
Kwz60Qvql6a0pot1fyktnL5u2hDQEZi7M2WIWlB4tav4sznU5Z9uQRp0wKMdenXAtPX1QCqaOxpX
4CM8Gkho1WeK9LPO/dDopXrkI/3WqiN+mQ4tMxXBcZWG9/P3hyecEzOS6jwWb+eZ0CT3nGbJTRyV
4TX8AuG1nVD/dNsvQVNXbbrsywhn7csbuk2nS6QmACRWwQbrrvJMN1nNj+vvf2KIXv0s7trm58+W
KfrzWfn/ytG5JvhMr4/Od11c/PyqeLGUX7unI/fHv/e3BbyGBTxDboLi8ilUbSFr/20Br9n/IfDr
tmoQazgBHOOfCbqm/8cGZk7jGAkcTVtm5P+dn2sM13Xd0WlPLKPAP7J/f74qLcewOQyWPjg7wLbd
tewROMCp14LkJlQVmpm2bA3GVHqh7mAe6NsK8sODmjXgN568phempdqS2vwbXf+6LyPMZSLHiQQz
5/luyAvw/H0V30Qh+vPldU8CH+Utxr3DlR3nP81M38ogxq7NSD/9+a1pYOvLCAD4qL1G2ABKreni
Njd9bDSXeVLV/RbHh/lMJLHW+niGRyGd1bg8m8NOVTySt4HqxGj0Y0RIja+7fgnsSxASOhMcg+d5
/hJA7Ie2OUU3cRFGOkhAW882MjOpzoY5ZNO6ctaaTWYX2jeazJL+bl5TGmoiSys/NNzoEoZp24KF
llV95Au9sDAAUpusV8Mi/VqLFRYiVexxFgd8EIH+m5lbNBuorPnDNLa00TSy2vKSE6E4plb2fDD5
uDIYZmFgDY1eZ3bHun86nrEmOBiExBuVNfCttLry21gKexPoY3yRabn2sc8t55YecPlBtZNj8l/L
ulutS5NkDHyCQcJJkvH87rmKcKglxSEJm+hDbI/tN+bx0VnY6sfgJM/P079/p+tCk2Apwm5anadG
FI3YhgWHIDLUB5cmyLmWd9ru7cX+0s+xAFxYqKy68MiXh3gy6+pLIO9hYBzCwKw29N7GB4iG6rZF
CPzh7Tu99HOYClmk64h4/ZbLwilk/GmkN51md/e1tOsbRyTHTKxf+jk47BCuNFI/e00hBm2W6jKL
bwpcSmuvtqJ8T0/GfJ+U7fRHHOu/Pg8TLoehqkEIXu/NEnaMFsTpjdnMzKjaKGz8HO3n8Uj+8dJr
g6ToEMZNltsaNtKKAcPsNOZlpfN9klfhlYyLY05ej4pPq1VtET0Mg91M/rZ2bxmqMqwmN7op4bIo
m9qp++KsCKTwoV41n+BNt3eDPlvqphhbhA5l4uau31S65uzsQKPD+cdrxWKQ4zhkJq5KufB8VSLp
VFowkg6yLRpA37N63ivpMceHJZ9a/2ZS1aXqYXwNBO35TSpaHE1Qawddp1RIuqDzurL4GGXpt1E0
R/AlL3xF5qAMkx1btRxG8s/v5bRWLoQ1HgYY4nunC6aNaoTW2dtv7THyrX4RKDuWiWnatmat1eCS
IgIAl+kHMfX6RS6pUfOmijYsrtKvTRW+aqCbWx1PhMTTg4W3YM/KtjET42rulGCvx1lwXzPJudOT
EHmCRm1GH6Wk5L3VieJI5Hnh/CCGs6Bdsl3qhdXrNzu9qkFMHWy9UW7mkpERTYjKayZTePkUqufq
oFrv335DLxwdz+6pP/8MbaRig9eah4QJturHQzL6NOTyhQWDs59R2QFtz9bpfQ3Q0ZWNgNmRjs5L
6wB2mQVb2GGUsFbEXDp0MUHl4ATtuO2VRl6PUXRMGealtIFtQ8GnUbE49uOA/klQB05ba0WrHsgr
DGPbjaXebfRIMyk6Z9F/YnIbfVYqKe86MZHRzHgfMUJAGHhrJqoSbnKD+avXKblyzCfjUXRvvUTZ
dC7BmTaRWB/emNwklajNA+vY3QRNGb3H2iX7VkaJvp0Zx3yoaXTS8ZcAuznHx09jYWnbKO5j/kuI
2zgYtV9ZDk3y7ZWxquYfwzlFJSalHIRsIHe1NOh0ikEK9dDFiXbhRKWe+Fna9xcSAsN5aY3xXdfI
8rMNW/yyaYb4o8H4GB5XLeGxZOTwWzts9P2IWfYFM8zq/u3ne2nhCNcwBGvGNTngnq9cu+ok3EL1
oDRWsYPi24Bud485gbwQER1dpwhFE51vtD49w0kL4zQET83YJWUGZ0YPuZrYXjwHrXlWwLk/0ql5
6dxxLF3nF7FUwcMs5/mTlVrNPTAYTR5GtWsvtTbVfZkm5pfGHvTboSlG4Y1alNrepA7atRlr4znw
3v4uYI51wpnDlmRWSvcLrKGzSuwYPCyMyeaQhegzz3H3S9XH7EjO8OLvxbWFbA4wFjXg6vcC+DGA
xssDnG/LH9wk86NGNruujIz38dQMHL0R8qZ5GJS0cifR0tSYcJwqmuaYA/Ny5Kx2Io0r6rsF2QuW
ahV/m7ZxmlhpDkNErZDr2udq7n4OrvotKAUYknnHGPvYAfXCKkaKTDc4AAVdjrXwZFq5trQwjjcG
hDOUasE9JgzyTE20DOu1vVlUeAhP+hWj7o/KEicNXHWmdsvs8ku45Bx/vKsWtOey512LbGN1LM+G
W2O3VRzEHDZ7lnexYb7nHPnVv/9ooXEgU8UvGQBg7edrXCnCZmjK+pCPevQQq7G8h6to//EvEdYC
X0TVynQXwN/zm5TalOW1NRxycBLfjcEGJGSl1ZFf8nt2zU1c02DHAvMjQDy/SaGIUrHs4YBDiH5X
tXO7h41ThDgTWaiOvP1pHsVln69PihLDEfQ3TItYtFqfwE2TwYyag5PFBTxd1wzfRSOmJIYcx3mL
askIsiUxHpD/6/YjlcvXSdOjC2Ho10gNQhyEyywCZKFxAvCGdkrRLDBkdQyI/1ujgtdN5wyaKf0R
IvRvccOygskI9EOZjFAmYThq80YVfXxpWXZc+K5EqcAHNpkbDGUldDa7nSYwUaX1ZzKFpJU8CXUC
O0zQsxFrN+HUGDM3qqcDNPnZJw1NN7MaH7PVW68BbgKslNmQSQyjY7VKzbEuCtGP6A5DsYBJhmS4
tml7m1ORHIGuPiJvny6AxzstdS8ZjE0dsLpT1+QGGqMN+6Zt3uGfnVi+C/b0Ih6EcRbLGO7DZDu7
ZojeNYhp3RbWoPxsRS0uKqeej5y/v+VUq6dZ24rC6g5tvWwPsSnlNYdIcQshu7tV1eG6Zri1rcMp
eshQgcm6ab5Apb0/m9xRO0d/Rs98FAzS6ciWXyez6ydabZBxmuMExOFhhum70ES1H0GGYsoA9NIL
0gVkopnWNk0j4I1V/adRbbk7vWqD2Qeg6d9EFLsixuHBkgcnh6DlgnlgPm/lRwLOukZ4vAmhhh6/
ZQqx1rMNegX2WcoSqFr9fdku0rP1dK3Db2Z5N5tpKMYjUObfTujllswvCNfO0kRYj1wzpUhm0dYH
KV219cZB169yOc13rijLkLfcdoWvq2VIeuDG75OxibUNRbNpebgOaeJYFFzyuvUmYMbElqYUdkhL
nodcI0EsScskFUsoLuc+p5kX9wxw/SBRPhHfNM+m1NiLwgRRKux808WuekZhUNyWeVV//cOgvLwd
8hamSGRJFv88fxxUptzSNtoDfgSKstHhon7WwGXg6ERWmYDaEcN1WU+y3o60gmIAEJWNZQHzoAul
ikXJiMbtoSEGXbdLYrSiPPBaGjy+vE5/HnnWZf2vXx2BmZBIMCTNWcUPTg21RMzm0EOLnrdGagJp
dZHW4nsNjoAYikYyTQywxzXqI2p7iyKl89OY0Qfw+JL5n7mdPoZndynLXL6mCkFn9SmbDDUwkJEH
Tann2AdLMOxsLev6U5YM03AX6DWzT4Ln828EmK3ACmf53QYaOjrRPPFTYWQkVWnh+kGal/uiLnFy
7MH91v4cpVq+qWojQ4A2RBIsKIbuT9umLByIAVR+jLNhCqwfym2bUJ9dcS3dSVyFhZm967Uo+hLP
1XD39ndfp1uPd6J8B3guqJbWgdpB1ikNMuW6nJxxD77F3o5prRwJE8s7XK0tuozMIeEnMnsxV+nW
wvcNOt29BoZpnqOEg2YY7eJ3aVo1ALwg/Zy//aNeyDIE5u8MekjAdJLV1Q2LOUCvaeivZazLT2pT
taY/FwhEIbvWAXuR0TyqZ3IWiBOJpIfYbGjD9KPog/YYb4G4s/7x5GTMmyDpkXIIZiTPFxjVUzTC
irg2IpRqfHBgdbg1mDN8GptZfEKqZnig1GYaEaH4MH43zX5QfYW+krwdaV0ZXgheyrpGywy5hRxi
Nlo7KGN2+1yEc4p0RTkrH1VFOvPFVGfqBcgjiahJ1/Juu8bqZsCWKC75ut2OBw396rtFofM78wAg
+/BvgBLK2UUTAui6mW/QgI36rZU7yjdk/NJ3fdyktRdxJn5vpRri4jFO38H3hOa2rMH8eANmNOfj
ZE3GPszTUV63YBaGs7qz8u8IGGaK39IMBd1u5N17aWpN4CNN5rie1ulBd6Y6IUyiWdfTH06hL1Bc
qNfv67kvC7/XZdF7GKEke3SRhs9g4qd0g6sRvLEyTbN64/SG8UUzQr3yesViwAVEyb2JY6OsfW6u
g/VfiISopogOMiaYtPO2YFoFODqJAHRi55LT6EEVRKo7UQmt2g4uyP540zaxG39vU7UYfRlyimwi
LAVbTx+mqUAx3lUmv0QdJN8hJZiiyNj3UWp5/C0nA8hN1az4DnIq7nmDkp11HbiAur1JjPF4FiDh
ON6Kond32Dnzvwvwc925NALtV4FI1ACfDQlDrwfeNXttEA61py7hGYrdgH4FoqLzITfqlMO1tevU
a0tNdzeNnY18wDQrLS8AiJs9tMmQdZvENNN7vbeaDv0iGYNDhdGQbYKBwtOrZ9uqtwYGxInXS77O
ZhZh807BUK5izWT6O3vIdO0AcQjEc4+Yde7nltSy7Sy7rjnX+Lifce4OXR8qpaRQhbsS+IneMn5U
MtzFPEfE2k+p0MsNZmX8UnaQRpCwKydlF5pB870EBjkf6ngqch+cFEKEadjinZGFpdxMppuYXmuA
bvaRW7BucQdP34dzzQpSp2wBNdcVKlYoLznCL4GlhhtGoaxqEVRS9Q3pQsIYLCMZz0q4hUiZNAaE
Aqy99MbvR9BXXjdok9iGIsibbZQrpnGlo1UGHBn5uq9mCxn1LDQK5660p/HemHQ7PzPjJOrRS4JQ
DBFmTO9VYKqcj2q6YM5i2d/2wdC/0xA2ghTF0Q8PZxT6D0iMlXbW9PD98znuL2ESVzsjK9mlQy/P
EV6OjH1gcRm/FoHtobadPNjOpOXonDTRPUxs7coxTOUSig/QRUdqc+TlbtXZe1Bo7T2oh/hmbINF
tDGK6wFYd9d+aFW3WKCqYHy23TyYxJAQ/aJNBRjvbyrk/4cv/B/OricH0aIs8LcswOFrjmLAvvgR
/3wmFfD4F/7CLQjnPyacd6a/BuMG+igkWH/BFmz3P0wUmawwu6arB4fzH9SCYf2HCCwW5JSJHCY9
i39QC0AdbFwdhEvqTTtwUQv4r+TB7V9nL2oJ/48EeYXJNJg5Wlurw0kGY1CmsbDPI20jrBs0Ip68
gL/v8zqN+7/XJbV4fugJHQy5zEZn28LgjLx5nqaPkW6PR6re59nLv5dfdaISh/pwANC/jZq6ad4P
9qyG9+E4l7/efvznZ/e/118lnyKfaRengb0FyibndxU+vioTjwQMrGqquY6mWd2e5KQHV3N5iCdd
XUk1n2CyRuYlDddAassIG6+cbPeI1M7z8vDfH7OqQgDbq1UiJnvbaZV5rWmDmd8NaqLaV5PbFuNO
cRDWZYhUV+/ffnuvfZ3lz5/8oMpVq95ZbthnwhkvyohpoY+aWxRv377B85r+31+0Su9QTxrUtjOs
7ZBKZ7iwl46SX6VSj66slNnINTpjHbqnKDBMjqdmplafqUXUN3+WZ/77AEsd+vQXOrlMLTlZW+Sp
+tqnVb9zDO0X3iA1DP86XGxNuslRrsoh1NIt8b/kiFJCV8+PpNavveOlnHvyBFk45X1mDbwC+g6+
0ZS/HGuIj/y+1y6+igolO5UsqLW20ySdTxzUcG0gFf4RY/2fl7fuVGVuEtvSaGi2GHH8EyG+8qpQ
4rTz314crzz82jShVAarqiMLIR1Gkx+0oUYaDZW+0yLP72XpkMAjq60tmO953iJb18OQrUroMac9
/ioaYJuCukaWEA1Ks0v8ybZH06trttLm7Ru8EtvWSIxc9IOVdKGzyzNZB+8dGKPdB6OehXoBp1Q4
76awNOz92zd77WOsYo+e4AtfykrZFRSY9q2MoS5/oC2j/Drt+st9n2wDuk40BiC77WZUeLeLKBrc
mDiVzZGvsTznvxXsv2t1FWlEmZoZBPBgVyrunJ8hjFj1kJYnDdGTGK2oE2+ziieGiU/AUCnOrm07
vT0vbMRet3OhZbAW43Y4puTy2tdYBY267NEpHHN3h5XOfJ82YOUKxNPu3/4Wr72rVdSAP+JqgBDE
TlfGeJvJxjGuQoC59Ufc39I/Q/r880XW0iORG1ap61TuroGtsFfyWb0RodYc0yZ75RWtPRvKIJ5U
Xo6965xaR0IjGc3PSARXR06u1y6/Siy63ilpwNn2rs/4AlQ4+RaCtHPMPOC1y6+CR4e2xJRNCCSa
sk/5BvTU4TWpU3ySPyxwrtV+ThFPq8XI2xdotBX7SrOKAeVvZHpv315Er/2C5c+fbGhHR2FIU0Z7
J2QUf4BpRBckDhF0Oe3yq43moLhNu8ZydhWS4/E5qsgMzaM0H9TTjs71HG6M6Si0euPsUhlW5l7m
OqK/CWPGY2fzkuK+EJHWA7QJd17kgPnEQI2rZpMgJ+zc5src2xdhG+Tpdgz1qfiU5a7xpSvCoTgS
yVe9tX823hpllo1h4CCYRyjM3Ky6iBQZ4Agwp3Dntm47JCbyLC3MfD+O7Co/g00WOhvbHIzyrlcx
BjvtBa/FF6fAVhw3VYIdHaoOIb/B2dFxOQZvWA02/v2Vqw1q9e0Y13otdgamkuV21oK+3aIQOGfn
FQjX6SaUefkLgsiQn5uzW1iHEShycU0X0k0+uakOBfCkpfpbD7hIrKocYnNXOYE0wBiInxVaGCd5
61jo0D3faFlj2PicJUwElWrYhUy/aJ7hKfjjtKdf7eNOAyCVJGgHhNXofoaNXh2kquSnhVF7dSzX
RlgkiuKInZVRyfid5ubYF8fNJI+ssld2mb2KEzKuJ0tHUXfXotWh72E1N+o3OjfsOMRc1RL+ZIfT
hj7bVfi9ymd5kjU5n2V1RAPnQiBfb+yd7TKpRz1al2jedIi9nrisVqf0bCKV0NmNs+1qoGI2Eg2b
2UaE8qTPvp4i2bjGFEk9AofpwnY3F8xV7aZKjsSgZfG8EPvW9BsbFipmNPW8WyY2tD5hnQZTeUyS
57Wrr7Y+VU/pajEGKTp1o6dG2sciNI8lkq9dfHUya3ZVmCP+fHhtTO11NxWIPGQ1vNkjGeRr119t
Z2gFbWU00wyDNBd7vR/TTQA4ZXfaZ13u+uRUNqCoV/iBzLsWSKw/GI70ZI5Vw2lXX+1mF31jtweE
sFPoIPupwZAPUIZ52oK3VlsZiGaDb6ycd7UWZ2dSgMDpUZE+e/vZl/f70pJc7dcisKJ51pRhNyjW
T8rOtD9DCrYqdu3g2Cf+gtWWNXqnL5I0GHYGG/e9aMtkCzo1Pa0cN5cmy5NvC+PEMIfZHnaladl7
VyAig+nQieHGXALsk6trbZ4F7px0O1BG5mWc5c51NWYnPvpqx3JQB2mqIdpYl8g9+I2lS6j7Yxpt
3v64r2yqNTUWpyoEMWbaPBUm8Bc4xbVXXRBkp22qtTwb/VGl1wBYnzUIVMk7A6WI7MZqmBOdtm7M
1a5NNbRSwl4fSQm72cc34vMkmF2d9m5Wm9ZKlJTZctBv6yzSPEN22JAIFJBPu/pq0yIzZgK5d3ve
vPK50cnvCjEGJ37W1Z5Nq7lRFGn//eimXiNYwHD/xEdf71bLDTr0cPqtGGga68vV5ckvZs0jw1cE
DTTJ1ZloRn7n4j1h20jOnvTajdVujYAWlrB6ubqp/6xjMzsL4/DEztYanJOOcFTikIsLWMK7zAGV
DVh5PC03eBSHeBJoxtZwgmxKGV23wcBAlxGfVgXtaUeUsTpec1y2i9JQkWzp58Ibovhnh2z/iW99
tU/l3LRVGSEinqeR6dmm9RnlHf3Ei6/2qYrEFv4rSrt1ajwu0Tj5KrtZnnhx/Xl0r6UYEzLhbpvY
AtuYhAF816Aif9pqXO1TB5REGCuCRxeddi0Zj9wGDlKEp119tU/HztQLkyvvIIWWGFkUMGs3CiCn
k+w/FxDw85eDb4fIkfrod5OZI+moGJW1qwa9/X7S86/R2Foc6E055pysQAguRCK1DWyA6bQKay1w
0TVBZYST1e1aAcAi0d9J03h32oOvUuFRTkk+Yau2wxnmQHj8POnOie27R0+FJ1FAxHHu4PfX7pIh
cjcd8jtlGhwTOXglHViTu4tUKo1wweIpMTihLHGuHL0+hhh+7eKrfcpYeKjk6CrbIht/oB/5Ubfy
I3yK1y692qVuPIQK5/W047ISmStdRnBEpBGeFnrX3DQ0mbooBcGyA5KlfjJb4oAnY1x6Tlsvq43a
1ZmuZkHZ7fKymTfl6HyL4io4LcZoq00auHHtAHHqdtbUTH6eVzx6emzy+sqLX9O3RGGbcaXk7Q4R
aHHtylC7zpSg+njSe1nzF/VWb6GlxCzHCF9LJBo/Ya522id9pBs82UezWYokiNJu11i94Wnu+Dmr
3dvTnnt1lpqDOQ5Qm3nuRN6b3XRtmfIUJ3ALVMPzkFsOQRDimdtu1UBRfCUJruJZPbE/8Ih5f/JO
NK2qnFnRla2tipt8cj6jnPNnpIR/2o5rXW0lIk9HfqrbIUf2rgzLsyA/yV+cd7I6Rc0K0X5c+5Rt
OffnzaBfmtZpJ+hjp/jJC8Fct7VLzFp36G1eueW4K5rgtDHrmjcRg4SMuo6HrvKHue/8xPlw0uJb
U4szkTTVjN/31ozSb80o3rmzfVqcWiv6dHWfjqhTt7tJJto9mFd9l4DF3Jz24KtT0yjw0k1i0e6k
ApRAL9JzEYhPp117tSPTDDICqu/K1orJbpHe+wrr/cSDTV3tSRZ2DSyVIxmR3tGzJF7lyJP1pyXm
a0EzV/ZOa1q9sq3tu6bcuHSxT3snq0MzCqParFGF3HUuYI4BLpSn1fb9aRdf7cmB+Tso0gBXoag6
x2tNbGojaU9cKavzsuk6NVXwKdq6mXVrdNX32Jyak96K9huuy7QmtXaF3EI3urW49tj1p157VXxq
eAai3ajRNgavftW5YXJRm+Of8Qr+G2G1tT5IJM0+I59loVizjVZkAv0oOinBAq/3/NjBudzECpmd
PxoT5m+qGdg4L5EBxSeFlkfJo6ddNEC/ZsCspgUvW31Vhv4jw4eHU5aiJlbbE/y02tgG76XrQmuD
wGv8fzk7syY7cWUL/yIixCTQK7A3tWt0ucrjC2G7uwENIAQIxK+/a98b98Qpun0qDuE3u5uihIZU
5sr1ZVdN/aE4Aq0wb0fGNDZBPnrFi6/rh7knt6sFdPzYm+9WKIeDXJQ04VimInyQEBye0O0XHBzx
3QqdwdqibLZTSbR8jmAUy01zKEjx9y0X8LrrXB2qsbx6J4LwBWItCPd/HRqUvbjKoaIwpmoaITCg
3+pxvW2T+OXYo3frE0zgSqSBZ0rnSyCA+2Q4d/B7OnTh/Fu3bB8vHbOQ75QoIW1Ft/XoZh6Plf3B
4Hk7DWcNSmnjL6bsIX+B9f5svDvPEvfx2Mjszk9QU7ErRjO+qHV/jIjgoAX/eezRu+U54eCBUr0f
rwy4j6vWF6LUsXmY7tamrVIBb9bIlJsdmpNd6qDwZPfr2HvvFme7RQDlrWIsWaNzETlQ594LO6+j
+veSC3g7bz/m4iEfbHViykbZeM5MQvnDQDVcynmAVpJj7787RGPRrTC0jk0p2/C7bKIvnhaHDn9/
r2BaoXiUNKkM1j8U/xZGwplvo2OlOrRkvh2dOmji1oQBXjzyvyjrwbHe058PDcre8QIOW1qAbDuW
8PQGr3UD0SpCq4tsxKHQxd+bhEZNXadgVmFKrt5zqwK0Oxy7i8Pv6u24yDZG1y0w6WXl2PNE2qcq
pIfKUP7ep1WmrlKDdQbNPCoovTSYnv16aQ8pfdFB8PbFg8SS2LaYiRUYnJkzQxlGBwVj8F15+3C1
VvCNHhtTdlaTjNjkDAr8seywv9dCTSaa54hhyLE93lkX3Ml4PbiGdsuTLTUadIbalAnsjNG55u6Y
aY/VzXDOvx0UhllC1kCY0u/tByAAQHOejr33Xr0EC/epoos3lCNNv7S+eZZiOHSJ8+muGAoeuBK1
5qakGJmMQYSewQX7v/MA+Vf4vFcjof9q8HjPBtRt0ABsAvGMHrZPh7aVvRSJENyzupgMZd2GimcL
EhUnWEXSgwMTvf2cnDOo0rjDumFOwWaYglTdgo1z7OV3y9PymFbQ2gHFxEyQ+2P0iJP0WPUclnNv
X332uhRmSj2mS49+YYG91okRpBBmxaEcDkyC3/6EAXmsFHx29KAZnn6HfeR6Mwtlb44Nzu6ohviX
MFB08GXBSU/yDqm5sqqi4ViVAqZIb9/eiXlOjap0mXqA1ed20eqvmSXLwSvpXs4ERBaJFubpEjTe
sVA15RnG/z0nuusE/IdAZi9nSpJ1TQnASOUsaZAT2GDnMJA4uPvuYXaThL5vDDtdjlFSTxlstcUP
4dauzg59270B89oaapYVYwM3MmClJ/Vplf6xE3VvnAC06KK8ZMa4d6m+cSMZz4vsm2Oz8m8unqEN
nZaLLsEf2r6Qvqpv0I8MiuqxgdntCCF24Thw+KxwiR/GczKn4ZU20tP3PGV/N292uwJKfaLvtMXI
h+NyMSb91AzyWOYftohvlxQYXQEUzEaXILq9tPX4vIjp5djA7FZrXbkllLIeyqRj37t+QRP2tb/9
0MP3QqOJeLB4CeO+xFpiGYX0BfhuLzkde/rucDXOQ41e4umxheV47Otb0b2nYvpf6fY/7AN7mdHQ
rpDXpUFfWgpWTYZqMcd2kLSryIEyqsWN0m55mdUoL+EYerQEdGiIX9HilgwfAJEdzQtLFL0RqEv2
N1x0Ec3gA4VkfL0OKVmyLeKD+bQMgTfnxA2d+NFfkY05RWAZFH6MXPsp0TN8GaSPLFkOP7lpvcwD
KDplkKxNdKl6DnyOT5BN+OpB2evOfsjHpAiTFc9cZDtt53pgaPaGo+Y2n1UAumsxWhV2368uBtWH
KaIe/zn68TCU6RYwW5oVv28BY6z4xImN07xLAl/k1MER4Kb2+5rdw2QRfWFk2IKXIGVXwBc1F92O
ZitJz1J3XpREZ741YGqdbLJESGHLxkZ5DdJZj3iWgWOSAreZZKpvjX+3dBVnFxn6U1QCC1EveQzW
+wVYU/UIWyQSFRGxcLfklam2F+nzPjkWheylNQYWDNZq25cirefPJh1A3lMd6PCHJuheXDMANwJ1
PutLhlxeFgf8vtnqYz034Nu+3RMIRi6OUt2XrteVKkCt5yD5kvZgcLlX1/gdoA9eyHVJa5hYnuD6
ANeKxIvFUBwbnetO+m+VqkkNS+U1U1+iPvDXoqPb2INv4LFn77Z7PS/GDi7pS9jJQr4D/s8K9hug
KscyensvSwtQUmhh/1rKgW1g2fVDiNIm2CTHSuAARbwdnCUB8qZTpitbs3o/FV/CX8Zb+MGdc3fv
Vms0UzGHPQh0TY9sp5cFdfie8dNvTsK9wjGMKocLlARqk6o/4WTzUiXtsfW696yxqECuMsB7x3NV
jkzeVrF/LCm+59TEFoosH5nTEn3zawbgD6jREri5Q/Pxb06VpA6pQLG6rAPOM7j5/EX5f0em+dct
MNqd4Bxt3bYDe7uc3awf0ZjY3vThpI7FZXttY0NbApAdHcvaiOg+wr0NHS/z9O3QuFytFP59D1h0
J32y1rjpED/K5gQzvG3bgzedcDcyOlkqvtUIEFABMjn0ajTX3kIOSYVBcdm9O0EjNgBmPdpopbyl
oY1BKRgMPdY9AK+Yt88feVdDJtVjsgN2dtt0IfmOG7M7lmjea8mSVQ2bGhGvIlG2XqqomsuETMmx
vX1vEh2EEo4n1z2At6rOxwUWQvP0rsHmb3aYvaDMN/46r7iFl57rwj8baNn/3NSsjulKYff1duBh
/trxhgtdwp3MehfBOj8nYCDH71Qmf9O1BwLE2x+AZtaqoqBNlJv0Q/MK6qjtAU3qAl0sY++9op3t
0fOY5AViRMHymuEyegZ6MO6Pff29bGbkUddHna9KhECPid3u5FC/42zxm4+zV83UK6ou1PSweIZZ
7K0vzZXs2i8HF93umoX2ZUpmjrB8cUOT5h4AvbDJaDotz4d2pL1ujpJww2XrGjlUk1/dqbZGO54b
3ESOhSbBblPayGzQCBx0JaB5rYA9I1+ALBaRPXj+7tVzdNwQNwT4AW4OoObe5i9oavh1aHT24jk5
KTexeetKbUBuXOvwr22Kj7747j5XDxtM00WiSoT8ZxmI2yAYj+Uu9tI55XmkXmCsUk6gBebCg98c
+ms+HhuUXTQ1NdLU/mK7EmZQ6WluAthZxYB4Hnv6/ogUtE2tCFUJezPYd/I0HW6bZO6ag8/fzceI
rX1IO6LKBHxL+FulNyLy3bG4Zy8ZM7qra0CFu5JFzXI/GhXlycTt838emusA/8Mdfa8bY4twMF/H
CSy3aEDoQ0Zgp2HG2fcniui2Oxbs7zVkqaPwiQvrviRzCNpqE0/8OocI64+dlnuPWODCR5h4t9iN
4+BlnsjH2q+ORfp7Q2WYS0wpMXh35L/iojVI5W8ziNn/+QP8Zq/fy8g6TEZPQBV48hNTfYShqn7p
mvhYN5O/l5HBNNufCVg4180mfdYqjMupjdODg747STSyC/Dd7iSK4chK9EP67EV1e3Bgdot2dlPn
ZtdKKARg4ZSj+XD4tknWv+eU+ruB3y1aGNJUlZ6MLDeT/ETu6EElzZcj35Ts1WSRJahWo0MQTat9
xbNhnO2fSzgcc8MgbBfVwvuz65rqOuw6rVDbGNOLovF8aLrD0fxtZAXkxbxuBi9f1Q3STj4sKOFy
cmwrBlft7dMZ3RIXj8i/+cvku6JroUfIeddxe+gSSq4UvX+/DqUWyHfEnrL0G+qKFBirDz36+T4e
+7LXyfRvCRdHW9z0l8Erar9e+1tOfAJykI7nd97+f1NDf9+PYZX79gfQKAxWSmdMHQqj0afB97v5
phV2MGdclebgHLOIjsUQy7W/9xzi9nud8EF9C+BPe55psF2SyHNxxrYKEG/qPCGeVBevQa4G0Mnz
rW6q7WdfuXY+dxpRZj7HfP0Vqii6s5pPt66FAWRYzQseAQ+MJiOqjbbXxkd/y7O4+lS8wvVbjwWu
VNGGfwWUuyFQfj5y3Xhbgf96bB/CoOrtOxHTP59RZI8HIRVLYIQ6wLl/DQUtmmkwQBxbg1TmpV3Q
L/TOpeKfdwQC58E3Hxf6ySG4Nj6f6srnj5YJdh+0QX3sICdst6H1noh7ZGFhbbuSP2kwPDO//nBs
Wu72Mtw6nQIIXpThBj2vDKJL0I/vGXZcl+Y/TMm99G4GAajexlWUg4YnyMWMm1xAyIC6olgQctcX
yqhsDmUzYJP99hv4A4tpZGNRehoAlkgs8rxpWX86NE57l7PGVTNui6EobR81hVdtXyYevDdOv5um
u63NJ3U7CzOLksq5fYF6O3pKGwApVu5772SSfvcpdtsP5An1bKmsT3U7CXGe4xU+xdyTp1ZtaZBD
0X0s70P2Irq6QXajgut+SbsA4PWIfsFGdPAAS3cLzYPhCK7qnSh9FMxgCXyeQv+dDfp3H2G3yBKA
ddINPbiFqIdkujA5xuc+ZajMA0APF+lj82i33mI8m7Zt4sGmA0aC6HWvv7IB9PlDT98L6UbHhhYY
IF4mSTydoblOs6rxj11WyF5IZ1skC8PZb8oWNJWztk4VKWsPZS7IXklHqPalTGRV+La9JSChRD09
NuZ7DZ0LiRz7CY/etuhUseGs2uBQRgSmtG83HQcjtHZkoipEG8C5+OpB/B7I5jdnyl5DB1khBom2
VaH5MtzycZxKLw5fjk2UXbBQxUljXehhsvv1eNLaRDDiltH52NN3q5QwYWDY7LVl0o76DqrXL6Cb
HDOHBdX47ZDXNKk9G8xtKV0gzzPwSzdkkMekqGRvJua5FYU9Zdqy5XwodJPee4kZT4fGZS+jWzkZ
ZoDpWDGpCKbnQbB80gau7ceGfS+la3pwR2TUsaKzwyM8z0tu+mOH615K50A5rFWNAEdOc5t1c0fy
Tb5HV/zNTN8r6SzU+Rs6/LCIRttnUI3lmsJR+NiY71boBpOe0U66RdeScnlX6x7QMNOxY4I0smcl
MuXQcyFihkarfguyVFbmrl9Fe6wPkuyNvWbaVV0yhKxQy4baFfzT35Mr7ZiK/1+7InstXUQ3tGKA
DF36zgvtHWlVjAajGl6er3BK6ss2ZluYgeWq4hNFPnnJh0nEFg6ZmjrgDBgZTpv26+CHSuLAXone
bXIoRw5c1NtVvsXNMkyzHU9dR2UOL1x4TETVMR8FsocwSzaFYLfF46lNVnOOqwmOxZ44Vj4mewVh
uAThBjjMeAoX1UDDMb2iYXM9Np/3qp55GWDCk7jx5BJ/ywQRJk/Ewd0v2t3gYzFTLxww6puCAQSg
Z38R0xzrTgKV9+0n9TYNuLgM51MNPX7BlgZYgADNYYfW+d47aIOwumottupEBz9HFb6oJjjWsAk+
yds3X73BhwnMdL27m6m+tOA5z6dmFGNXHHr5vWqza9uJpn6TFKtpKE5Lx0GJamLqh+9chH+zxe5l
m2YS82YrPZ9AitQnlUZLoVl0KL9P9qpN3B+AbADL5ORfTeiWeIBtQJQcEvvDiPTt2OvERmM14eF2
hpG4HKMh62VwTBIK5s/bp0fNDGsGUF1OAfd1Hgrgb5Ae+3noq+41m71IU0LCajrZoFFZ6nnoJlwj
cuy032s2awifSeSF06mHzCvrhakfZRJOn4+9+y5AjBatQTkbppPHUGuKxFafWhcfHJjg7ai3ZvF7
1O2nEwxTgw+dWsVPSrbkWEy+l8A0CinlXkfzqSWGZKsOqlNVQUb3nwfmN9fEvQpG+mIIRB+mZ1rJ
2H5oZtWqs6OBNOcIQHN78JfYDVFlwyryOX6JOEi9wgZxnXfrfEwRQ/aKGN1UyTRRPL2uu7ZIIYfJ
We/++M8j9Ju9Zi+JERyHN/SM5qRX7fJWDbwYVXVsr9krYpiOyKTi2JysmO1ZNWmQwcB4O7bZ7CWJ
DogfuoG2epqaTZ79UXzafB4f+6R7QeLWqGjrkY086bRJciVXEKJbUKYOjfpekdglLpmStNInULdN
zjfdZaF2x5ybyF6PWEWRND6n+tROQ5NvsZJ5Cuf6Y8dfeJ1J/5Ybn32HlLOp0zPn3fa6Eb1+5qR7
z0r+N/Mx3G1lVbgs/gyx8ik2PvpRrnu8Dvz3cne/e/puoYJwg3S1Y+wceUidW+9XL7vXY590F3YI
4Hor8DOSM3y+Kgn2FWSyU7OOX489fpeK8mUf9hsx7Bxr1UGIyFfa3IMo2KXH1upeo6XHdEbgpNmZ
AYrGWXArycHDby/PghHXMLkAj1YRgtVr4b87powle20W+Axt1SQDO29X6yMBvngeNelybJnutVmc
yGbaXB8VcOG66Yz+AGrnOyfTb2biXpiFWw4uNUpFBYXgh3fefdS1z4emyt9EWbARakzYRUVAZ+WX
kZbou24WNX869vzdEu20P3A598k56n3gw7ZojG6vrXrv+Qleg8V/KEQEu0XaekJH6VLRs9LeeDNV
1qrHMSF1fUKfalIB07ctzcO0Ve9ern/3MXaLi7qoU303yhNhX3n0Su2xqG+vL4plaNdxxHPD9iNA
oVn7X1Kg/5UN2KuLemh7WdUmyZl2K7FnzSx5GA0T7xmI/0Z4B6rs210egvwATD1sZ2hMqbOh6dvp
Ti1eD8XsaPRQLoEF164DnSn4sI7B1OUwPfVI3ntr/54Vqf+b8G2v9ki4C6kFFeWsUtYk8CHt3JIt
Pv786fyJfo76juFvusjvaNlq/sq39tWfZRjfVGM7Nz+ZqZsTbK7+WG0ID8xsSrbpvduI/3+YsX+a
qbs9P3FB1Vk+SFwvV9CJc1+2MtCgMGOrluemWoXMhl6BcZR14YCAcOXOdMmll5o26oxsDBcKfEth
3aWpnFf9CMMFasqOQJAvspC7bVkyRMZ6uBfUT/WDHavFp5fVixJwE80ma6/NSMjasM7MlGhEzz3F
es9iNvT1DwBK1exnkUhadQk3AY/wwiELlNSFG+xicuEAFnyB7+Bi2ywW4ELBG961K/B7Pps9GmXM
gScgbnwtKHgJConuSWVoRpEzXnBM+u6TDhQuHDzh6V9KK/y1mYfIFmDXw/d2xgiJ3NolaMvNzStQ
XYKEY/ejR6Y/mbPV+MRfsjgFDvBb10aC/VIgaiqL7t+tNyqDRRx3X68Sxhu9KbdmHZzGxnxZ2tEX
RYJu2+q0of4WnLygWse8SrE9sdzSxcWqCOwWkzs/tZSdW8BEFdr9ht7dAC3R5QnVlj5wAopyQdpw
CfMmoQNC91SlRargmpytQ02HDrJc3jd1MTHcy5McabW17vFmQ2eSLA1ogmYj25ZVlOCugQOIqvkW
X6tv2sykuA5kzPckaM2qC74PE1jDi9vW5Nfcbi48a9PH4nEzIM5/boYgSR7DqQrDe1BS07ku5IbG
pujMltmHjcZGk1k+oK0nxffSbavxcjUB8hIkUlhhI4RXpN/EjaPhuvwcUtX2dd5bVBAuCTpk2au/
JnCwzGUXAT9Xp97VO1TOsls8tD5t0LbCdimZ7Xxy+JZ9fwliZF+DCwVMuMkEFexMRdPlPV0XZZD1
cN5or9cRO96ReRSnxeBge6R9PfPXdQ3qLsV06IP5zMN4XPO+bqIA1sKNk8Bcjk36LZ0ALr5j64bc
XhOTeTXZoidUgDKWxkmAsHuawObNWRyG/NkXqaFnuPKI9a4LFh+lEDLBkG+DNmGyNVryiBvpBJ0r
hTMfkfPPQHpotDI2ifRLEis/LZpqjPlPpLdSoEuhs+ttMfK4Hx/FTGr6Ck3foM7cJegtYz3p49st
9gJx7zeL2P5oO9nPaLMyXh89Dli0zanTjQsuWvl8+NJ4CoBqnImipnGWqIjpRzJNwv8Z8apKXVbV
TNXlslgb3xLTRv1XvlAX5wAlEFgY1EvoM/iBx1T+qqalFnUmBpH+jEM66C+wJACDFyVJBDxokujd
A7pfxhT/c+9Fv3pu7HZRgXbuVWwEwFHdYCX94hGm+U0tgu1xYqQ+k2BI+VNq5oSeSNrq5uMgmnX7
AE62DTzICmA2kRZX+2p6GZep6/4SKPc1d5wOoSv7nsuqHALmm7t5YEmQ8yiMgm8pDSL2h7+I6hG+
A94tao/bL/SFqIwvcV3UcJXyirXd0uUW4BG73cBxKvwqWRuxQl+Bus+Ja2T36NdV61+Wvp3dyRsa
vt4wZwgtE7oK8oXQSlQfm4HVOtdu8mCkyQkb0YGiKOiPdhtj8zCSbSKXUFMtP4H2UvVPc8yS5kwa
0SfFtHKLvXOJU9OcIYv3zcPALP0lYSTR5RVSe8tTsxKDraTp1+VE4x4864KgxGnvBIcr9rmqZ43e
FC+x9WuTjiy6KK01BerWM/Rn0zCu87obxcSztPMrAmBVFK6XUapxKoATJl4xjV3gZ53cFv0tnBje
oIhJ7cMDc8VbtF49moyv3tiduquPUwYXxE08Dgu6GU+xNsv3gLiFgslXdzBzBT+EPiDGrv+ssIST
nMsmUDlVS9x/cQOgnnDFUgo+eVkotq29LBOan18doIamypphSlbs95te+j7jE2K7JUOZxI6/ltmG
8WdwWwwOBAGLI/ZR4inXD6mn2ZxiRlEeP3VLoOIMLb1dXErmM3Gytg6ly2p/Sre7ZR1rJKZX4MjY
DakcLhZof2yaywg0n5dtpm29FxoLExRNRGevGIn1WZG4beOfDdlCfmOnbWHlrHqvKoYlqNx9COLb
B+KPvH1BcSBwImulnNgZqIF6umUC195Hh9RVeo5Ei/Nuqqp4gAo+atZ7VRMOtPJm/CmPtEk8tKOY
sWoXtFxuo/9xIkKhx6YDMPlDu5IkuOmhM+CAR9OpHTLrIlCXYEafDYth/sUP2Tg9xePgdT+Cdk3l
PZXhiDnWNUo2f4Qy3TATFHz+xlNfp6094zdb+SlWIho/UWGb6haMZh5e0BtN5cNsAoDaTtiOJC3A
1wqrPzf4a8MIf2x4fDP2bV1D+Y32JcyRFOZbtw2fnL7RXIVQVAdQWJPTqIHKzOzkuuAFPzP9DAT7
tH6XIA3AaoAFTR/lAzw769zD/lTla6XXFw7KdniTMo1OvbjroHBW1qRe7vQ8gUNoQM9GX5BN/BxV
qLT5gNeN46d1cXV743VBhHJjWwlvflVq67tbdDg0G6Kiblt/4dQYOwFjXeDGn6/lvRBw42ZItoeN
sEiN2Ik3V11Sjk8Pd2IKSt39gg15eAIyZTQXMjVsulknwMavJ/fawEgCtGzE19nEsMoJTA7rDSj7
oQXi+jlkq2QZ6HcpPSeRwv6WiXDh5olMfjr82MyoI57Jya7xxUUhWR8jzP7mKx9XcIvwS4Z99SRQ
8Vg+pgKDeLsF3KwAv8/xdIPz39PgW0+BsqdlS5KlRvA09Rs+pqnt2S7CU58S303qg8WY2duBQ0v8
xC2YxnnEm378uuokiL+pIHGpylYLd3ONkQpl/UcHo13yAaiDiP3oI8rE90EOIsClHC6aYa54wJMb
lUyjQ/zWkJT22eDNDkehXHF8INqDzzD1YpsUI5w9egdhJ3DoQBG4KCc41PllmwfxmsyY3ydBFknz
dt1QVlNJF32JA4hp8tClFc+RwIgSYDT7ZC4DmcTUZuFK1PCom6FBn7oPz1dcPrjsH0KlF09mFP2j
P3g/TOs59tvIPvkdMTBtRnGevUZptzRnK4FX+jAETfg1HYEGKsaoQv4obb2JPrpOV7h0GL4ETyha
ht1HKZJxu/N5N/TYMCOsDTQNQN2YlgLOu+ahUpLpNU+jqAZcWwgvX2mr7MdxWwZ00aNZOlhyeF9W
Ik+Y3+onMSIxmTWqlgCHOzRjyzMabP1TWoVdVxhSBfgSbSP9h2jWV/wvHa/BTwo9blPnLLVxUKh5
IP6ciW11X3gqYbWVbQotf68arbnh53qk/b3pZkRceVNzL/eB205cjt3dZslCw+lLMMPN4qami8Z5
n6wEYXqIrm89ZQ547OnS4hXI89x3U5IHMR0K4Zq5K8WKpf4tJmax5yAR0gfOxsAnz4/aMC1CCU15
Nob+dmY4jJYpM3HFx8cZOjjW5YqqRN6LsXJPqbtSczezhXcAfwtySoE9WnGMIuQozBZh21+k9eqL
oF08vc6y8u3Hzsx+jlrGEHx3EnzwvFqa6AbhGlCrAj1GPYqpmVl5c9NMGn4pEZrxcdiG+bZNTGc9
CFoUZHoS3NSIB74sKgnvavhvqYwyPox54we0htEvbmp9H3F6my61+yNCUxd/CLB0VLnxcWMPgxeY
D2SBLzCuQOF0X9M02BA7+ZH5YD0Nrfe0JjmF98AD6i7o8NeJCmFhjx7eB2fS4FO/ePVJBJyKTKl1
urNCsqd6AXahEJjGebzOSx40VXsTRRG7n2ntbmt/ld9dbfkLC6XJW0KfZWzUp5izjmU10SO0SrMU
YshW0rJlzGpEu+7sgBx0N9QG9Wfqr/p24i5lBaYzzdU2b+u5Mzy+ddCiRp8WL01earmE8PLHnTrx
biqV2EUCD++3KbwVXEP+aKfKTZ/imFKX2VatKfS/vl1c0V5NJC7SrRu8dlLjOw0c8zCMAe4xbdjz
oqbW926tH6GVGU3xC7k1jV+xx9Fbx+lsYQ5BPm9UBjRnLrLT3RzpuP6OyFUNp3gKvOBGt7qN7vlq
JQjBdWclruPapJ/DWWryNIRzqE9w33AdfCxG2oDpbpn85jUAUPM8dm3cFmTkzZTNcYtQlE1z0uZG
IkZZsir0wlBmLnZz+2tN43C4t2tvt58gmS0Ih5opjTG7JdZWrDOOdip+gvVSFZQmlS1/Xn0kjE59
F4XqPCXYdwrcaOrkMlxVxachUUH4hJYjHt9BdB36hc/WmF18NJWtf7VQ8KuneZxSTXLHatvcjsMY
EprBJyZFGXPjgXTPuBonAW7B0N9ud0jsjNgXmi5Z/AetsCRfBC6ryzcRC3aJeqggwlEtyTd/DIX3
XaEQimvy2scgZ6Jy0eSYHQiWsmq22N1HM6+FVbVJv1AYQUyf0wV7+9dxHFjAizgZPJxXVRd79oUu
G0dSxguCJMymqTIqZ1Uog8dxS1f3VwSPCPmHadHrd0o58JMfnWxWBpeKuDcfAAaPxXrqLCyBS9Z6
Qf+BYpVhRyShGVJsT82aIMPcdMgB3fCQNMtNKBpBVBFtBiFAJimlNdgBPe4fiPj4kDurr7EI2D/T
8swnY+qlZKIW5rMcvd6ee+5N7DKObI7xxTa2mGII5Gq/CxajZ582go3fp0UMyGTVRHk5E7N/1w51
RfMBBevp3nEe1fgkSYsezxGlmdxoOyAoHShcgj7PW8RS2DsM1X1fB8hOVWv6cQgDh2zPFG+bfnJS
ysyA8ZqhZa6eQ0DpUt6f3ZLGLq+BxZ0vWzjigtawGZmmaek9nU3ztIzPib8kzV8WPJz0tAlCmoIu
13M1q0eASW42quKfDnTFlmdh77HqFgzviEb5KDfuIR51xCvXDTO4xInvJ7cTNnv+g21tU+CMj6qn
PhjNqfWGbYZsxqu8C+LbcMoJks9j5qXTUOXw5Ao/hXaCaNEuTa0vrLmeGBityYclcN+3OU4krT7H
qPuQM2+abiq0F7fLya7ofsGlz0MCcksav31M+UJwYW6deETzwHyRVUs7rMhqvu0JEh0PLKin4DJX
k/yeIlhZHjvxP9Sdx5Lk2JWmX6Wt9siGFm1dXABwLcJDiw0sMiMSGri40HijeY55sfk8SU5V5TRF
02YxY8YFs8LDw8UV5/zqjO2+a5yqSEJ3nqfAsjg4gGLi6I2slCwN45KzM81kfuo6lQJuIbxm3BWO
mwRimRlmg2VI3aaONIpT0xltcZJR3x56IersXZeTm69qN5cPNJ3GqlQMjEa8HtvdzYvDFLtiMscn
iwSbT6nbKsPsyWxJWcTUGX4xOuXaYFR5HzSU93Xgol0ZmKfoTlACnJtt0DRyCoqejpHCRnhTgE1q
jn0tYfE2c64XgUBdhfOAUBr9VHtVB7zSKYtX7p1xsJKXaRya5biY05w9kg1T68fSTvu0DTpjEOmh
dtFekbs3TaFqZwCg0WDe6My9DIfamTJSLyJGLlfc886tlhg0r1FLa+TbzEvcL1mkTGhSm2IJc3hq
K/ajDufZt6hinstOzymd/YhkEfez7gAhuLOo+ZnnOKmIipaO4+2kuF7d3cNo6fI44uYvbuTInNGz
2ROyFLiuFONNCeH41VwqhfSi2OqS56SOMaTlnRAFWrvSfCh1r0t9pu4m/pgzh4SOmXmLnH2DeE5S
ekQQuXadt/2s+ZwRU5T6C8idFeaOnSTFYR4d2kwfD5f2RoFdGUFNIzrczCJexltVNIrzMkZN1d/0
Q+qlezfx4jJdlX2Up7shTiYt4bzVre/5SDX5ls/xSIG9eIIk6rxulkdw1hJNz0BDXk7+xF0ut1PW
juxsvXnSjcRYw6NoByIGuEhcixhxvxrt3nlkP4zFyku6hHQdV6um4+j2Vf46ljSwvpRgbCdN0e3q
U2Sel4d5HUn9QdGXcjjPKl3JOaqZonbrAkDpP9ru/ixaw6i+W1XrOdtJiws1ME3CqI9cZDGXdTxZ
+hhGtjO5ImAOFdLaYNGQg90PJAepe5sUJPXAwnLyfW8bpmAsnjpVJ08AR/m2MEayxEUiP1XLSJOz
vkQVCrtIzastoe6KfsFT6Nh1wISkZYQbqWaxHg3S49YIb0QZAB5b/ddqLFuF4YFL5+6Ugq7xRS3K
htLdpr4LNemJDKMmdWZ57oFJ8gDvQdf2PoE5mn5Ah2hRQ1udUm1TNAjD11GfvZZ3ZUfdZoxTdwyl
JUS+KgzDbUKdaS1d7jeynJM1RW/hHSKT8DCEicV1dBaTxOowS1Jv2kcdovUAl0/sWSE5AmpL5nhU
wvVCE9bx3h4mY+Fo7oS55ZysYbIbrjAfuEnLfcyUSxY2ZdUXa3PqtebTSa28UCiRNLMzmAVL0sx3
kZcFXqcc9qhrg6HkOjQDpZDextaFPk+7XHMN94k85bI7XtfcJHjjqZmZQaZNRn1jOWkxPSu8G0/x
E60z6n59TXqm7h7cZTDP/bVROERKnU/cMWhJCV+aozi+mUutpSaTvWGrAz0ZrbkTAClbFOVqW3rV
t3TmyEZqNDul+im7QWnWPcGv1IVsc2BzJrnUct96de/eWEk2xNyIbrZ85Amg61uWjXW+NmOzUkY+
XWFUzCm2ZXprUtVwNeieY1prwdHefCbCtEbX74hPn8+jY/bugwYMkTIaBZizgyYx+/xJKH2tXOoY
XPt2uNbj2NZnt9ADZ2jI/MVSJmSxS0rgfRaJKYy1dKjv7BUzBvvmgDsutsZgASqvKehT6aROiIir
cw+jADA/UkS49jHvTbO9r4osl3snNsZ6p/TMEX+DdYnUADrLxvBSl0rvF44+KsdaJcHmVunbPn1R
Fmb2BR4FQLWa+9KV57TtMIGUluoMD0uBwipw1RYsOzWKioAUGSvdN9duRfRgjG0S6BXZ/9mw7JWF
0daSfqlOit0oYmP2KTMywApn6vrtDLFkbCVg4rgpcntRnwBPLGuf5hAegVBLyPEVXltVutc7fKGF
vwIHyrqRut4Hhl1mis+eO9minU0oFYuMhLWqITtu1qmiAWvbFUj27BeMH3P9uZmEFcrEscxtN/Xe
shXmpKgVcWf62HtAFzFzxOre07Kjpcm2fbJaEsc/ndjsy6MKBOisCyvpvftxBIEOi9jNYpx7SCsv
aVUV9iGKiyq/H10+mMOsu3m7V3vGzZwGXqvOtO95sS5Z75TxfsrgER+pZ9NoCNTentMmzGq3BJ0z
yS9L1aBnMwslIADCnkUI3eG43jpH2HqN93Veyd9TWy3wPOIby1UJ4t32O6ccJR9s52RCXibJhwY1
xEpg4LfuePO9wceO8cizknx5BCSOpvXATl57y+Ic6RVs5aArkQezZasku+lXtsLVN2pm22KTZ05j
HZeixpWs6XPdvY5p75FckPfkR6w7hjjPia+NtuVA5egIktSmdYfApn9r38rBdPVLTQhHq6+vMaga
rdtkMfjclYs3ZIFXjmMezqW8TlvrWvtsycisdiYu13HbVKI3wniYRXXUW1JWQIJUaKV6lk6/TsEq
NV9pNU1ZQ8V0aVi4sUd1LZpWOL5tlKnxPjlMWD9ES5xNd8QVmB0QYxLJ5cOoLCP+KvJaLXaqgT1v
pwJuNScc9bJ7KIhrTh7ryjKno2Yq7fx9bqxMHOc5VlpwjEl3AyoYwHFgtB4IOW1bhHBNZ556tWzH
oJsZqrmTvIQs7BddzwN04zbUoGle1X6Du/YQWp6Lgam5j+qYx+1JdotW7R1GwlEX8A4jfABeNzM1
vXXM7CtohmKEmeUqoiVqlEIsaCtWe7kCe88BBzhIr93MeK1HPEUORjAriibZLG4jsRII6/oJeoKu
PPZVaXk3rTMUClb81Ek/+uv9+OH0RAvgs7biXVN7lCIq511xb0ipd+y92Cqbzhdui+OYTpohSk6i
pmpo6JaC9MSIm+isJ043rjlGyQkciiodPrtsEtOxXpzSeqYYsM3Jz5qs38+zs0zPrlOK4YZbOza2
LeWKX5J40vgMyomvmKCYBu5ceJoLxbHn7NsEFf4ZPLjEDM5ogIUOvslpzi2GOppW947ZsnF9TDf6
uJpskQNOyCa5gw3W4nAYGFh8l6H6415k/gS5ht7gRt6TI3CbiqBSge2HTRXJpu78FC+c6dcudKkR
QPHJ/pN+OQajoi9Vu3easiVVfLuDMM58i1O2AyopapwQPgHuYozXE5ZGBudUk2knr7iP5176/ciA
l2ZT0nKkWTA2ZGuPe/rhydJCaSQw1uHfV5Ncxbv/BYf+c95IDPA4pYp01jWDHYswRVJ9QkfVBFzP
gOogzO4/MF3/DV3JD5XB74Rrsmnn1jQMe403unHuu7mO+lDElDUYXKn8AxUnfEERMs3VPzBy/g1h
yQ8zx+/+ZIZUhsNDt9a2y3iCjgSOVQOC8g/e0N969p+EOILhZq2TeBZ8aPk1l9rT6IroX9Mn/ZxN
RFXWlCKOrPXMBAQ/kfMuRVfxLz75T7qJTtO6qu5taw2ysoIeSP1Io5/++wvqb30qP4l5omlIO8tL
7XWsKi1H+BDR53HY/0vP/nNMi54LA86bz4XOgJjSzmPg3lLf//0n/xsr9OeUFltq5SimjOWSOJ7+
0VZpOQaqPeuMWHH1UviiR5i6RWJviX9pUhkuxT/qfBI3Hh3iK6w1kyGtZ7OR7TnTQAN+vKF//zb9
R/xZX/68j9s//Sf//laLWaZx0v30zz891CX/+8/r7/zvx/zxN/60+azP7+Vn+/OD/vA7PO9f/m74
3r3/4R8rCp1uvu0/5Xz32fZF9+P5eYXXR/6zP/y3zx/P8jCLz19/+QZK112fjeCt6pe//Gj38esv
DuGGhmr87nu9/o2/POD6Jn795SFloqNy/Gy7z//yNz/f2+7XXzTd+WIgPGXUheW6rn2dYTDyO9ef
mF9Qe1u26Zl0fnRav/xbxajF5NdfFPeLoTMEyrPA+NAKOtcpIm3d//iZ98XkscQAGraGo9tzzV/+
+jn84Zv67Zv7t6ovL3Vade2vv/B8fziZgc6xsBs8I9ESBi/yZ0MN+gTBwHlVHFTVrADLaADXcyzV
EBJMrDPRe0Eq7NYXGSBOBFqzAyZIntVoIbd26Vs42dpVgVCi5GM0u/bBy/Xo+6DMuemDGzANnmzD
yodqGZagK5Pk0mUy2qf22DTUALrcAcgsp6qve6BXr00uteMsWwQs9jcbbPrcKz2xF6aZr0xGsa71
XgZjl9BA0I7fWkYxBeqUfpNjj6+LWZ8EW3hG/W5Rmn2PcNjwaOEpddAYNUbG1KbNAdGMIrmCpFxu
0OrYH6mlu58/XgsuCLxn0kA2v4I6E0GRqMvtbPH/Jo6eW+YKKQ9NO6k7kO+cZ3V7AyNz3OslFGdc
h1aeLifk3/UR4hA6SJVD8gGYx5urh5o3UlvxC+KFHCipdhmKq6i1rzRts/jV0pyyIWsVOMR8XmfE
tSiLA+VbFal+t+TSPsZtVz50iEBeU6uOXrVJmwDEeqyywWIvlXXRI7GcXHOMmLmLwnqhg4SbJjgR
e0Gsch/yJbpzSga1qKc9fptS+kNVNc+aXkeB0urRA+RK2YUjRdV2lrHTMP+lz9aR2uR3FtSn4UOL
mk/RUCaXEWythGZijpvvmFP7LBik85YJ1dm2gm86mYb2AVW28jxEebx1ltbb5UNc4fx2jZ3qldHe
oTAP9N5+EJ29vFmA48yXzRg9NadGezNxi6goT17VK4c7jcmynhlnduNULhR2vyCPQwV1MdU6+XDz
2dpp6qi/mqqWX6apj17HPjeYQc60wyB2ijY0NXU+xEQ8Wpo2rJfESs5TmrmnpRrqlynu1JcmSebH
NC7tizokCaA3DzFzM38aFkQhfcQcQhfQMOip0VekhCsr6A89qBTX3UCIyR1c8EDZa+crb5LD41RV
N2lG0Mo8DNUqrSfjPRlceA5axsQfWmPZti37ofLsBKY3V7tAi0rxansyowtSGECKkPBS5n38trjK
uBkl9bgOqrfG2pivugVQlrI3P0FbpbeFtkSEv9T0/kuXbuAF0UaQIh02dm8dCJwgjrBs3VPhJUjC
MliUseD5htGp7u2oFutZ71WcNI68JFTUqzIt1BBa9sWbgX3TxZsJhZnL74VXTWe7m5NThDX+I7LT
eWPn0xC0WQYQnKf5iXnnxPlDdz4V8CpgiYpdEJTfxRkB2HKg7IjBGsJSlfU2YRjYudHYplo0TEmQ
jz1899DGhl9HdJ6dq0enNm6dc5+bWcjhOJ5SOxn2yqS5+w7W457JDfVBt6y55h6d8gcVNeRLPDvJ
fQItdNuVY3uQdpwfZqOK93WZi8daRllBmvbY7Xu59GR3OwrVqdqerDTtn4a40I7N1DUj9I25XOpB
by5UsT1hPUuFrGrQtugkEV9xzuzKSNXWkzD0gGEh9jvwdg8GGEePQNLQqpaZh5Uox39Qev6Qe/9W
WP84vrmqPE21XQcW5GeluYisVqsSLT+YQJRPtRm7FmI6aD4fxX+zuUY32nFvo5hENltX2vAidMgU
Z+76FytLxw28PHZhUejPuQnzP6oikIqt35eZk73A5uUHI0fumlVi2U1WUx0idKhQUmXtbX53f/7l
bvr9XWT+sK7/9mZc23OYH2+x9zwL+Er92S5mIjEpaY/EoZ+G+dmtTE5NyIvp+7Qs/Vty/Qxl20zg
Tz8+3evnDAvK7rt+9sn1WxCytbfQXnwzi1LdMYurP5pTIi8w6+pl4loCE0mzBExGUzce9tfWb65f
uz47/U5ZrG5vzvDFvrgukOW6VNrroumvywfNsX6bXJeUdl1czXWZob5ixSnXxddfl2E8syA5wPo9
FMB40nNwzO66cAUDxU+zGkFUd+m2JRH9AiWdiRBVrPnh4WRbubrgQITiCqtJU0PLrq+cx3yyl05d
RSJPwqs3pI12WVutZR3vLBH07Og4S3e96tx4Dbj9gY4cgjcKMWsfEvUtTw/Z8o4hBtuaCRjcZHeZ
8YJq2u/EdysNlOkt5jZFGYRTKQ3KU5mgBHivpsfGqFZTSQjRTTZ99VyBguFsAHdBJlbzC0W+D2IV
xt0hffaGAV7An7hUSS4SR4bBrlyF1Bx7LeN89j0JZ/tgX91c6Y2lgvKU3J3gzUm+SqMgs9JdXq6T
IqyI7nDaO2ARZ5sCQuQvxohYdz0sr0rxzHQDU73kFWo0J8TrF3nfXH07f3VYMmN603trdz4xADBI
M4TXKLKjJl0T3R4WhreS+sFNnju1DoeMKN6CdP0ZQLEiGsoCgUlNhrQ1qv5YVcO5HAAIRmuPuuHA
2bXKHQfJH/H/FdAr92CCrg5ZRmJrSeNLB4mgDamrAwTriP/GUd1iLOueDRsTGNUZH52rHZWhTIOM
uQ8bihONcqDCRQuJ4OtwFPNinku5rLvc60MSlTXY4OnFs4ZjD3HUUmt1cawgstDWINgnL9HWmVWu
rVQJOvPVNmbppzoppCMMQKV/K2Y1pOr50BcvDRXjoZzEqpfVI/3pdmraA0JeUI56P4recn0RvWj9
dqrqc2FKTrtUvTHgURHFWPeMDtw6erWdyvslXi/VwTS/onZaLfO4Vwy4O3KeNYRjvUZQDOyv9CMA
wKO1jNV+TPVE9x19lrjYU4uz3EWH3sitg3RZ9aPMWHVm0p5VN7pIMKzInc8qo5qzOD5mi/cV4HI1
Vk0R9LOyHbXiOmrZ0Vdx5dwX/RK40des3E/Oe4t2SDeD2f1qOA+qDGmmNq5xrMf1kH2rDfgE5DGO
YNdn46pCbYKGt+p8J0pWM3xcW8Y3VQt6ZQa5I8OyDJl7GbqE2ivPi6Awa+awwwU+ZreiXrPKVJp8
Xb56xiEq3qyrqqqz1kqk+kp2btXXWPUbAKDSKw9OdG8ZlT/1zOZBV9TuIcbwKfQdN/Iw3DDJ029M
FUFaDqexyyABjNdkvkBh6M8JCF88OLsilms13aFq9HuEkF3PLmGnZNW26Z4XD4jJCHREjp1246I7
7KEYHPnhxDuzOBmPs3ZhqIMv32WaB1b24TJb4hNVOqKpoJvAm4Zjq4e6fmE0xkk0Z3ag1Xbb2nvz
8oOe3gxV7RvjvUTvQLm51bM7t8yP5PiE/TQGmdGQ9a378ICBHE85jvYFqBueQr9uKwC7VK6Nces4
qwhCxuhq/6qUWnSQB20tqT6XhpwA41kUZ9MqN2r/nQASfghmWL+hMqW6jEPYX38koc5ADFMhs3S7
W0e3w4FlEiuOn2Y9Spi9G58p1Fd6WnxN4gdLXrx4PmTai5SJb+KgUMrvooAZL6h7s51eVKtu6Aki
yp8MuQTWsErFFCKFvu3nZpU2++YjRmseJwfSKsF4t5V3NlMc7w/kdPil2JImSrmCKN0Vz2pz75W9
35E1MlGSK8N2tBffcI7OhEAE/sBSdhCNW0+zVlq8HRGjmuN3M4dp7dZC3XVVs9KT9yZ7U7tVV1ur
v3+10hz+oc37cbXS55mOfmUNbcrrPyIBFrOcY0Ori8NURyykTI5FCN3CQkq9BlaOBnkWUP5ddSPN
uVQ5YdXhrUmlRz0z0XkY5alTlXkvupTioo7QCwajxocXXSsB5UdRgBiqOuTXSsFhmuFabe3soAIK
c7op7o3NGIEbMmvktqswlSWjOoZG72RUV9m8kQOkSu0Vw4ExjjPJX9ktZ/STKJGeLNeqGG2lHLt1
6niHpsesksz7Wb0TxSFt052bRrQgZYcC+tOpv9ZiVRsrAhcf63wJa6dywp5L4qryOlaoXdhX0TYC
Jvendtga5bwmF2BbiGSFGrHblHYVD77eL+OZUI9yvYgHWAxog5tYPSllf7IJ1p3fXOMlk7fKSHJn
In0Tzah2FR65p668i+fyQHP7qZcrz3gq9Hir5kyissh9yOkSvczXk4e+3tnNIR+dM7LHlQEpSCJ2
2HfStxdD2SrFQixfhKayekQBzFKJl1U3793oFqLiY0m5jpXLbL6XSberrei2ch7pePAQaCt9sX1S
5jZlKbel6oV90x0W5GeolbAkGVAQrW9nDzU65mGJ3pJaHIzpTmMew/JEpEmQez+m/ASph/b2HyxG
MI/fgcGsRReiU3UMpouCfGjqTxjeolqykFYzHDJnpHRY1MASxVHK/o1aaDnlSJg3SzWlq7GNYWxV
B7NjLdV1LCgAf7yW/9vQ1QkAoW7r793P2NUf4K7/jwAu7Zo3++9/BY7+D3Dr7n/+j776CRP78St/
RrUs6wu+JwZWW7QeV/gKfOrPqBY/0TVH44RRyUcyOWp+Q7V09YvrAITRr+i6RSYtaORfUS1d+8L0
OBtfrElgnWvjDP/ri/snUK0f/v3fNRI6L8km1YaR3qaKTO5nk6yOJN/O2kjCkuSJcnbGfAQnmSq8
DcOEzXdtzIoWM8yqzKKA+EssGJE+K+MByxF1z1TZC+rhiNmMG2WokQ1EC9zyTpt0ZQyQJWXF3tEU
MfrCSmBaXATGqe95mKso1VQbg55MSNPAe1CFPdrcwidKnB2nldzMQDIeQu+mN+66HMI0JKwC62hb
eK0dpmPfbk2MQn1AJ/TS9nb9DReg89WsZP3x31/8/9zKvhGf1X0nPz+707v4eQ/8P4jfAqv+veV9
ei/ex/T3sO2PX/jz4jasL54GEOrAF5sOsXNclX9e3Ib+BQCXdQ/8ipTPuqYu/hWy9b4YNONsBtcE
S/XQX/y2uDXni6Z7lufa/JJlOJr231ncuvZj5uhvyxvpr2UyyJe9wvImSffn9McyyrJs0a+C7sl1
siDyUE9RxeG8wT9VPyWVirGU9zCuEteU66lwrV1Sle0l9Xo7rCAbDq0uiwf8Lu56yhW5pxtmrnks
tGPraY1v2Qwfu+bFtr7JcsfqUdQ7Ibo5RModVGMDlDIeLMQFn7o3v2IjCZoluuuWCkUA9qi6Hlx0
lHrhq5N4Mjt15pVMja835r7grwuU5rRJN4acrBBuvdlRoRcQl13vKzlZAuNMCJrEPmtryndF9557
5DAYQFatkmi7WWsxHKHB7gVD1SbFFnsxjr2fZGmNoAwLwdAi3SD68KFp3ufZ8PMptba9nk3r2LT5
+412H5f5GqT43JmKuV7U8mGyC9LhqxA3yVZEzbbLutCT87bW7By8L/dWw4gfBYTw5qrKkVG7hAlt
R5/aJ1PJHyNl1VLqmTgWbvAKPydqDuo8XQfQrercRJ8t3iKwSBovO/EzQ/9U2zZ5xZVYhWpnzdvZ
0pSwFNqC2rMwdojKXH+KvGBCmooJpdzOJfBrSgFDh54czJpbC+HAIfdcYMgeBUzVmAJHpvrNoK8C
+PtgPPs+URVC4x+sLAnpGAlrOXldHZbFOL5LawQLNcz4ztXkuUE3IrrnKt8zhjoPmeQYB+SPUKqg
4xk77YUVVdFlDQeUhHeVXh3FGM2+Mej6pujty1LNnzTDWYgDeOcN07C16ulrPM7bvGNaGrbO/dhj
GZJL+QHA9i02rZuFAoghkage1YbuOFWioJzH7+jfS6yH1a60orVRjrOP7c9Y12afbaeiCBUHebjM
ptnPBxVLpkBmf5OpjFvuSYjdF+1y1CvH3FQ4iZHNRXcS8BGxgl9cO5YoSvMtkv5zi5IEG1HzjUjh
b0yCCft53hl5v88cWLLIK7D4ahotbYfWQcTZpc/zzza1bjW5fNfHqPeZXjqtai39NKWx9vTJZw42
JbOgXKza9NE1u8cci0Ys1Hv0S2uvREzkdLNGx9UUoTsZK7rQXb0wy8KuviKDWlbOEtvvgym/msPw
MnhGjnIj05B8ojH15INXG6FBH43pGMFBgkMz6j7irguuMAKXzz2T0qpLg+PMR8BYgyL32jaLdTxa
hr5PFERN1UT9KWphh8QO75vcetdHY4VFi7Wj+cu88xZEKulliQ9WnAZOS054io5J20a552OK+8DU
utejeCP6Pdk/izb5WK3isFfoWesaoxBVu12Wu4r52o6CFUKGoK3reZJvmsGaGfFx80UjW0GmOBnq
sSqejfa+npxQliSUmKWvp7x2tnyQN++juWmLghb+eXDtj6QomIdK1pbKg2zcR02A/BhhCbEV4m2E
iPfYnlWtaH4eLTqiolxmMULHGn4IYYuRzHeuOtPMDNiDAGcMrAvfrGwwvZTkqLzMMPcpqWvuvAiP
2xs4uT0ynHl28upWtdGn3TgaKuTXWqSltk1S4u72nmw0ZM0tWhJnG836PIPNEWR8WADCbR9hErge
HJvecKQmsO52FxtfJYzJDaP5SOHTFGW4hdgyFRxBpthNWY3zhCk8gxWgX0mAY7rMTTZJYxrPRV5M
OrZRVchN2xj2t1iNVRqkKluMVZsNA6dztiDFxvrI6MtAkYjWV0VV4MOxYyPDFM2UinLV9UqRrRfu
GytsdRg00aAL8PyqM1RaGhR0l0W3aN5b6W6SwoxfyxY+fy7Y8CDNqpbEsU/Wd3WKZLtj3F1o4dJ6
KRareG8X7VxlxY3pZsqpbivjoY6MOBBMUwAps1GFIZfxLdPpXmvpVuEURU+GV2YBNdCHZ5pi24mp
vNG6ga0DuiiBO11v2hIRsFfKxNs3sEEjIu0pP3TWeDLTwffSGB+UCGzgISIrt0OWreJ84IOvL6PR
+szc3OQG37uiBdiLS9CSYt7Gy14bqy6I4jWunPI0eFOGVah7YAZbTkh99Noa6cqLhHMcB/5D334u
ZnFFsfAl2skWlfF2lL3f6FirpyxlyJqDzjGDnQIwDQqsWiuQtmivAHFGqA6NfrDeHBd6Q58M/Dvo
KNcLu2gHVv8EERTIAbbUTPftwiisvInwELIldVRExBCfXAESNxT3kQqWKhzXeIjnpDxO8wQSpCIH
iqfbolZKEKDiUMocHZE5RQjiosFntMKGb3MD34riYG7xFBff3TzDoCa1dEsWscA7kxdbgn0oSgFu
ZGGhxhYzIWLsPdROeOmS8jLSNWtD+V32xNtcR2cz0YCk5LObvBrm3K7jOj2Urbh0FX5DA04HJm5O
s00P2FbYw2pwvadEmY5CLHd2UUc+9cUQSlhURBFD0Il8U4hl66jyuzp3F8coi5uKPxxO5rJpNYKG
tEk5DlZ/diTRlTL3EGBRLqcPnjm9R+MNxFHiW5nibYDz1vjLAsLJpE1SQzWEA+USV6k7fNRW92Rm
WRoIh8O/Q6VObpferZPJWDtJVa3E3Dziod4vybCcI6Xc2gySOQK5gr7ql84CDao8Ii2UqbyUVk4u
vZk9LMl7NXTwZz3Y9bhzCPYIZxXrAChENGWvJV3vTJyEUldcL3ghd1qXHdzanFfINHkt6V2LHUr2
G9vhXMaWuW0Ze3Tl4r2DkiffHWNZIYn9WkCfufB9utBW41SEop4DHOdlIBGo7VB75Zs8nZ+E3qzn
+urU17axU77GkTwRYbFtIjaI6vizUn0iQmYGZrkqhmvDwl9N6/zZwBFrW+zFqLrJC+SGUiUdzLWm
amdY0wanDCOwp/WYeF+73AnN9NJGxyRlbcHvowLgqOcw9h7aSRyXSaW+eRxMgkww/Xfjc2O0W3W2
i6ceEKxebrxF9TYA07smUrY6eQWT4gVG2QaWYwOyvQ+l8s3LSX3JjnU0qJ+INA56rgcEU/rW1IVF
hI88VR5LrYxWTCzTN1Xulk9i9J4xxBX37EnGsDnccnU8nGpL3cSFzQxKY0WOw13VeNgD8SL6XJVT
UCXyLk1a0N+W8aBgN8/o+mRgRbhJ57HaMAkiooauwlhyFF7dRSrigVY5lxlGSe8Nt6OeH9r0Fuwb
XfIVaU4xhtXpEl9GUT9b/4u9M2uOE1m79S/ii4QEEm6roCaVRkuW7RvCI/M88+vPg3vH+ayyjhS9
r09ER+zu6N2mgCSH913rWU580yci9SwCfxlqimKjIbZx0F8NHUuGKL9OZnVVdc6Nm+rakeJ9A2Sm
OaQK2R9kEHw6OJ0g1GQYN3LMk5/GeChYab9UZOx4Ya2H0DgGv1f7EAv6dhA3Jlr/rTKkcwiMOnhK
xuDgxoeKXgOKJ9rH7eTBvvjs1t+GrPZ6qmJDOXf+HKh7VcWjRyOemaFF2GAGET2fvt0ldqC8aBy3
MWYrEzUoNPCNXdo3VH/2obu0XkxLlD1R3qBnLTK1Ad28fK8chB/MXvNwltOARhWL6s7pMFXohpZe
twUVyroyH/GbUVirrLsSPsznxWiXX3HMn0m2CX3g6DphDPlNf+d249MCSQYn9Ukt9TGz0HAmiKsa
gJNzHXvJHJ5lpnZDRVeqGD0LpKZlZh3YAKXdLzPFXjePho9ZtDzmWB0YvVc1FjFcGU2/RUq+hV3x
rAX2FcpYiobDsekaFL/4onPlnvHVnBOUFfAhbrTCee7z6Ttej5uouHd761sQx+vi8qmedC/KHZ8O
pp84LE9j0NiPll5oeM0gObRmdtTC5mB3Jbbo5dpI4J5MK82nCYwtgFR/sMQH3TZu87HeTUHhLabg
nMDBdWMIeiuVQ1pry/luG1JwHC11VznaPjJN4j6670Ne2sDOAP62XbWt7RD5QbKtzJK6RsXDa+k6
bsIhnQ+6Mz1J0XOYg1ELhyV9dFlkozzdN0ZwlGP/xEbwhJi/3AUtKhOCaU7xmLEneEYV42Jwswza
KuZ3elSnkfkrKPJvbqEiH7sxtKDY76x7lpVHi/8Ii8Lop9LA0kwFZoO9fTMOONaIWH1OiRTGjnUD
2QiXaaP/Gpv4J/CBXR8mH3u3P/eRQN+qx5/Mdrqmfcu37R7m1a4eHDpMylX5Bdd53HAmMNnelonN
+ir8LjN0jCAoNbKseK7R339M5r47S9M5mLmatnXW71CM3OLlw1Gr6hkRFGdCbA3P+He+FJmpe8qN
b7JO+1ovsd8UOWH3E67o3MVjrv/oO3ebyRrJ8HBbGzPRls2B2BuxFVrtjZV556ioocNW7JImIwnd
YHdaqeo+q50d4IF6I+PxV7g03GJA1KOK6Ih2xqqbcpmxIIf49WR8FUHa07ySP4II03dpRda2mfKD
lk50ia3UA3sLSIwmhnQ4fEg15Ff61LJLNL+aqmAecR1O+Nb8AZvbt7ApHzne6yY+TTVM1BZ2SPd3
OYwCxEoKKlz4MPYVoG7jYUxCfzCUb5FWW/YStEFzcMYJIUn1qWLjnukZWyXOSEWGUOpqDTVouuwp
KM9Fm98jf6sfSD/w4mE4NGa3bnGQiX1DYbGPx+e+D9R1U9fWplvs5EuKM8s39WCi2R7VD3ide04K
d71yo+9hFAs0MXEW/Qxlv1wneJrRl6N2ODKitNLvYDiTe1DGG+yO8hgNgevPsWM8trpR3eGzE2f0
692mDmpzm4m4fyYPrd8SKy4wOZJA1cwcnoNlua5ztrhmpextiy1zx36e6jz5NtvYCHXPViMQJ0Rx
rBViB0vmW2BGtD8E7Bca3Lq7ra16OuBzzeh3BF80IyqedK3RONCFxrdsyurnlhLqPmryYeeGKkYH
Xjkbaqbt0Uz78o4jrH6PA208kJwKB60eUNiVeS13UeTgIY0KTDpahFgLF9tsPFhLgNuM3S/HHI1C
0yN0pOhUQXZDj1OYkHUw1Ho9JgB29SlSBqoUaXlmaaEGrxIk2+Na5gB2019HVaTfFnYwnoiGp/uO
Z2D+Ybum2jY4XI7MQOUxbKP5OJShdlrQB9hNZ27LtgkpGMS0/JDyYxVQ03PqLvnRSo3pU1spvADL
gH+952c+2NM0/grYT9GXstS+kDRqsEVMt1OQzz+A+3PopaXkz2WBJq8tQhgMq+tkX3Jn5TlNQMIB
ulz2HdQw+qChs9cYD1/DvrX3rjWn35jITyg8Ir9eBnFwhNNNHivV9NO0nOpTNwyWuzVSWz6O6Ju2
E46NswSLgdSfcODD4ADJI9mVZi5H9TaBYdZag0y3S1Fx/q3zR4f1MN9EcRLseh7+dQ4ZBfG5hlZD
7wVFJAViYrPWFyumElt+oAgDvQKkzY1tdOrbZOTJo8hTnpctjWTvikrbVYYIHvEGl1dlUslzHg+p
l+viKtXiFPu6LQpfaiZ/zChKmqNmJb6EOIY+R8oQzKldt9yruOZA4ox59i3ENaRofZWaZ7C7Pai6
g5UAj+9QmxOHWFI7rR+FyIZ5E9dyjLZB0KXH2oqbqyZt05Ollck5YXv0qUvH+Zj0Etd9HNPMVoFr
a9uS/PeT5KqbBX8zGaZlY7FdJxz+mfMTChKNRQbh2DGOacISAAZp6F63GANF4z7AVv5qBM2+RhY3
QlzZA44YNpCbFD1ubCf5sQs6MHVz21MBKBXJcNsst+arKk6ZRoKB1X8zyQi/V1S4ezyLg8dBfni0
tdHwGkeKeAOSIyo8u1MWZ48iAFUA3dDkOL03KeBicrFV8FCORbQXPJXZmgev4hvYp0EX0vkGzt96
4agFe43r7BrclDT3owxFuhq/Ol35PAyufqeJyWQfUFxl6NUqTRWIR7IOT40L6wzr0zWgv4fSzCEg
Fvczrcg9YQj4qMq6HsI9klZ1Pamuzr0ma/sPYVF9SQFO8aWONPzyOGnNLWo8nEZa1cRXiFdofxML
odiULM2+msxv5CmAUEQhP12HsN6mzZzl9pkdsu4Xs0a1FeMi3J546OqTvuZx9GUX7O3GnVKQj0X1
A1UANc9F2SFvdBLoPIrmfhRstQ2DsxSbkX74HFX5jH0YpQqzX4DjTTOmOvBiXZjYOovmSWvrakYO
3LinIGyw7mmQSrB+D4fECI8draJNHYr+ejQqx5f6YDxKc1m3HoszHEdTJwEar8x86ihUsLymVXs9
BWa763XTOqOaMugRD7qL0oATIt/WolNU6UiOaujk5xwDi174Q9iLfaOG/pte97HXjpyGV4PZpqtL
3wULqkVy39fjueyN8cHock73PbrT7yorxcbK2IdwYE6thfM1xveERfzI8ar+iYgs2i1Oi5hwGUIk
MTEkkgkq0dVit5RLDCMa6m3Vr7bXubyzHKti8wMM4j6jVfYFy1Libuq+LgrOkCZfGzoQqTNj46Ic
bg0VfjT7+iktWwqLXXivD4CtCtzMXg0pAWs8LwxEAo83AT6vN4xu+aEziMQMxs8u5tVzRu47hsvs
RF7merSJv0hdiw5j1nzGy3inT93jEOi/mEa2I4+SbSnncO1maFTFxqKkWkNIQS3aT5TA+L/Mwacu
0DPfzhw4KknCWELKLEp7u+YJQ1d5trJwYZQG+RnHoFGaH6gk6XssTRAnM3k3TmreiLHc56tlLy21
QzxaH9sa/kC4mN09dSaMjdMupraaiEe56OoMRvHbxPxHkDb1Xs0y63NfaPW9plFMby0tRpHEi0Qe
U+0GviQY/xtdUa+L5nEXGYHxJZjLCIWOaW/HZVBPoD98B7E1IK7Hmfr8ZnKc26ll52C5+ffMNG6A
wiH7Dore651ya1rJvKssUX4HlLSrmJVRL2S3ApKaH9WB7+TSG9X4IbNNnN2iqB6GXji+gX8PvtNz
scjvbWd/7ZInRObkqJd+vAxyn6nnMqMD0U8BNSfyRrdhWs2ebn1dcCBuwMA+jcK9nqd83GgUAFb5
L1XEBa2aTjElQZnfjR7MlK0VlncDVT5sX4epgj6emDuLGSGg+5J3Yse5+eM0K9b13ATuUycndyxy
1DMIKhPTfFB1gfS9aB6R0t8GLtpLDtDncZH7WHBeAH4qCB7Ifkbt0FCLVA+DqJNDyj7tTL3hUDph
TO+eTZ7jyJ3UiuBOQjKANNr8lDYb0qUsizsKxA8Tu/6NPXBWDkbrA4yx01xR3EaH6fqd0Dkljwd6
Ouanvhw4FVQfMzvacS6qvc7Jf45AWPZZVHUeK1MiUFcX2pM0nOI4uoFNPLStfaZycIX/Hx+8M350
8OwuapoOYmjv67n8UfU9CItgZItW5r9ajJnUV35Nhf7s1H3iwVSgNWwmwyZGH7pvnCjdUVF5GmOq
5iDL7kNRpSfKz8s1fGqwQGPY7swsr7bKVr1XtyjP5umLnWVHN9R5clTDNmNePlKN1xCbiRNy6W7f
TCYUEXiW1ybNjKM159vSbGu1MQLi7TFQSc8lKHNpnT3JFeBu9JonF8D7hFHDc7ao5UyfZguiUzG4
OK8X41pr0fakmjPeY5pHGQgAkvMolKKlNH1OBjNKNKRnpVwc1lxSR+vsPqhix59C41EZiNb0JDG+
9ET+HMQo7BsEsLhuXXdObu0Eo+aA3x1PO0k3U/fDaVrruGhp+2FehvQzC/l0BWXt26IF8WdzCZ2b
oIWs3TNcQs3meFKv7RHEl2GFukqdgjoNkH868Raqb4h0R/JNOO18hoqm7aTEkpyV5wAuVr+AT3Dc
rxMImx+UPTRKUjTGXDlfdxbpidP402BeJnvsE3DsXUl7aDtM6WGhisOMFmwzoxR+FPXWtWHznVaT
7rdm+sNIol0xc9ds8zZqDHaZTJ/qprOPGVZMUh9Am6TSHzWNl2Swp+YcF8inWNOmTY9Jinp09ytp
609L6kZnVyXeHCodji6LCjuMDcy6ZG/E+qYD41fU4tjqFlVtpuiIE26sL8MXq9ZIUAigXASF87SM
8vug4istSU56og4J4Y1EuG1UilynbA/RmONADuozDMn6ZhR6gFInXCn6TNUuphyPlsYMtQhtGpgq
JrWEm6R2VVbnul+ORutk7Fp766C75wLF3QGAeHpKA00LN5hXt9hVH+cgf9bk9IsuFre73NoGumPN
XHcI0SeXAlPfZ5Mnc2yDwyg+xEn8NDWY86siOpr1cpyn4Coo9GursfcJTawNXb+r2BxPLIwtNWA9
IQtkPViSVeMl0BYB1xDonkoqjsK9yvQVc7hYz0ixGDnjiFUbY+qJdsij5ubboa9gvmj1ZxC6pgct
1rxOuZNdaWNbr3IbLKfFvk1+LJPP7firRlJF15iHoi8Ju5TY+tmF9pcGtkyjzEOZS50GVkHB15Tu
U2nJ/GThb6ZfcyOH5bGM46+laD4jgqu2OXreHsDuGN7UUCLYOWDyX7LI3CWh43guJ0xgwBtD9hrq
1tZk2xDqfsllkenfDzWy5JzngO5+pYxC3gi2tRBXXWjmB7C40DIdSg04wjlAaObGLIRv6bsRbHGb
LAc3x+PbVqUAhxt0Hsf+m3xCqZpZOp2ueDqR7GruybZwnhSIWJY5nXxUAHu3pi2/93Q7BmAha4tz
0CLEzEYQeXWkF15bYb1JyvskOY/Qo3IcPB68BQ4wWflY8xTOS6ozgev2o47pKZ0TlrwFoW2qr0C7
jyXjzhrEL1t8T4Zm/AZJud5ZKuXiQPVRaLYlHDIFBbZBhZ4qeZtU1IFGiEaYxciXdBd23MMHjb3G
YcEQBUjkK+LQGYajO36Ej4Jd26FI3dn3Aind0mE9E4Tq0RqD+mbSIWdpn5jHhf4g7HiLQAOwTZM8
1Qso53iUyNp2Rcsdb8y6xIkRhZ+MJsGOghy2NcJ7QrZAvk46mWvLQ8AWxBQRfWdaJGH+KyT2jIp2
jGx9GfdWz7aVpea2ZpJXVbEHUOrVPVA7dyIZJgmuwjG/knXO8XOxe0+l+SEpoH9WrNWpaLPvLCjh
dnDNaldo7b6Mqa63Zdl4rlFTn6GNt+ax3/JppV5fLg+chbYAWdxNUC4mgD2z9MosQ5+oxkcqwJS7
+uoQRDSD9R9s/A85RoOi4myfqOxH2I7XdtY8my6wnFmCzo7u6AhtSaDyU50JuQRjFM71uWBTmD9n
Y3/UAxop0qGmZvfxx1zPdnKZQy/GS/LgpNX3UWYPILM3jrDF0YQAAn/uyq0QDOjhpxS/Kbil6lcO
0oUjRrjvWEK2OnYyWmUzRX8Lwb0xxPgM9G+4Z8prHH2YeFvzCo5Bj1QfLcMQ+W4xzl/wCTTP8YJD
ZdQo/imKQuBA1KGbtc8TjsAiqinRWaOHDmTEH7/Qf01PZv4DEOpNV8CunjFNDNNjZIaeI8YPpV5i
BOh+UeuknykCPqxgfhqdJP7SD8XdzGF1bChQVwPqUY3jkFNfOV13ZVT9XbF8Bsa9rZwc7YC+0TN1
T9luLyNz3wexvypjDMZiIJv9pFO8K9XM7Nw6O5nByuqYk+BRevkQ33TQJ/Jh4B+c7gZUqV+C5kWu
cEt74Fgl+IhK+V2rmffDprsuBnFumOPdWqOcdj8YLftMJB1F2N9KsjYG+THvQxiF2sY1PxSqPHWz
OEXEeW9SnIDoyGxOgMJzClZER/uk1Tl9ZX24atWI+mfe63Jip9SekzLYscp6ztCjdTOMVcYsMF9Y
FmMvdvbYvb7P7bzpyorqWkmzpWYrKjZZqB6h92+gKmX7Hi6NWbGku+mD0cLMntGZp6EfJcDZrKj2
WCCjXzJklg1lCc0zPXLGxzxp+wvA100IAQp0ynWrx3xZuCPqNHwW2nBKdUor+T3bzXGX0CWeEnhA
efLVaopNaGrYIltfDKFfBbR2F84NkrNFo9M2MK76xjxW2Gi8RYMFU6ETbvmZMGJyr2xFhPg7PhQL
SoAJMV+77PWgPeUJyipUtEGWf7Uy8xnd+i01t8ybqO3bxdXQ1EjCWbysOroH5RyAEBLz5CuoLhhQ
qvkn6ekGvXLz1wp9zhYelFU9kMj6YbFOQMi8OTM+xLhNRpomqwqaE1XV+pMbd36Spsgiyj2tRixQ
g8Y52mFkz6yPflGnNzKDl9WyPWWCjFbn3ibA6nmCr+E7PSy8BTx3y8YpbtIPbrZ8cNrxEPcOffLc
vU4Wpz7XYOpukCQtt+UwXU3GwlYn+Edg+MIX/qejS39pLv4tVMNXvNZJpWsIZxWd/pkmRHDFEqQF
QyMolXU7p4Fd782iT38Uqsme62mkkBoXszpPQzWwA4xwavpjRqv3PQH8Ch34UzKHVtVazdKWI8Bo
uAK39Z+/hCjm1gbrUWyQ77Vf3SzgTevUBLNNlhfpQ51r2g/K9s4jtqH2g9ORZ03jEqC3ttjpz/+v
u+zm1TdvGDz3/7es+MP3aPz54+cLq/3v/+Qf5SWOeJTDzDDodhVWTQcR53/M8uJ/8Dbq0rVwOQoD
kfD/VV7a7v8Iy3VthZleIONcHZD/URUjRgZLpvAzWr+N8mSI/QtR8TpW/3cE2ah3UTbbuq3zhykB
zenlCIKPQTVxdCGMwRvyu6pX9yu8GELSYhzyRg9+sdG2/VZYyXvppevgvLy04xpQIByEn/Yqt/5z
8Bo5Ep4Wmg/1bHJ4csOsruOhjbEogev544Xc/fOH/vnJvn4pMACOw8Pkgb68FGZrqq04ybfOaGLO
TadlG9dV7WkDkse3L8U7++uuXOFK20ARaxiX+XH4VdMGTKm14phNlIHW7Jk1CLO3r/Laa3PZ91IJ
NByhVl3un8+uz8MwCarSAlRpu4dOEn4NCLc69cRUHQPDGchtaRuJTS+Z/l3G0T9DBhCbDbFBN02G
7cW1a8POyK4m/0EjEWDTmw2CRpGVuyGnp1mOsYKx7PTbt+/4tVeIxcLSHbrAWGkvRoubjdXY2Fw1
XpufIWsSVsu4OFTU7t9h07h/v0JDWNJWwCj4POWFk8Pp9HjWc2iodDcjCAi9lDsbvMm9DYwVoFg8
eBExzL7rNNN1ULXSf/tWXxlCDJx1PjC4Xcu4eLlFHCW6g6yPw36TXBmkbtOYayTE6rev89I99ftF
ch2E1sIwsDVYF9cZRD9xyk4QMi14cirEcRsN8NyZE2/jNSXpNW9f75VXaBhYGPgITewyl6HIWGfT
oE8UfkQkDgfE2MNmnu35yQKL+M5X+OqlHLzWCjyJjYPu5RilzikkW1prO43196ypkIo4WXcf0Z17
50qvDRbJhVxX0Ynghb28UjAkbtvQWdrK2anw/CV6vLXzUL92XNHiUBWTsx2tKvqIigbj/QCT+O2n
ur6li2nUkLqOAB+jiU1wz8sfgBlDT2i5WvDZDO3RDagCKkW/ktCe6Qm1ILFASH7feZWvzD+MUN2m
na3ATboXc0A5zRXFNZ5vGes2XQ6ORbkjrV04jdophcq47xsgT1UfN7/evt3X3iy9KqaA1XSDA+Hl
7XLQoNjHARcuIuXiTO+tPVnYlufUrvbOk331Jl02ea7AAIF1/+Wl9LZkDtUDc9vZ6I70ekmOkz3p
36p2sK/zfo7vwLy59JkqOgnvDKtXbpPZh7qjpbBDOPJiWMXwPCnIWiZyrSQ7tEZMxukaUhLryNve
fqIYNf4aQXRkFc4QyyJ64XK+a6WrUl1wrZCqsOciENloxdLvWEqXjZizM7BlYz+2tf0BxrHwKeH9
0ERUvjPtXuyrf89H0uY5Gy7MB0te5nez00YfCg9hG8mJ4RxET4MqXD9e1bhLVQsgrFa+Nd3kSzLm
9U7rxc+3n8QrEyJbNH6I4ShCuC+xE7ihlxB8MAXsoqtBBVkrJqKPdraJ6ATgXfTv1zQJHpODxLpB
lO76e/5ArVUFqEbO+QywcqpxQ1fSE0jTkS5qzjtj+ZVpymQbyk7B+r3hW8fbH5daBq0RVpAjBAky
0rXUQL4bXccRMHvfHCE12wg4huqnqkY4zKAA//14NnW2uSynsKGEuhjP82CIttAyxpjV51vk4PYB
5MS81cRc799+i6/cKlAqc3XeCcm4vZghVsFtITRqFoChxC1BKTEmjYG+4xi1uyw0IfNYgigFkxoP
+Inaf/vy69R3MR//efnLqPWqWbSwnCkct2iiPL7idFe3SFDevsrLofp7p27zJtkLScU/rc6wP98n
gLWRCC+SC4oMk540cvtZqVB6JeVyPyD07Oq/uJ7kzbGvZbm5jDWssqIzekJLfLtoWgxELQzlquB1
jvFXFyLbO7f38h3+vj0UCwg+sWNC+HUuFjXKofi5AQr4omoFescUafhifCVlM9i1g9CvTLcqPbsn
bC5in/3OjPhySf3P1VnddIMvhqrqxWDVel20cQZQNLBoSkdytVoZdnvq8fj6cUbuSmO18u7tJ/za
RddDIiPXgPl1mV6p96E2G3rS+KOe5EfS7Yj2RIHou2JJfyknSe/V0o/vvNaXS9zvO6VqQEg8K6lA
1XSxT4IUBAAtrRpiy+g0pXFpHeJqtreiXoAbAfzCjReShBculXznIb8ygl2+TqGbbJwEh8CXI5ji
Yjfn0wBcpQujbUer5txVLgrLQWH0rhdxfPv5vnarIOvW/SA37Njrd/vHDKiijiagAaxFX+WfREyo
k7JGFAyTbZ+zMquJDpJa84Aixnhnnn/1VhW7Fs65bH7XCsCfl85I2MMPxaud1ZhcqQL5X9R108ee
H+En+BveebS/SZf/Owf981pB7THBuS6eT/diChQDUPgiNBu/qiQou9y2/MqOFn0TWguEKGXXzpbm
GpKhxXSjn1HhuHcJ0XFHGcjZ14dRvbdhvNhk/POTqIpQZXBYWKl5vHwGkGSzeFkIjYCq/MT3Bag3
pM4QJlaHsp/GxkRKwjkJpfQd0aygmlHC2oz6d2aW9TqXj4ZsP+HarA/r7vXl7yBUVJpDRqgz9PyU
K8/LKR1Dx9PxWLzzca0j6vJSEAGo7NimYFNx8doxfxJEMiT4JULlXpsjYlcaFN2nt8f1a4MLXZ2U
a5loPYa8vCEkL6gx7bLzXVCckGDdbJeJWX8Cg917kyiQz7x9wdeeIGUsC52e6VhUAV5esKPjrWKB
zHxqsmLXL2I6QeYYj6NMov3bl3rt3mw2R7YNtMNgML+8VC3DYk56XlaW1cTaC1UcQNzMG9JQXPo7
Xb17+3qv3ZpNwU0Y3J5wnYs5qW3mfCyl3fp1M4y7XuESwZlC8oWBCPHtS702HbHrs8F/2YwP42Lm
NSdB9SSKVi6KbWDFWIrHsnXSW1RCBux06DeJnmHC6aYgfecF/i7qXQ5Mm90R537+ci7LxksFTWW2
Y5AzOaTi1l1Mf4rRk8xq6HaGpvWPFJaD7zM2kUOUEVp46MI43WlduRJKgiy47SLRbvMJL+8V2UuI
K00tCo6mjkfMzoiHe+dLemU7wCGMjozNaOCLupi7A6MNasPtW7hJqX7tOtMZd6V+5xZFdDuFU38r
Yk1+jUGZ7yQ20H8/nQJ+oOCldAJbccRfDIsMjRSFTOCaKkoJG436AD1SnWANjbXS1rfRQrcVXFrr
fq3AzHltTxzFxjETZ+9mCAUTa5Ef3x4+fz8RFk/O3euOnu3C7+n2j9XMrKp66FRa+YGDEF5FyBOj
RHXkvo7k9SLvfIJi6dznTTvfz1Vsf3778n+P3nXttnkk1G5XUN/LD3MwKzm6ZUvBw1KYYOqULDzX
kHuj7bVTXZbOYcnQG+lER7/ziV6cEteFxOWKtiNcii0UrtY54487JycMXmuvcWnAe4fKWhtbdJXl
Ho9n9UvR2Ti2pENdTTgbI18OeEr0WIxPbz+Av2cKV2csgitAyUXb+GLWjVSgkxY5lwiUobaZmC74
UvXkVs3lfPxvLsUU6trsRbEzvLxhvuIS+SqXSlERfmu0xlqNq0RJ8jXa73xor71Xm0oSSBPL0ZW6
+NAI6rFkIofKtwSWpJUiictBdjYqhcBZvi/5gqa1Jo+ZHZrbvDcxvTaoWS6ZgV2D3YdzsbJMSd7O
SI4qvyH1+yqwiecjcU3QfM6LLZoK4EGN0A6po8EJKPTz2895HTgvZ0UIGRw2qLf8XkwvdgYJWauq
M7LKT3qnwNs+jGyPItu4Io67POgZhrx/fUE23TRzeNL0Ji4PqsM8dNIx8Ssn2JkPca0N26xFE7TF
l7lcxSEY3Hdm/r/PGDQsXQHrg5kU5sfF6w0kMUtx4CKZobjk9SzY13OSK+p0bXCFBF9gJU7T/+KL
NRhKKzmHzGLnN/jjjy92KKEsGyjkfUXw215mVno9oUbcEfoCaMrq1Yko4Uz3xhDxQFJ2KQzWaPzx
9sN+5YNlpQPTQ6mWNsJlbad11hyVsEMoYQ76txmP716qKd8ZVtO8Mze8MpBYn+kA0VujdHhJ0CfG
eh2miLShUoQ/W8MtTkUAREF2iIssNE/1O6/1tTlx3WNyrllrPNJeP6w/nnCLEDCcHWhr1IAHy9Pq
Lsgp+6aPgaXBJRCZOXypmUsrhIk52iCLJCRPhoF6ryP9ylOWa5XJWQvD0nIvviH+zQDAIQb7ZhFV
uM3chh7YhKNMBjW1xbdf6SujmVvFSg/Shlr/JTBmcSQhP/1Q++ncWdd9TnDMYo/WASfCPZM/Ni4N
3PPb11y/kItJQiqSRJUL3BLl68W8j0hTH2PiZfDf1/odOWuBx8ydf3/7Kq9Mw5R1uMZ6LKfGfTHl
J4SRx9ZsIctzG+JGOgm8JCW5DUkhrD858u82yUR+5R5pXfJfDF+2v8wQdJ8Qo1zcYiHtJrImxX5b
Bu05r2JIypjLcA6bk77Hx4985O3bfeVFsotYO5nU2hnBl7fbDapsJNotMkt6lN9FvXUiNX7OquCH
aIcYGdCgGf7bF31lqPJpuvR+qTdbiMtffjPEioHHmSn/4Uqfjjm4mZtuhICMXtT59PalXpkQGJ2w
8TFZ0kq4LNbJqtVhYSr2jxLcalUDSCyCXLsi5y/fhHZZvLNjeGUdNaHQwRw22S05lz0p3pUiZy1r
fZTAFcAZPgwOo7PaxjIizNYux3OjNyULTRdMOAxm9U4t6/Uf4HCqoWTIOFofyB/zkTWoiIWMH9AT
APelCaBL48sm4BVs7LlyAU6SDBiSVq5KYIPG879/3A5SBjhutDfZT7y8etJniRj7FuHUGrHbBc7q
AAaDvR0GYzox4ef7ty/4d71l7WtKvlMKPPyNczH/EoYmQCZniMyWFMRvWkEDR3fpEW77CNJUHoeo
nwi3w70xaXnyce41sECTW3m15gy3b/+av6Yofgw9XUiEwkRaclmAFukIeMHsXC+ux+66IZvDIxjb
3P37q3BMZBqEeMiJ+WKmD9y0mNPRJr9ZZcsuIYdsUw/Ne72pvz5Sw2DX69ArpXEg0Ti9fJUl92gs
oWF4E7n0oHWa/KjjLNyUkQwPb9/Q35eSVAUNk4UEzY15WUepQnIdSlvgpXPD4vPIl/HkzK3ajnVs
v7Pxe+VS7PZIHlt32gKZyMu7cgmEpOQ2G14dhOjaKy0GEyyTEFjLBCsj8d++s7+mHwr2tH3Wnqlt
sgO7OKxZjeOAZjUlhl/7m5YHA95mchebARIX8HbtnQf518fPleierad1SijMQC/vTk/nUOJMMei6
RJEXF3Z9kyRFdytGa7gWZdueEP7kOI/baDkMTaOZ732O6xVeLNLrvfIaLccFqUXr9uUvUECgrNjs
DW9ggm3JYwRQtlWI455JKegTcjca+Wwm5EiAAaiHFDFQMrMpJo0Zd0PaTM07C9y6gP31gzhS6cQG
UPy8XGvGqkZqnmHRwJplfnEqI8G9GtZ3Rpg9kOi1fEBF0v2MJt16Z6S98urZioIkhULJ/1yqkfLW
brWupg+VlfF8QoOIvY5cyavEltouWVr7nbnn7zIvUz7sTGSoYAPpa17MhG6/yJ4oMvC0YMIbv9FR
y6ygLL7eLOtbBKFWxfFyCkZjAB2TKJxeZK5rW5EEza9BGFT33h79r3xs/CKUIIRVGsTCrJuPP9ai
WSfFpGCG9oBXJceyVtW2ErPr85V371zq7334Kqdhmec1U35n/Xt5LcMo9CaEmeJJunOAMKLBJ/Fy
uJoHaAi5Szlv0AjMWJY1+XyA7xPMJFa+fb+vvHJ2py4nnVWd9dcbGIhgVEMhZ69Xen0kxJd4sMCM
fTgYlT9iSXpndnnlc6eSSMt+VcSue/GX9xzDM47t1CKsziQjXSGGJpS21k6tU2g/9VbK2jc1t75H
KAJae2Fra77z2F+5Y0QL63aHijTlOfnyFyQBHCixMMipiaUnQ3QGRpx2eSrQ//4cS/wr7zziVz5n
myMHNQrqMbp9+VWNuZHObhDoHjk3Y3QiYS86yfz/cHZmu24byxp+IgKch1uJktbgKbazneSGSJwd
zjObbPLpz9e+ONukCBErQBIECOJSN3uorvoHLXfOmuu0yGSRB7anCjsOVLXsCE2Xx594Z8p5enCD
IJMZMGT1+35a0kmG33LqA37X/CW74iqJPd7cFe6tcUXjnJCf6L4UjRndWhPBrWJO/sVdSYJhM+E4
Ld1PgF1kHcjEbgnRpzRPmcDctsZW8OJbyXTwyNvJrWydkq/CjHG2WNtcUqJ8mAcNnCjYbKim5w1a
cBNr/52fwLCIs9z7HRW2LvQTzX/KC/Q4yLEM5wNOj1044Rn9/vHk3398rjSLuqNJFYF/3dymM2U+
Y6SFFzp23LzHik8+kdHiPjguxUtV9SgiJFgdUps+mor7xI7KFOVeLje6aPa25phb5NQyQFtU9nb6
5BUOTjFsyQOs7P1uIgVSsGO1uhzd2Zxh6Uxru0ltJ2RbmV/8uDVvWZvYIRKTdpjnitP4eELvD2jC
kbIaCnfjmNvGrJb0oJ2tGOX7JS/DKpLLxbIgmPOlm+u/CEWjjEKf55pkeuuNMyHvp/lF5SKIXxpY
TPnsmz7xEFH2jo7F3Wkk++BAwnSNvHIdaok75AiSyAnr3HqHU0J8xcbWQh8Oh9oGcuHBKby3Ksnt
gALTLFNVg3U4HQnnBd8Ol1uubb4CCC6ubN3mPJh99rlZNLT9kai81W6VHRyGuwP1qHWxNU1e75s5
XeimomcyMaep0Z3HBtUQOSX6e5zbiif6JUfdmN149GOUUDD12m0z3fDraI6pg4UBrc0nDw3Lrzje
8K4rourZRUzs78dr5v6wpbCmNjuoHsSG7c1hm5VxWhg58SaXCTRjlA2T2emgkJf2NYbMfNJE4559
HIifB8M5emftDZfGJ2UuzntqJJvtiJlFaeUF04umSYA+jmPdgDTFFOUD+2WR8VF/XH2udapq02JD
9VnJMYO+2azbZp5yOx47N8yjrMNRq9K/aL1rkTsOUWj1g3eN3fgoP94NylMOnoNBS35b77KWgKqw
X7shiEv7JVAUqiQjeWr8OULzamxvUzOY17d/WI9nJW92Xn6msiP8+RY1ZGYF7VQhEepHdXcWBqYe
PZgUKDTJ6P6T63GJKIGR5oBj0ko/2Z2XfH38E/Y+LgBASqXcotzlm2x5QMVhGbAkC2G+Oi/YqI2X
xdCisNFgdQmBgN7b41GH4lXGNUIxfHNKIKxdFCWlxVAzrfm7XkLKA+1Z/26ArLeUd3v+1+OAO2c7
ZS9wAqpG4IIeW89xXuhNXQoLDYnesLgY5/TqkPJeYk98fxxpZyopFVjU25V8P5SSdaRsyEucOBYv
hCn3DiupP+vFSS8pnknnrEXq+s3RwFyDuCYrAbRlWOtodV5ockl1zOJxqUNPhZKEJ7DJaHPZhf2Q
jAdJx/3oOIGgyIDTV3WDYBOva5EIdbU0vkiMoK4eFzS+PRoSxFk2IeYxjgdJwA9GzPoYcEHr0OEl
t+cpo+Tif94cTTGim6bzWOiq2fwu7dT/7i/om5UTcouIVtt/lEUzfkqSLH5OG9HmtwjRsqteptM7
WhFoakRVfy78yP9GAst79/H8q6+5/Xm8bmxoUyTifIn1zwuQhTJxiItC1yzcJ3Zmg/cyhNTHUfZm
nZ1ic/ZzkZPvr6P0cAjhYuA6hjhHfWv6OsUT3vuKLmL/PGjD98fR7g9BWnJcMAGYIQPM0GavWPT+
yBx73MnRTDqbQMvPQYQGKvrf8po4XnmBq3WEI73foJSEyBv4ylxw7J71EG0r67PEXeKLrRf62VhK
JIDyGA97CC/hm8dnkzWTooCEU4W2dah6DBbDb3rexUUiX4bY8062i0gRYtVYok16+7rUGG09Droz
PnwNDI4fyBEKELwOisK0pOvmpsDsHLAteimArHriSzkMw0H/eC8UvUXP/MHYQw5mHaot/TjJIzOh
oG5Y/zSwQuGawxVgK9gyPzjJ9zaoww0NGIWXIP+y2QG8/Nxpmqr04lWy/m/jjt3HaUKs6jzSo7rp
pdVwUdtzcpa+2X3XRVVf0JWrq3CqsWEbBq6aYLLFr3M8Je9b8DWXxxP/I+PcbFGHYgggWnYp7iOb
HwiZ34piqSUXOc5FjeK8lb6kZqN9zBBOzc49PrSnVJbmp2Uymw/oR6fv0SBPb23bm+/xtZ0/BlmA
f5AGJlXq+BKcsqoTH00tqX7HxNPC7QyjlFvfolry+Kf/OL03P101vyBDUEqnAbbZidDua7fEyfQi
9OpL3eCjZ7QYEEGTgv3vAQFKyn645aJBrNzLh5vGpQo5QfgfisqML2BGmoPZvDuJOOvgEtILpJPO
PzdJqMKIVfjE2uds8pJnTPt69EdsKoh50FufHaQVro/nYC8g24ULgMaVKuysF3OE2bkmJAxtSvD2
k5n01ksjTBl6RYVnxpgcree7zQPXjTDgcymeuZy363heu0Cxj6BR2ek0XVvoKsATwCMsky8PzqG7
p5Jq+Kko0BHw7Nk6lpP0akhsgF0fp9bpTlj1Lv8YBsxCCqOCnn2uo0miTdhSBv1B6J1RohzJK4IH
L3jQbf6l8RjrywY5TqkJ3C/o5oYWfeuzbQvx+fEHvHu2EIH9RxkQkrgHoHw9oRZ+1JSiIFy46bRc
tAgJJkFjMGxKb1Hq1X1YIIL2OTG1MfTj8ghYfl8IJr6nsCYk9R59os0CSogIbigjPpSesI90gYpM
P2ZPDYpu6LvTP0+RDO6j/poak/E16Kf5fe417VOcR9P58WSoYKsNrX4MoB4olRQ2aGuvJ6MBBWF4
MeyX2ERqp20ML0S/sn/7JlW8WB9pesVQ23K29DYZzcirbYSf4vEqggp1UkCLJ78ZgzCvraOn4e6o
eKuZii2q3sPrUc0QRBAAE8gl0lF4nqq4eicQ8DmYu7u0RM0djwYFcuNE3KaexlQCE5kQZeTMjf62
apIuC/vav3KaJujMDab9aQZxdEBw3jl/gN/ywqeyAEfd3ryMUG6jwzN71jk1Bve33qxKfNBd9GcX
uzWyy2B1R7Wh/YhsFmp7FLO3MLvObEecjuDttEjbI2hU5xdk0VDBRrwSq4poOJjX+69ncS3yFqOI
DO1j29osTdSMzIp4pjAxT8384Zl2o3Nwjt9/PaLQYwSpgkOZtyXSIJATJ5SnIUMtcf7R7PzsYnXB
/GFqRAFwc9ZQf6v13jnAEd5PJkmXxeuIncAB5G4uf15B7GnBVrChEz6JqMuebH3yEUKL9FfHL+TB
MO/PdOLh7Ej25XFxO5vrg657GTQ9BmTZYFcX20PHXwSIOAcGhnt0/ijDOX5/qkv7iNi2c9ARGlKJ
rz4leL3N2TKj0jKBo7bOjplHGAdPHipyjnnpeq8MZzDJp9gYu2spJOLspSmvmqtZn5EiPsoR7i8X
S2dTkOpC/CDL3hwHwwjmyc045DRjzC9R2yZn3Ri8F9eZj7Lqvc/LuqIsT3aHgMMmVJ+iEmtGqEbE
YnBCr8EPqjNwszUdbzwZ/TAdZLu78RzmVjGO1cN0fdL1hWUgF4krlc3CusRayQQKt3gn+KowZPv5
4Pm7N5UAR9iZKKsgBLD5psJF1MkZEHHIfdwtDD0rwjnxsRwwzKPm/N4xoHjblL5hgoJ1WA8t7TVU
mStCdV4sLgGJXWhV/hHCam8CwS5QQCSlpTq82R/xNMdJ1GLoMMHxPUVJ4Z4SGyEnvOL/8kbPODjb
9k4dZYPJ/mdbmNueTUTT02w8A2Jr37dkWJlxK/JKg+3Z9S94saFhZFTuwSK5z3go4zE2dgFUEbpS
65k0mpnmr4c2dxQboKO1LBCfMI8RT7o38QCpatl98pGJ+o+da82LzNGZfJxlqE+1zjL4AZAT2II+
1O0tgw81FwzGwICd5xSBrkIXkOJFm94MLQi+8t5teMxUQYgI6PTL48h7n5daLQkO16XH8NdDt2Rf
1e7EfPtF0157e2hPaVqnWMGjVi16awwfx/vBst8OlZYvMg4G0kOAWNYBq8LRc1eP2ZB9MCUnM65c
2JKx8P+efB6+oVkWZoVACNKloWvFGPrMZVp90OVY/2ZEFZp2dtk0NtJUFW4eeFHi8pWkA3qR6GSj
rRgkGLmdfZB53/rUNf4pKDojD9yaZf8E4j/vYShWDVUS183+a3mD/DN3JZ4z9ACAcGAShfJls4zN
AbxhZ4kpbhCYNs4F0i71HX5qvA51Qv96gSDe4l1xTXLXPVlBMVzSOIEn2uKmPQfIGiJBiFP7UB3h
hu7f1CRElOeVWrfCFW+3cWD1QeNE+EU3i57+Plv2QF/H7fTvEx4n8VlknfgyGIBST7aTMx1laplf
W2N2EbseUvu32sdSLGySrnVu+SCiT04qsGEyKW9LBAUFiTdoLmS7YlovcI+ScjpKSHaOVlrDYJ5+
iBvwNFhPYTYvpZN0JHaeZmNMHczFl0ki08mDfL48XqV7oRw6xqAS6PmBu1mHsgrRNAYbknUD7JJP
R6vGwENP1MVwUJ/dOfAUN+j/Q20uxArzBMNOGZXjCON1NJvit0U9jU68ApPiBKJVPkmnXq6PR7gb
FpMgSCjUKcjv1iPE1RU5lZQR+q07ogJm97ZiTgoUO/VGNL8FQapdIrvzD+LuzCzdUwpdVJ/INrad
6MTvK5nwe856Z5VPeZ22oHaRX4tM/fvjEe5GUmxD8jqFatwcNEVZ94Occ17MiVcBCJbeNbDbzsSc
xm3/eBxr5yrmZvxfrE2WIXETQX2QXDnpC/3LiBbOH43qSz+Osjsi9KGoqZA0OlvKta3X/lSYDcoe
RoyVj2yDz6I2q5e0jo64UnuhDD6SyYNUsS82qzKtAzfHW4QHYmND0OqgOwDVyZ9MUSbPj0e1sxLJ
K2iE0MLjmbgFnY44y0xmEvGamTtAT2hZXBFspq6LAt4tz1rj8yxL5/fHQfc+GNg2tTBoavEGXi//
FEMerx75YMVcshZT7FnhHv+LvJoqEU8oRfXio22OEcqnwp0RSEbQoTN/j7vqv01lep/dNv8Xa52h
kKQgPkWFa/O5LG8EoDridlcnKInWKDDiFxnHTYj9gHbwvfaWBuk0VDrOYt4vm1iNUoxAhdY6J+Y0
hI4O7G4QFDXreT4i8e59JZJpZF0seN/0a9ZfKZmNyWknzkajx6l2qePk5g3Rm5GO1PIUZxemNbPE
ol9HaSrHx7Rw5l4Zur/I+toLZiPL1WRA59HFb+XtSw9mPesOGT6enZtBuVow240vqE9QKn1XiZ7X
VlR4KJo/jrO3r36Oo77jTxmHunFMSyOONcHTMgynOZl2K0D/BAuSGAGusOztg9rhTjrJw4dnNK0F
E4WGTVBYLYgDI+1/tnqIphjL9um3MZ2Ha5t43vti8JFKfTzMvTXC+4RqjxM4pPCbxCozcuS7dZZ+
5zTV87A0f1axbh686vaDsEgUuwXy/+a2xOK3nEy3p8JTjsNL0KJEnpq5PD8eyt4XUwQznbIZdau7
NpeRVWU6mNYZIFP6DuWZ4jwUOKFWc4L5WuS/orL8z+OQ9wOj0mJS3AH/iIDSln6QGYPZGBNrv+B9
EAZO4342Rsv/+jjK/fNG1XMMUPiqMwzrdb0U+xKJ/gSiLSwSr7hNGPO9mhgPfqjaCA3xiRwAEX/3
jDmvuDyOfD+lREYkk4IyhxXMsXVk1CKaCVg5H86vyk+WZqXfADWL13pou2fLjqqLIwE1Pw56vwko
JKnKo8LQQsRSk/7TzqO62SOBznecB/yhW83x4dF5Wmg7w28Vt+j134QDzglD6EfdbB3OSLGocnMV
rna7sxWkwTniAsV4dfg+Yz1wMKV7o+O0DKDquRQft9JTg5PRFV3Y4vkoYFsBywvdBEsZA6L/r7ko
tYN67t4SVaeJ4kWSiGyR0anhwcmJebnwtorPdDSxYkDo/qAFu7dQwGNQmPpRuNmWwLIOMTwoiCBN
gh4Xyt6abtqE4rG+TMM5TVs/hDpXhY+/3M7QVH7A8x7CI0iJzeoERhkMELL5clo8vRYmJlzByCnz
OIo6c9cvbrBfPD1BOTvE2CbCduuh9FsQRWAYCVGuQkHZdvuPCH7lb37MkOeoEgr/L9XUbS9uohA1
uiUb3cz0KMQzAVX0xF/CYGnqs4HS8RlX7CNq8s6CdGnTq24VS+SuAVhhNWg3FRddYovfjTz2X2hq
Vd80bdJOflTmB/mP+ijr6VR8WZAW9KjocW5RvJ5T0rRd0LQ2MT39ZGeTvEA69s4ow8Tnom3wmyu1
8kXGSfnZT8wj0cb7rwk5gtxBp0cDhdXZZCtFMhZ6MHtA88t4+sN3I70NK8hxl6WeY3Fwue4GU0UL
PqgL/XrzriknHGrFUsEIRnz91qaz/a7DGPTGK9W4PV6l9wwIFGhs/weFnvIpMg3rY6zSPLOoxVxi
nYoHOjrg8qKzJS5BJubXGFPrd45EA0kmDsRgfJLt0e8+Pf4N9/uRuHSr1C2FdswWeACKRnMxVypD
tHjls54azSVGgv7gvN6Nou5aEk7SP1tN+k/XA69x1mjhl+FkiuEpJcsFWUHt7/FY7neFSlSg0qji
HqMy11GsoZNaXlFEsxD1fmfhrfRsDmP8krrTXJ6MeugPPuDesDjDLDr/DtzJLfo7tjGPXIAThEtr
dZ8HI3ffj43fH2TPe8PywISAXzGVvuVm8srMQ992wauuzXP7KZFIABRLLdE6k+VpMOKjePf3AjP4
Uzz1e376WFhEIxriEM+btfcFeKhvCLPOT6ky5/MX/48hSIKDTXc3RCjF9L4UgI5y3R1HRMdgqylj
1F6l2dmnMcM7drJxSsVSyUAbuj6C7d9tcuJBCaAK5aMaeienhtHy0g/ZyErRkvSadA2NHwt4A79y
CB8vyh/tndXhqWJZqo3AIoE7vckEJcdjjZBvGfbdOAdne5Lxb6wl+dFbxIh0XVpWNN0wWp9LEVza
JrD+1NPMREo517N3w5KYvy6mha7onCGJmxcldSQ50le2q/JPVD/4/WVZf+NR3z8Zbjf/QgV7RLLN
wtlDq7uDRG935jizaMBww9ItXS+OqkHmWbKdwrSU7rtJ98TFGXns+H2vHSyKu3WoJo4wADKUyugW
hyCkZ8mJp3dYuPMfzuRXf+ImN9+qbMC5RrZ9Np7tIj1SvtuLqhBiUCH5+44EWAUJOaUlcYXQjPkS
LLKB/+Dg5YNizrUcNB2YvmlcHi+SvVmlWAIBGfVGwH6bk2vJMxG1rlbg44MOWZeZ+I0jwEmdsDoC
cu+GouED1gwtQd536w84Lf3sxSAEwgFE2Amn4Pacp1MUJlS+33oe8wFR1EPgHYyAKjytQyF0OdmT
bxfhMJX+zaOrFo7OMF7wrsdZJyij/zyexfv7VAUEtmhDQUASYou+0CSlNrwSucxknHUnw64DbIuN
4kV0WCBO8dK/ahLjIiPL67/ToDNx6sjqgxt1ZwERBegHvDUaD1sBl6AEPVhXPl7JY+qFXWrV4SLt
5uQghfEhiIL25JZ2dRB056tydJITUlbn4tuiW/pygKzo23mIhmF6iZAi+opjIh5ZEqTE41neDUV9
CtFh+B3kZeuv2lY8LueJUHGnx7e+L+LriL/eh97pircfNiB2lKqoojvdNelRHxxtq9IINbYB5ruL
f9UQVDrXVXdU7rhLccl+lJYdsF7EnXnCrUcVl5mCKUU5QjBlEOpx7twatMqxhQmC767TystoIJ3a
KcQColJHz6K9SQWYraS6eEpQmFiHb8mIXD3CV7ZLcMwehYZya6ObZ6PBAf3x99u5a4GZAnxQHQIO
gc0JvnhZ0paOKMLFGnUYZF3zpYhQqqqjrnoySqu4PY63tx8onJL9uUBbKL2sh2YJiiRuLoswj83m
pfSc9lI3ZnVF92c54ymG82SStQdHjxrE5tJFEPx/QTeXbjqXy9ihohnKyBqRUC6L+QukbvdWV7n3
nFtWghemZ2D8YJv5748HvBubchbYC3DUwCbXA/YNOQ+jiW+2KQfrdan0AQdBF8RkbyXnrhJ/5kFl
vAjpHgH39hYRlWMlh4tiK3iTdeBgriofD+Yi1Iclfpp5+/6a6RQQOK6OYKG7ocjWflyTSrZpHYrK
VlE1elVAKTBwTtO9L5hhQlgWenRQpdiLZAV0cnmbKNn+zaCYNGnD1stDsHVYdvaLdplkVVwy6XXX
t384SKPQ3kn2QCRudkZFXTBzdY4bJEKr57nMuhav2vJz23bazWpgLHNJajQBOvnr48h7Nxe1SPot
hPdgzqnj6aecG9gpAoWTw0m3aEZoBpl1bTu9f/ZnNzmLTuIg76X+t7FN6g4HaVrpIzW2g1R1b6fS
LIdhxbHArb0Z/xyluaqb5CFWlcGzMBO0+uwqObdF9afho5dNK+dI1u3uCcW5q5AmShiQd+i2K9Wk
ZjnGWCqHQwr9U9q9+AXdH/+goLa3JSGlIF2k6hhwPtfTi9HyLJM+yDlehfxY2XxPH4vKK7flH17k
NMu5Hbzmw+wiZ3EwqXsXi7J9gDcHWNLbopinakTGqCuL0B7NDkPRIZ0uss/jJ8fJu2/Z0Ph/+kEs
k1Pnl/O5X3z9yJlh78BXDHxwGMh7kJVsBo8/dYL4aB5i9EyZKgjAhiSY3E461Zusso8I/3s7Vt2g
ZO8Aqqnsr+OlhWvEg0Y8J3OKsz/j7Gi0bnZNgq442LF7Q4P+w6Of6hDbdhMq66TXp7VF2hOk5imo
fRcqf9Q/FW41X6Z+sQ/W0f3QOF+ViCddM6qL21a+a3fGEsVxHo5y+hx3vXgZdBLNAhTPmxM6IBiU
ZNRZRG9km48USuQrsPs8xIlT3CadzQ5UfryW3WgfrNB70QAF9+AvutHqxtyee0Ff2RSDSzJWLZW/
m30+tidbpAhPoVy/fJlp6v09yUKe+0CkNMUd8ctYV+7JRK0D6+OpPjgN788hfozSSeVIhH25BRQW
uubZw4L9XaKlxde6cqb8XDi9/eROlKtOUdn0v8YC88ODpGE3LhUWlIZ9sAbbNq8w47IbxiwP0UH9
LjX8xIEeeO+EQymc1/YclsKxvjw++fdWFGwOTAmUCOAd2D6g92WXyo/UnowCruCUX71s0t/PFn4a
/yIUtxpaeZwCvJPW+3KZRMwfymfuQDdeHT9d2DGti5FJd+Q/db8vTbAaLGBubAXu3xw5fZ8MjrAJ
NdlmfRpzuO4DOW7YxrH+BN7MfH770NStBcIGWCjQzfXQutQVZlW07JbK+Zj4XX3mLq+u/pAsB5H2
RsZDgdWhwJp399VcpZavTYyscFOlTQRtYWnLGP/TtP8yFFN1AKK7vx8VRISsGUIGr8rtR7PNOda8
Gldp12jb6+hp/cfW78wDSOTeKgT2ouT+FZd926A3TLwZy7LJQqRNMZPVDPfi5LS6BGfO5fGn2hvQ
z6HUT/kp06lSe6iSgVB+nRsf8yHKbgh4j/9iK/OOohEJnh/G+iYHl1yFRoz5DaJhuXwNqsF/H3VI
izqjjP7y6Eie8Vo+6svvrA1lM6LUVzi32M7rocV9Vepc92lIF+3vKKJ0Uy6WhwcG/LMZTs/bZ/KH
xjaQUh79yMusw0WoUvk14iboALT9tU9c+QmO1Nt8z1CQBkz2oxBGtk+zYrsAu8As7aQliiibsQMo
HNXntmuyP2SiyQ/AS486EjtrEV4CdQUyUXbathaGAp9PREutRdmdoYBh8JwkaCpnh7Ije6G48Cgs
UM/k9tscU0LojaT9kYa6lWLzHOHMMsbGwFlM4ejxst+7ZFUdE0YVuQrZ7ubFZCU5bG8O3bCYIv2E
dYnx3Yg0G1/UVKmrFPih+ZgThIkM9FuMatIZBZTiVomqOk+lK/58/Hv2hq5gCTrLlKfVtvVkwzWf
HK1LEWXX0o/GUkTvOfTQKNLjI/zjzrXq0SKlW0mrEoroZltgrgtBdGnSEK+U4mR5bXfNGwHWOkm7
EYkiI7rUebA8vXWA3D6AA4AboTyAotl6dyQmbTxfzyFddWlwMaXoTrnkQHCyNDt4ot7vewtqMfAw
uO90grceD0D6vUbP0zQs5VSc0r4dLwDW8GqpYfUHBtq6j4d2f4SC3lOVVYp9DHL7ToMpDEoME22g
bl3yjVpveYE3qN0eR7lfIUgnebyV2By0mLeQDpFLt4DXnoRymKywbLMWraweix3MX06PQ+0NCC4r
DzM0q+5F26cKsbnK0OKQjF0D9AZTeaLMHz6OonbzuiZEBKrC+H+wClnN6xWB5ihtwTGRYYUk1S96
F2RX10F3quNteMv5305erFW/9O3sv32BcIlTXSQbUi2nzTMF5rknA5xjQ25grFyGQFx7q5//Wy0Z
bhFVPh+s/Z0FSTak2A2qgwLpYD1STJei3hmIF3XlDISqLs6lLuJn3OXnm1vA6T34gPdbnMcDmR79
V0OpxGxqfEUzoC9UkiH3WRvdGki7iJwu5jlKO+eFZpX9YqUiO0ha9oLCUeUM42WPyJhawD9lEmNu
kZlLKUOY89XFzIV38Xo8rgxXaO9cM65/SfE2O0gsdnYF4OD/BVVT/1NQ3ezASACAoBPqRue6XfxX
mlAYzw9F/Pnxet0dH2k6Iv/sjDtS8pAX3TQ2rFfMcee/DGPCNsNPteqamrMW9iVLqaq9N7PHeAdC
RGTLU4tG4nXzKW1EhWqZFDLMHVgqdN3mUKJJ/kIOGlDfc/y3HzPEI0XDTEA95DdfsRFLgGlWJcPM
wyaeVGe42ChQnicv8w7u4J0DgKfdDyFA+l7cRetvF0VaP9aikWFP7+Z1QW/h0kUWJKMsywzjCS0c
7RYZevW+tqboIPbOEUd7T3XDKMNQFNmsm9yUmWiDZeK+m770OCl9lK2dfX28YnYWJz7KMI/RZyLX
2JZDyJqMCg/XKRSJpeQVRXrjem/CPJ3bg3fJzuKE7EfPUh1syBBs0pkgzfO5Djg9/YrufJePCxVJ
vXopHfp9RZP1/9HKsTgIujM+RA8o4alz1ODCXX/AWdcWSjPpFLqBDE5JVeghWuv9U+ZN/enxVKrv
sb4sYHJDE4egTvkFpYV1KNfpIyOYoPuzItM/NIBwZxuK1GeqeGWYUfg/qCztxgO1CRIH8BHVj3W8
GcRFM3XkQ/bs+C9lIdP3SRE38I1lXP7VBqI8CHi/IBkgvVml08ajedtx6v2knaSxjKHR4ZESt+Pw
mvZyOLiJdqKgPKcARkoSCImM9bCSZMkts9VEyIKF2gwM4gV/ourgUN6ZPIo2UBmB4rAqtwWjZbR6
YXCrhmNiTRYZ9TTeoinOv2mdSF8Xo4sOqgA7w1I0KaUUQX2Ke3Y9rNqZ6pSmrgiD2tZvjTdql+SY
ZH+/x0hbaUQgS67ibJHKi2/mbeAuIhycPv0Ud0P0onVzysk8GZSThfcJaZPu4IvtzSUKFKQpiDmp
p+V6aGmqCfIVR4BpKv2/0P0tznEm5VMyI7udjfJI+uZ+T/MCo+6oRDqhB2yhmn3QwvlqyhEfqBKj
nCRtXzqbBUP19gjGu/PV6K+AbKLeBhVzyx6eRRYs/VCx5KuxfWkzy7jlCU+SxyfHzoDYxcDBlLYz
Y9os+cXJtM43GJCMiuKTmXXDJbNr3AWTI3HV+0jgRcBbQ6gHJmNvzwyaVYk3ZDW5iK93H+1ed74G
ZbmYkBPbIDkY1g/a+PpEJNqPr4RQMkfw5vZEbmtMMc2ToUiTekQLvFIQ/SX1vRO6FjyvFrosTyIu
5/HmkNOg/jOnDgpSVabzhG10pzhFOBN/HxbN6c95MNS/TtM8f9f8Pv06J/b4nbw1AKjXooT2NFNi
tk7FZFpL+PgD3W8rOIAUGJDKUJoZW5TICLEht+J0CNOYes0pkWX9a07bKIYm51snRNYhYQXTwb66
lz4gJac6BKkAgVaW/ObyCjhx+zJphnCE4PVNRouG6vHoLMalEWIebqmY3KutPHav3QT53J0j6x/N
6xr3tOSJHRwcYff7HNlt3o4KwoHG+tavWyZx0U90GNAe79PXnpfyZY4L/KvGfHjNUy8+uG/24tGT
BjVCa5w1qzbnT4mzjdV7bmQDyVfpmOcSbdxL0MK9TcBOngT+WQd3wv1mp8yNHzmvEg6Yuwu1H2mr
FDV5ZeqlLViHjh1Y5UfZ8l4UdVTSsaXnzlG9HhUGoMC0AWOGY5UFtxoL3Cstqe5gxd5vdCVLpEQN
ubDJRzbJwbh0Rh1jLxvGpp9eqLt1v9hRm5909uCb0SEqFDkqZHAawVsMQTYDZi+ClvQfe7GTs5TT
H6WHGSspuXxyozr+z+PNuDc0ZCqQX0LvUimjryewQXsNJhN5cWNL/9whSp6dzKpGv8xyi+9vj6US
EZYfxXtKNutYvdYIFgxiVXNvJ6/cftGF4lP+ftTm6shlaueQYUGQqyrvJhKFzbg6KStOgpjHmy70
J00G3gm1u/rUAEJ6bmdHnk2e6ZfHA1QDWB/RiJmQGyNHzb0AsHw9wMhoZTDo6oiWrQCsmCZfynwS
ykzA/zKjGPbcRKN37efR+O1xZPUnbyOj3AyuCKAfTd/NCpVBHCxLwWcULUVV1NaQHuH8n/y/HsfZ
Wy5kx2h1KUoaYnnrEfqF5wkkunh2LFSIS/qIp6LxG/xiG3kwmXsHFkJDxOFu5W26CUUDYZ60OULa
jM13ylCVuzYZ8gWZ3726+TT+/nhkO9+OVBKdGJXtWeAH1yNbZJ7iFasep5Vj4BMKQlOkQdOexmUx
nuYBP+IkEcFptJYjobWdtaoSL54dbHtGvEn5QGcYZtnl5BHxksOTtAqsCVKwApY5aL/RIqxO0mvk
7fGAdz7lKupmfq0inpdlotBgIf6DTWExvxpxLM9NII4EXfYHqMrPSjKUZbOeWwattfrMoSb1OL1K
252BstTUNAR3MJ7p06ufG0f+FuoP3WwJ1VRArFgJbztbnKQX1RIhDgMVwFxHIDru4g/RtLwdj82V
SidSZVS8ELaSpIWcdARkU665IP5tKDLvc7F40bWzhHnU3vrBHNyOiPoexW4SKAwR1TT/dIUjXBAt
Qw1Cxu398qOTFOJ5jCMb6HBafzCk1P4e5m4Izd7rX9CDrj9bUz4sZw6H/PPiOJzsQ+E6GGy4f8eJ
HZ3JNPp/6LVSfS2cGWu4WBx1G/d2FUw6nmg0vjH52lRCo3ha6qLh5jSTRQlMIQ1edIAra0BGITrO
9SUW1XKhr68dXKT3a44SM0eiznFM52O75iZ3cIbc85Cx0pt0PrV+3vyiV3o7nSjYp5+MZfaNZwHd
Jz4IfL+vKMfovN4oieIEsUUxjKMFZGSm+DvMrntdhjZ45XVfnJYxit58RBJK8fgQdaaLtBWsdgc9
cqXkzMpmrYLD641NqHWT+9HR6rY/5b11JFu0Ozj1TgQcAjhmK0Oua22HZIvgWh2cKUzTwL2W2Gic
UrMznh6fT/dLh8HRV0W5B0g5i2ez2iNhZjY6SGE5ePZ1MJf8v7lW+R8x7O0vzQjZzxkggup6fgTR
v795iMxJRXOO4gm1k3VkK7ba1g3Y03OzyHOQy+hdXXLTJdGEyEGVN92Xx0PdDYjZEq1rKl5AVtcB
SV3bOUhVrux77asHhe9U1Fl9LjtpXpMUcPDjeOouWx8kPlqidLBoUqgX7GZqY9vA6KXhPC6xQX9J
O2t6CQwUeGacn0L0mYovNWCOWz02y8leuj/fHN32VD3d4gfQIdk8ZGOzaAU9Qd5/rk1fOU4p2p6s
0ucMC7rhnMPvuEIxq95nqRguhtkeodZ2FvHqB2zv26nVjHLyhnBoaeLRHgFDMpTju96RR0Sn+0uI
pILWFb8XQCvd5/WXlUbuBWVQiRC/6z5EDtI+6z7CrY9ndG9AnHZsSCqJaMVuF+w0OW4ztiJsXVr2
0cxBM0cCJ/gseLOBBkUIqui0JkhXlNj6ekAp/7ExbCFCPccyNTLs/FRN6BQ2c6mfE+1QRWpvaFAJ
SRwYGTnfJi0bq042TqOL0Mnj6snXOEiToV7eNyA1z49n0djZhqrmhjYHfUBMqbbrwlJd0M4UYP6g
LJN90cM+5bPm/UVLK1hOeAE7V1yX5+o2m9D8LwnaOx99kTglnTaBwhBoCUNcqDDXX/I5ct95dZol
SBA485Hs8+68KAdHRPgsauTqv/+UC9B3oxpUDCI006F7EiPyVLJLvqZxERwcTjuFE/JErMIQGAAT
SKl6HUqOfhy0BtOi101/7foakzqNkm7TZc2l7ZIvGXypG7Y5kr2r+2c/WIYXKFvdwffZ+Tz8DpII
6m08CLZ3z/+Rdl49chtrmP5FBJjDLcnunqRRGkkj3RD2sV3MuZh+/T7Uxa6aQzQhLXBsGLCPqouV
vvCGZoaGKxGqCyuZe7isJovlI9xmB6S2BnxF4fx2ssM7Z/OByQYIXbdd1Rg3uLpIxRhOcSLvHXeg
XjkMFN2sSDmY286NDHEA/DnXBXnjtt2hFhWgvHkcwtI2cCKAI3a/pEUaYjXSh1ALgcj06nDXLPES
GkVyhLzc2U3UuanGMfaa1W12vrSh0iaVS7clEeqDmxt/F5jvfB3aw0O2cyGSzgGC5JRRCd7CsRsk
Wko1iZBxLmvjJPusflmiJjkQBdidD0Bzisz4J9ERvt6yVpObMbnpEKIitTykyzie4jzRKJoq9cHK
7YQp1GqQwoDvAsh7G4M1jlcWdGCG0LLj4otcuvIhjzzjk6Znuj/UWFOViTb5RW/+flUKkDelFOpS
GlA7b3MFOAo7CsT5EBZ5o4VQboh1myo9zXFvHAQMu3fAquZHLw44Dzf/9QdF3Bi9JYvOX9t7zVnV
CnEpyrQ6TVn8ua+s7MNg6f0Td1ERDvaS+dJzq4skNzr42nt3AGE1BHO4ymAlN3eRJl23cat8DKsZ
dTw/Xzr6TaqWT9/i0gQwHc9Ipd9+FnYSCdDQ8IdhUdLbNTZnw5x1O19Smrpe0yd0/AcDYyrbeXRn
bHYmHMgCJUIv6vage8dkXVga4citkjhff+8ZKqHULcn3Jn/yc3tSPhlzlX64PcreMSGyXjcQoRhM
8utRnNRILLPFBc/ohXWKoqHylzlrnie9OmKY735F9g3PCIUjgA3XQ3liTiXOXkOIwzECiloExTaR
Q3VCC/LffiqGL7lqHpUA9ubHewWSgh3j8nZdD2oWmiXtqhpDhDkmNqXsqlCVtv4sc+voQd6bIIVu
ld25dhm2fbu8XSJ9jGeuHG2I3Xvb6pPkU4OCtPXFmNZXSlSo5Vr6mB91hvbOBOhTygJcabwemxhz
XGbT7BFaCGsVfXpBEB/WQyfPMtHGE5jCI4WOo/E28XukRZNRp4yX1H0aqs0Qn/Kmrc7q7LlnMRhH
qmJ7q2jhLL92ykH2bsUrVj2hQc7VECpg2L5huYdDtoxMecIVPDnokhyNtdmmxgT9P9OBAQBB0U/j
bHkP5Uw9rJrjI4z+7lAUi2ktI1JFC/F6c4reaFCIBABg1IX1pZd9EsRDoZ5AxP4+h48OL4gN2m5r
Tr0tSWSDp4yVzt6slNa7oG7nXvQWFIDH8TjfvlL2Li70cDBIXLFvNBauZ8UD5JaWPgwhRCpTO5V8
z2FlIRzdynubkGyA3Y48E+DrzdUVZwmldtMlKDXt5KOp5DZdBSt9qB1TdKgIL0fne2+5VuNWuJDk
rhCerifmYhKPYI0AMEuEdlZtaZ6bEj+2aJL6QeVjd6gV34Bh6w5RhM6uKPUlItBV5/KUYRr6wsaQ
1ASs9GCoveUCnUuLhCIpmePmM7aRq+MBnAyhFw3dfUlu91lRDt0KdicEltzmGaXruwUrodC1uDEy
QmEFi+KS2gUGWPYgKz+p6uzgTdu7h0GZ/d+xNuvUG5Xhpg4ABtQG8gtUJvfRUSb3rz6H2KmosROm
UMv+YNfTr0NlAXg59c41SPwlG8vTum9kyhVFaaP6t9BaGFyid6ODqGD3O/6k4a7EZuA218NYeZ7K
cmTTw3BO03stF+ZDLLquvagZGNPbJ3l3MHhYK1ZjxSBvnpUWiFcl5pqcYOjMyDdqK36Y+1Yh1dO4
5f0/GA1AAPqUaBRhyX09NQ0BK3XI0p8wlOrZjkbcQSbjQeSH2l178+LbYasD5mmlBFyPFGmpoylw
7MAO5SJUl6i9xxLkSzxUygHseC81IPcghSRLx8RnE37YS9PaZcIXrLG6+qZMKAs4lZ6tytfJaeh7
1S8nJQ+WKf92+2PuVTKwaUSFGv2W1Xl0cwiE7SlZMZJloaO9PNojJt+VNVeXVA4ovEvFuuSFOX1o
6iF5RT8pemwRR1wC1LqzUxVX3cVOhfFDjWRhP+V2XP4rjWH+7/aP3F2HtTfAHY5UyHYzoz9ep5rH
++epo/U5jUfQtbki/vGG9Mi9ZO+xoEcDygLA5NqLuF5yq4SY2jg8SmXkIVDL/XC2uxmFfx3sA65e
R6Tqvamt0BYiXZAJQE6vx+tLLeEpmXjasxk1sdJOv5mrBnrVu3+SBMIopIW25p5IXl4PxdGNaVUy
NbtJsWTABqr9hqT2YAdJjZ3IH9wJ61PhIgcEvWubflWrwSAsDEI/LY3uECHo70o9MQKMDePT7e2x
t2ag4Na8C9QKeNPriQ2DEwtzpEo8rA18oeNhPZUmdbRCZBhre0P+4/aAe4tGZZOqAXAtEobNfTeY
Te8aSSpRLzOVe5HrCEKXQ7xwSPvo4JHae3aRnkPlgMLBmppcT45k3qlmk7GqwRw+ZZndKyHp4OAc
rNfOOGvHFeoYFEZ6Upt3ydG7uSwQqw2t0YjvrWJuTnnUFN9vf7ndUcAEAMMhz3rTaYXRUwwYD1OL
LLquOg9VrN+LRB+9y//fOJu9TgUHZCJPYAg0a/Jnd6qBbsXJQf/urV0ECABk0H7ucRq623zDMr1k
0DCCDWvdiOcHO68mza/qnGtpaPLsVe2T6q9xrlp5Z1S5RjIiY9j2JqiSv/C10o2TOlvdvaYKJQ4L
es7SL5Pc4XrTnf5HW2qa4qtGnHzukzLXw6guKS60GoKmz0Obles1OBuDP0SlsQQSHm1GmSE1792O
VOLUVtny0s55eyQSvXPgVrofKjEkJFTNNiWe0R6BjplY+QrXRTagSObPhl0Nd2aVlsj0z0f8pr1d
QzjIvvkJJ992ErKoNL0aPYgQcdy08MdRbX2nr+uj9HgnIKQ0B7OWUJqC2LbyoHdNkQ61SrenbSGi
6aD+idbUsKoL7bK0JRp+pEUHW3XnMllZFTSgKUCS321egIXO4mL0fEwVTY+7MZ2yTx3j+fADzN8P
4SmHe2vjB0UEotDru0TmVFVwwe7ZrplFAazIvhn0hQ9imb3VWlsAqy7nyuZbd88vEW6t6IOuiJKm
XaMqryBLx9QfqY6Ht4/4XqFxDVto3a963jyi1+NYXp+Zne72KFAnUg1tdxIfhhxX86AsE/t/TTfC
hWnaTozvxrbsP2PePv+d2rainUwtw+fk9u/ZW0fCN8o6uB3BQ9gcChCLdQpslCvHoHa1CE2/AxH7
X6n1R+DovZHQgwO8tXIr4MhdT7wZ1UmNFhzSXSpi3weNbhcSs9nkRxiNHgTbe0diXUtyCEpjsIuv
x8omkeWdoXSh1imO9k4XjgOYcUiVKjCRts0+eani5j7if9Pft7/n3iVDCZVbho4Kj8UmMJ27vO00
XG7D2FKxGpn7HMsd/Hnea56wA5jp8x8sIA1RSLYOzVHo8tdTjS3FNRVlIIzI9cxXHMVBWhll/9rW
64O9uzs3AsyVwE81biu6kON5bWaj1YdVb/b32DjZQWTFw2Wwa3lvrRrIt7/l7o4ByIsSHMgBWh3X
U2upChPZcseY3RA9xpViYKHjaQ9GrB01OfamRoN5NUeniASc5nqoAa2ifkA5AApxZ13kMKdBXDvJ
2emi/qvC+Adxy89ztUEowOilVrCWDIgo1x/0y3VD9DeicgoLoqDJExSDdD2/n6bHeioX4Y9FN30p
F3P+n6E0PKw0buNPtpGVRwdl7xP/+jM2h5L6XGcK6vDhwGdBGR/iJnrBFmoosfiDF4PrDqTLT9mE
LQYkjo0BWxw4NAi2ySAxSw0UZ9qdm3YyT7c3zt5djhTwev5W46/tS6+pY4pGGhlwPCtZkOn6+ETp
VX29PcrPG2u7hpgAUxWhoLIiojZr6JptNymThAVbOfYpHbX5bCRuE4L6h2psu+OTZaTVU1yCz6uK
ybw3MtFfIJq2hU/5a+rPbSYdOA0UXS5gv6uXMrKs+578+SAe/4l+f/NbrVVeHvVPNvrmvdZRUSyR
G5NQy9r+30w4w6VbSk2l39ObEGo7PJOLzOmGi65n7Qv4fO81No3sjDdv+ldSG1qBP6Xb1WFbj+XB
eu3tQpqYpJMay0VSef0hyxrdII0aONDU1kmCZozcOzCb1o8Ouu3BpbJTs2AAQEh0FJB/2MqpV9Q0
OxHNHDzHIEGeCnHK8CoJlgRoDoJJ//Tws+/qKTm6PXcmCd0JWDECBRDj3pz4tloWAjgKukMrqlPf
TBx0KyWoCzVjcrODG2ZnnihHQ/fmhqFtu+Wimui9joMLFymNXNO3JeLqpTk6/tjU5Ttgv/o5ydTv
+jR2B+nF7jxXiTfq8Lz2W6yO01XwR3PoSZQpR5AmVnFqkLa8qIN7JMGwd4tShV8x1CRnCJyvv+WX
W7SEuTQbWsNBL43krpml7pdOLX0vxepY6V0n0KJu/CgUrhhlTLAeMObftnViZFqYsH4RfyOB2N7k
EQiouKf1hRld/bi4ffOk07n2S3nY7tufLykbiI3VlmLrw+u4aQMqnzLssGjKe6sU1ic4YO6DN+Ke
osZt5i/L7IQFUvK+Y8zOyU2joydjJ7Yiqvq/v2GLeHUhcJCOICdf6137Oqk0pW08Rz6jd1A+jFPi
fezSIvv9HIDYlOY054Y8Z3tqu8iLlaIAPjJ0w+ijuKE/RoStB6PsRAErtYGWFcWE1cPlejsJRFoB
EDOKhqvDi4jTKg0as3eel3FWT1FMpebgNtp5qeD+rm1Valtrv/96RFVNOhl1Kh/TjOfFL7xWrXw9
9sx/b79Ve4fy13E28Q2UwRhDZWqRdEDq8zgV0ampQd6MxdgcqIDtTkkH5YOZCcnhNiDNNbEI1ZKc
B1QRwxQLhQDO9VEFcm8Xor+KugxbEZORTYHJNlCvrFOWSpqE+UKP1tjXnE5ybpsw5q69K2b7iIy1
+xVR8lk1zvj7ts3j2hVqnfJnRbcqH9QZQevewooME4X44Pre3Ypr4QDcM+KV2/xaW4BN9D19K7tC
C73ETVnzF5f7DcJdHoqy6z7/wQ5ZJYoM+CgA/jc7cXTRkRYTMZPRGAXKsoMZpMXUfzKwz7z/k6GI
z0hYgCBvKVnavLjKvPbktA77u3ieq7BxU/fkVMYRcXtvxTCwQmmdvyhVr6/kLw+E2aIkrynrZdVU
zVfZLOIHlh7W01hq0cvtWe3t+zWSXzniCJRsH1zy+N6R49pOUlP3BQp1/lVBu+BgX+xOiDIYWS3i
cOTt1xPqVQWqSc+LRxVPOePu0fhj1tZ3Y6lGB3fT3haEXQKKGa0H9Bs3O0LgUjJpLg95nUtxRmtd
ucvbNHtZDNmekemKDi6OvSMNTIBJrRo2fMbrqbVQ0QVuBSQI5tSEtVS997GYJt+l6nFKYiPGq3eJ
/r69anvfk/WiGgoKiYhlExfbqVLXEx4poSgy9wWa/4hBuKwfoxFF9dtD7UVkvwy1zUrInbMmqym1
qG5cTOckTpTnvHKU2rfH2Auc3ireTU4JPJLrzgtvD763mLybSJkSO1Ay3+ybpU4Ts1bAaa/eQe/I
Nt/nVquGqj4v7xI9PvJh3zsMgLpgGayVHvDt12up45aIKuwILNxUIQuZ1nRWOvX3ZZ0wWSO9W7ll
3JTb8K+PBkL3UelDKWLtXnNrTG2yQ1mnvX3Jflyl6ShDACW7nkscoeGE9xf7cpEzGJ15PqU5JeO+
tfSzkRm4esRIU99er90PCHCNTgmwJ0Cz14NmeqGnoqNMCHQvu9Q9NhRQQo6aa3ujcAWz7SlJgvrY
7IoIARDDTnIaG1NRAyPAX2buo+J0ey57Z4xwFc0S0Oekyuve/OUSnhY4uNbAxk/R6PyWpOXkQ+qZ
he9k9p8EVCtNDaYoL4v2BhiL+H4ubQoaTu1a59SqCpg17hHra+80EYtyMxrQmAlArme0urqnsVQh
CCl9j9K6uQYCVnGpi6y4d5xKHJzevaoxUQCImRWswJibd4x2ngrwAgYltslgNJPFu+RKYj+ZyhKf
xggYv7HU1rlZUsXvM7vErc6MLos+H3nJ782cTvNq74FEHC2k65n34zDquTOOIW0l+Y9h5mlQAHXB
/QwbCk2k5vff3zvoma1OIjgcwwe4Hm9ysNiQPeOVel/dOWZcnWyzbr8NxjweYKr3DgOd0RU6gYLC
Wxf1JJpdb4TXFk+tdxZel30ZMVG9/P6EEKEiykI4kEByMyEtz2NDm6BC1ZGu+KWWinBWXKJXxfsD
LhvUHLhs7JxV/GRzh1TtGIO8Q98rtfvIT62o8hstGl7yeZwPuic7dyQtBPrmwHaQ8dwW3Lusozzm
rVJisWWfjbQr/TmvxzMqaS10BscNaMseyRTuPKirtSfpE6r9qy3B9d4YIpnkrtaPiC8o6Q89dY27
qh1kYHRt9t9stAtM0eSjF0njYKfsXGi09UAa0t0m9d920mvgD3Tz4AcOSqKf6dz/0w2tdaem4iA6
ebMlKRat5MeVrWOuVL3rGdoDpulJElN0i/MumDuAAhVN10+3t+SbM72OwuvGwgFNohl0PUqcNSXV
+5xRBjk+2CBrnkusQs4Eh5/iQfltjfN1OAQZ4KCzX0jfrocTuTG2Q019rYpd96Kosg2VwUwxZ9WM
3z1sNA4JDRCh4gLhTdiGITMdzKjq67DxJvlgesUSdnNaPKK2dRSYr3/UVYGVoYj9aVQizLt6yVzP
Su1F4RSiboA5jKuXRG35Tmtn57lUvLsIhK+PektzX1P89kdv+m0tv3V4ckJEUCGTUWC8Hr5A3qtK
OsA/BYJHJyplzae6WLmlhGJhWzY0vtr5KEh5cw7WQWmWrvh9noLtnGu1xVasEE24+h0FHYz0c6Xg
7WkkkTjf3qO7Q5FzA2ijEM72uZ6fvfDkdpZRh87iLJcu1blbbIL1unXmg8f2zV3GrAge0JqkVL6a
8lwPtfpX2YA76lD1xNqyN6Luux6XcvJFbSofK6O3PkLLiL/cnuHOWQd0tOIF1iwSZOz1sA0/pR2F
VoeTViFXMA9EF6Lq/+A7rtMi2eH5Bi59PcqINS+pL/ukHPryYliKHrqJq/n9KLzTH0xoxQhwhVEi
3ZraitlRPDNiQrrq1J+MgkNKNc1Gbuj2OHtbg3oTGE4eO3TTt1PqKXXHuVkj8JUUJ7dJ/5ukBzBl
8I76SnsjreQ8RPuYELX864+HzrCnUCapQltb3DsX0IrfpJ76NKRW/btPDJuQ/hVrBO5hBY1eDyXY
JMroUBmx6mTEynlUL+4y8ZZ2Zn5/+/vtXP80RCC8syngyGyZlmyBZEDEvAxFZcvG7+ZcTd/pxHj3
GS3MJKgdt/7++0PSHADxtUoAv+nPYxBnJEwQD9RuTE7QR00/7abF1/DOvpSue9Qk3zvSv463iRSm
PGIxB+xBLamZQVX3SpBO+nzvyshAryGOL3WTHSkdrUu0fREoZbD5NV68NzYlJc+11alNGepKWZ6o
iatBTkXlsc2XFqFTvX4SKFIExmTrByfv7XThka72IaSPsOCdzXSdxGrtuuUGK5Eau8/FYoRjD+dj
EHn/Wc3G5t7ROSq31/Tt4VjJq5QYSJHh0W3F7zwd4EozINDA3w36EKXyMJFH+DoKEb99ibFb+R/l
DESWGO76cMiKyIy9TKM1n6yv3TDN/mRFxeeideqDw/FT5P56FREChVtC3w6QBVTk67FSy86VhZmB
yFz6BKuJzk39Uqmy7/lUVjACMQoOmq4QfSAnrXsH3JzHNoN6pvNWieS7HWWIKrgm0NiDi+/ti0FS
TVjIRQH1xd0e3GaomiIzbT6DYqSfU4pzgYrVypfb6/r2eqDTBDYCYWtKBGhKXX8A/CL7PHYJbFJV
hy2eKJZP99h7kVn9qo+9e9A+3JsUA5KnUykANr1us1+KBctst2ZDhTN07d48t1DAm/d4k9tH2oZ7
01oJtHA9ETF5U92kvl0ubJwG8nGD8Fgf55kPzlT4pdeJ504qRxX9t/qGsHhI4tHoBhvE1t3sWmSd
VEpu7Fo3jcX9JKbq2azm6s5me51m01IyX5905R3sEfPFmSNYhIhpde8i6cnvme11YZR51be0dO3H
rhfuY9+l9n9mUVlf6iY2cdNNxae81hLaV80hGOftbcavx0B3Lc4i87BlgDgRKbNhJi083L50fMXL
1I/NoucPBuabz57Tq0+lNRuvs6Z4B8nl3lIBXFjRaQR/yLxeb4kZ/a3JHQxC6978T07Ce/aWpjwl
rvm1Bf97VFXcGw7IEfRbOo4rgPl6OKNMvEhtky6ccSr6p1Ss6U7igoEWhOH6sjCPijs7F+dPUTOH
W5MgZlvST0rbLPtBaRHq0IfnuG81n+qpeV+745Ho8M7DwFBrlkcGQO61OVyqGfdqhllO2FntsJzd
RtanUiVHeBCAwx9yo3PDTiTJQWV/Z+8Ar6GKyS1KTXPbhdFGKg50a7swzUX0pTNh6l0g6nXTo2XM
bk39tMu+J23aX7QahOD59gW2rtfmBifCpEa8NoB4FzZFzrKLcrer9DZURylfU2kipu4W01OrjTGK
a9L4iiZBiUeEPiaf5jI7Gn9v9vAWgOZRZqW3tu63X240r1siiNddF7Zizl5r/DZ8J07i+8ZRROAm
6fIy13K8qyvnqOOws7NW13XSUT49L/MmpYBAaGn9JLuwdhUnbOxRfNBVET8CWcg/3v7Iu0NRjaGJ
vVYotxCeHmY0fZMKCZgSB+NiEaYvge8FRQLG+/ZQO+eTWs+qN+OuJdFta7SSGhx91DdCqWJHc1mU
dux5kS0gnlo/F6dOj48S3dtDAqC6XkI3NXBjQuIT52SH7qjtRgnZoGUrQbIo89PQWdPv8nRRyvt/
kwSNcD1i49hzqihRC1h9WUJht3SF+nl5sjLj6FLYndx6Nun6/lS+uh5qVDoticwModZsML4lnsyf
lqFWsKaeExBSuWd/uL2AewcCYxGK2SSh3ESbudWxXatLgohprMvEj6qyuveG5N9ET9oPUKDnB6ez
vGdUEI7YPTuxBaUKkKSrPwfdqU1cjMZB1xlJ24aRzGwohUUbIK71+1kirDQqMCsaaG2lby7ZuSmk
YZNmh0Kt/6rKfHlnaFoEXXPuT7c/5M6hw72PVikVLuQ5tgXQrqurRQykUXaEwyTafE04jnhFIHt7
hPrZuUSJfpgWvTwoyduevTlregeqsghbw5BdMGlp89hK6H8IAyndg4uS1td4GMuH0iyzp1QCsLs9
17fYp7VFxfgUuMiIOfzX23RxncEpV2wCf/iEpe/4zzBQxWuUyry0BoUaLbbdkyD+8cve9i5E60dG
hjsnBTolKStBCL/hjaxYqs5Tn2DdbhZjfrZTc3w/Nh7w5OmUFF5+d3vGO7v1Z9USsjlHBWzk9YSR
Q++mKGPCiFfEj3llx18G2SUHo+wcRkb5WXRSLRLtzRuRSy12CDmYExbC3wc1s33PKJp3nlPXjxnG
B5+IWWqivuXo3tnbUoR08M25DJC+2oZ1kzvHY6tSBBCadRe3tRuWKa0kkaTjXZd0Cj01TQ+nxajO
jjvlX29/3r3FhGpMM2vtp1HAvP68eprlUW1SE0g1Y+HKcV4bwoozSrb/qUqsH+Rqe0eVdg/3HWBF
wtjNYoLkMeMy4VJY2DaTX3Vl96CXWfK8UPU/OCpvl5SuO6PQcdGJu7bk2Mr12nRokGPzxmj+GNtW
FBRYafig9qwL0u11KJIIBlTED7n9TbW301wzKtJ6E7EgcKebNW0i0clY1F3oWAKjvyy2kpMulZaL
Fh/w3Fdn3bxzltE6OcrgNifVmbNLN5RRds6q2PTVvmlTX7ELA4VABc7PYI79Xwc/cv3W1wEhuF8K
FBihUzEkPLpeedcWaZWMCIm2k5gf9WV9iWRW+bKfSgSw3P5psT/R0g89YY6xr062dZcY7W9D2Egw
wPEgcbRy0GmFXP8MpCXsWgiJ/FVl2Pe9MnwXHVZe82DmZw0Z1FMaLUe10rebHqr2yhZZ9akg4qz/
/pdYVCx6lYiog+WEI016UpZp0PwcHU31AnodRUivb+f0cvuDv90UxL4mbTpgPXTNtvkboDLHyCWp
tsSBJKD5KIJpsKP3XZpbB9WDn4iF67V1SE5NrkseYDohm7WVM0fCK5CiipTexMmoiYrF7yLD032t
jseHPkGV/II/ZFP5xggWJhhKe/p7aZXBOHlGiriLuljuO1e2bREojhy+j3qLM4Xizu5X1HDr+Yz5
sOj9rlS799WQ4+l3+3O9XSPWxuKDISSxdjY3UQrI3irKUzalTHM1MEfbCUBFKf+JKs6hSw7Fy+3x
dpaH7IQQgiIXdZdtdoZzMn+8k7Whk5rCRg+z9j4uSB6+tNbIZzsY7O3lBGiNXJAeDhcv/3C9A+ss
Ta25dXA5z9WqeZfpRmR9H7MR/3okNAr3GdSLNfoKfrx9qOQKzpNWIdPo7NA3T8/5uApVz21ef9Pp
H3Z+Vdl67LtqFb8TRUKFXA5xRLlEWZ4NWQzYL3i196WpYXH71NEwYYhG1/mQLmX8ssil1n3VQYD+
HKVW/N6JXPk0uooqwqoiHvKbPKaNnOUGcokgCLvqBMrIwr04AtsXjIq0LNzLsf27G2B+zcFUj3Ny
XuIyxe4RAq14KLJcGn5WIV4eePmkwglDD857xN9FpJhlJ+lw7pXGlY8DEV782oL3xLlA74WO9qCH
9q0h1OiDMWVafYdKGZ4YpZa3DkUx2/2x1Igg/XZ+BQiCUgtoa6pV9B+uVwiAqR7rNnVr4SSeL/Bl
D6xBFMgne94pn2PndLAl+POujywMJJSEfwIiVsrC9XgYpthaB7wbwHAev3ZmU596hJc+lCPK8reH
enu0yE3JUdFRIgEgI74eCh8A0UDybEJ9bIpL5GrxozPjx0nuOD9COzlKwH/2uK7nRiOPXcXFt740
29qO0c8G2CcQvHNk4WY66+3yTU9lIi8Z/4en0jCivzuUeEVIBBuJD/lcmUVQUZhZAseOvOhL5U7j
F57qpPIzur/Ro9m22j9V3bSNz+PSfJO9mX5Ipoo6SpyIxX1G8plEvxnEeF8oKfJxZFv6FLSZ3ah+
rydejKqdZ311OkO8WvhsvzRaW0a+ZRdWfSpEPgl/kan1tY0LWQWAYur/lcZYfFbTUvneDyDk0JQY
3a8x9cfCbxPR3dO5zZcwKWX7UaSK+i9Yc2S8ay9KF9+ZSwL2dTW+6dKUXxF+sx/yLtP/nQcsS0Lb
XJK/ie/a+qRNeLz4dY517/sldgu6I2njfIyHvPuKRdFCHV2JuiKoO6jlj0WmuV8WCHbiuexi1fIL
9mn9eZHxGH9wIsPsETjo0iUPdaGW1oeoQEc88Ai7OHjoBTzkrjd9NfrY6gPFaIZXpS2SDmZWm8zn
iiOABifyQegyYFWZhRIwWUFVI8o+5tlqO21qkXwe0WlSfVmiXudrAzXSc0Vt4kUqKelriW9IH9iR
Oae+hPbzuEivGj/IaVFOQtAFO9jf26t8FU4nkqVLztmFpLHZ3yPHDDQwoK/JbusHrffyJ5ghqRO0
M//iYLD1Hvh1b6+DOTy1BC9QX4BGXh+mvocvMUtLwwBVzYMpl87ZjeQRyOcN9G3tbKy+fbxMawHP
Mq6Hof1uNrD51EBLy1g5la6YHqk0RSdLcO/6re5NnyNhyUd7aDrEc3PXHP3cVZU00EqtOUK24u26
jng9ccI2nFL4mqtG+BabiYKgnkyzg/9ESVj34shcGcCLWV6LTrmdWN9Ggcet2ZkrFVBrkFEQo1Uu
dyippEicls3UAyXQFfze676tv05YvxvgpcYYEIUoxzjUvTZz/K6WbXoXYdtAZavuVT0AUNJHH2sr
zYxT1elF7EdTEmmnrLBx3eggXJy0OJIf2qET/Nd5vF45Xt757uhW4gxQcRkC7CTn0pfW4Pw3qklT
XjxjSPJTqnjaR24Kpzzl/eS9b/Vu+lFEwlz8Joms5NJUon+1krr+4MrG+2swFY54HHV89FHY3RTE
dmX+1dQDoM6k6eRzlMOo90VnaPKlHbLlJdJr5XtWCfvZQVRMhZXWijHQLIFoaVPU2ZPiecjQZXmJ
P7jZ6NVjGsfT8GSq0n2t2saccaRpi/suXjoRZEvcqGe1dafvNP76+7mdUgAhWaS9SNPtLV+RFVKP
maje00Sq0nASC/ZwjetmkS+lWxmB0J30HVRwdhfNtPkFMrzzgHUA4R360vRQiiqSro9pEo4OPYQW
eSG1QoEzy+flUeRFCWQcQ5TAQXPnB+eBX6gDBniQqrQEfNoC26E6V6rx3AhzhpjmTulnG36MFg6Z
1ZCTxdg2+q3TZnUYDUX8QZRELZ+k27Q/4lRFDVrgSPiFDl/p+lOkj99LpCYV4JBT+Y+qdot9VyFd
vASZUrivUyJahYinE1kA/MF6pVg7fx7y3n2OXXxgg1npvf8t/PjPU1tj4IAGh/29r7S0CFTF9L6o
0xLFp86Oozqcy0VzgA1FOjK9iVHjZzCKqA9mJxLvpVbGejD1sIh8nItFCibHmBK/sGev+1oVbvfP
oOTqfAIRXz+DL6PpYCSa9VQsjZ6FnmwKw28byL8AExVVCb2uSs9toaAX1aIFYZzpLTr/lH0+/0sS
7/BHN7o0+vvctSBnL7km/yOpKNtT7E7LFwvWyvzFMQQWppixK12QlO2oPI1zazWBE7tpGg6JY39E
vyX5LGFDWo9WxtfzyZ9X2lzbJciQlnZSXDhH4lNrDC5+YmW79ClvYj88oc1ceA+WMKsxGJLJnk4r
1y72xz7Ny1PZ2PzyuJwH477spvIVO9xu8hvHUS5x2uMggE5N/HcyldFzNbpNjvVRrb5awFodvzAM
8VGOuC1DdtDNkANBWqiMVvfBVKxcD+x4Nv4d2tzpfVPC1PEn1Fqe9dht2aLZkH8WUJH1C0JT+WM2
RK715GgRwEgxm7V6j1OGaQVpmiVW6ovSKfXAwmL2yfAazJeUSee8Tln6qYzW8tqULdNLhINaBKhX
2LVfRNk4BN4E7moy9LohDtFMDHIqOGXPNgmRuIuGpH4PK9/+qy5Hp/X7BTuXYHWras9o2cjBN1o2
1YOZGtkHoZiCsNyQtfOty4R+KcaEJMoShRHEiS3kexnpefJRx+C3Cbq0rXKkaWnh+qRGmhsq/TB9
cgy9dUMUaNweSdd6+uzQeCiD3ogjQDnCzSvfxtR88LUpTfKz0pYxhCY3ipfHzhzb/KFYzPT/cHYe
S5LqXLu+IiJwwkwhyczyrqvdhGiLNwIEiKv/H/bkfJ27oiv2GVd1qwBJy73mh5FStl7VZdbpBMOf
3DzKAP3SGCCzHx5SXtkWBeua4RaljeUZ/9OduesW1T3a5CBJbDRt5DWUU68vTmXad3nUZVvY3M2Z
l/1mUuH7CUB+7RwNVyEs4Nfa/LYuTHUjFE0WcRisyvlJxU0u1OnSOW2KtmO8Cxk+okjSpLHs0wlM
jr/4QLztsqbT6IrJvDaMLsw4ipuzxOUGTefOZtv1/DQIn/vc9h9m33K/ZkW4FOet7xfvETqwqo+y
C/Pm2NbSfNKV2PSuXdk++EvON8EdKMcmpag3trVd91elLZpv5i4vE+NQqp7cuQnyE2627Xqt57VV
kdE11setGSauZnvNr2ckPgXzCrv7TM/OnRGXapePlUbcPFo2f5owgcMoehkcjksHB0UeG7cKnubB
wr5ltSZfHAASb0FSK4A5UV2IlcXHNvg9rEoMYA9k+5Fjac4Rvi9GfbXYqfmjdDfZX2+qsZ5w1XBU
Uo6dd12hsNef+roeA15SNzynnkf2aA62tz0tQ5ndGKSoZBYpnyUb0dK+8rO+/mAUhjkSEMfmW7HO
nR31sje/w68t7ChN9XQ3pGzzw7Ki73WNqNXYgfx3RXEUeRievXXeICzhVjtEY21ilpMv0xzGPcCf
g2rhjxzAxQ3uTZgPE5LyZb9KEF6y2ttjof4q5x0PHlrT9Al8wPRQ55YmVg4D+o6VSs3+urN6IiZO
Y8UXskwX43kr7LrYnwErXy/FnBexix94T3ZgGdekqQIaFbt+q09Y8HUVhN1CuegD6g6FeVH2LhbQ
k/NxGCR3YbGp4ie43cyODOnW2ZVUhbajzpnr9jGVI3zAbptteVcGyJu8bqTexW3HRCWPmK5sIcaX
bbmDX3LrodqsJow8p0lVojnWc5zNVu1QGUwBPN5600PkzZrhj1rsLgGKto10O8ZRn1O31Pmh9rvm
o1mXZRpVsusfRqPyvym34ddKLxPoAa2DfuhL2BFxlnFTHfsiLMMIHEH5qTDK/omJsjslc2X56xE9
1cXGsqaaypjglCJ67/eQRTpvscuYUnw41n2maUJkdm5Gc7CyO4ZRLHe9JbcZFM9qLbeWtVIp7vQT
Nxa9TJ8x7aZtbmV9+mwYlmrjDETNtzUrQ+cwSzNFB743+UzaHIZ7S3amf1qKoRiuewF54lNRFGRy
fqnEp7E0jSnG29L/HGx0Pw62qNGO8m2VotNW1NkdWu9pENFEVsudyF3lRxv/KxDBjv5FONlGHa2d
7dD4yArD1QfVBQthpTdLinfcO4mjA08eZ429PvhKl9h+pab3SGEVXI22Woy4ZbWfuJdmyB5nKHSM
Tu3UR7e0OYmywAL6VGXKLo4mnfMwSvsh/QGEALIvKZyZv/hVPzpJ7zn9p9Ly6yYq3dm6Db1547M0
lvMxp8GAvJlRGWckiYzgoOzZdU7c5fLW30USIqkt8xcNA4E/5apIBZYgPci1Jm0ynTRPz2uwFGZc
SpEPcS8WUR7QrrB+wlAw9q+RWWxdy6kOVeoE6oimS/vsdCLDQ1Tbuo+csJBbZMNY/wojlrhRjS7o
aKvG/YAo0XZ53GVlsNw4XFDlTTCXa8dZHsGaIKHnX28NSOxIL3JIjxzJQcaNN213bjva6SFQWa2j
ApAccdV3BxobAMyWuJ5Vn58UNGUFD0MyKy9HgY9wpoL5XNiG5R+trrU/iZY28AnBHw6BXE3zifKo
qBLfaoPwNq/wZIzMtF7uakdU1VVtEayi3ilQn02ZmryY42BNSa428xuea4N5TDN7GE5lvchPvrky
SqKGyB7FQiEVyxwhuEiES4+x6qgZGUwmRkuZ1wbXZNYOZHRapc2JxpXhHSQTUxOxdoez2+bEmyPz
GiOPvF2sDYMfPLMp5joPb0Vpj5FLzUG3Cj+EgSQPEkqMtcb4IQ0F72dEYujzmKHww+bMdRCbKg9I
KFvxtRrtScY1LkFcRmxrQjntk9thlWinjeYISMtmWGXQpfCljip7Gu/ata7mSDb+BkbPG+s+Dgb2
bexttXCObkYHIUpFCGKcbw9xi5WzOeqXXn0fy8JruXqa8GPpqcAigxzctIjwzfHKU+otAP6Y7PQB
aRh+nFEFrPmVxNklUXO9OYjkkjk/+hb9sMjGP2o8Bobsyw9Bu4ZMNFBE8yMh5nWGwdfT2m9Cv06U
71Rj0oEtFBFA9L6PG2g8XGdhiP3IsBnNeKqLwr3enLXkMdCbsk6NqBo3droS26LNaasthpm4WrHT
qvlRbPmCyhx4i18yy7yaiqDwb4dO4pxit0HrEwKRpHpMuca/KDERQUr25RZVm7fdcjOQVjvdQGqC
w6/9q63y9GloWvl53BqjuXWqWRuoy4k1WXIH6ZqdsZLGZehXr+astYzndLE9pkpBeFNmWjzxRSwn
HigDjnAubD8p2nn9mJUanEsFYs2K3Tl1yngVmX9jI7jicbjM/k4smuA+FEFbwGVjMnpIF8+tSbZ6
41AOhtJxOA7eb09sIrwR/ZR/zDEe4euref2sFNOpQzUZw8/ODWlrWbPrX1mdO9txMDrO4+pYuqXj
J+vbtTJHwJxV3n9wu4w0c85KPvMyYZ4UexIP+mhw7GaK27VPb2yJEF28QDB1DsWaN3U8ZzJ/mdER
luBdByAvRVio/KbP1ZLiW+MtXURfc3oZulVsyTzmbneNtrz4lfuFWx2Kqacc96wl888aIlh3GAtv
WqKhCo3XrbWHLhY0DLuT3fTq6NmqCSLRetBo+Q26Yo1JJTDOTaeizZ/XkmMX9sWB7el+J/Sl33Kj
RDxqWHuFfTj3eYPZezr9FHJS9p3fbPWYOOHk/VqZkuAcuvU1lTSJaTRWZVEelrCk41bhDNQTtht+
ZXOwJftpGZv9Q8mMbWyW5S5MAAdgZEJS6F86LfLrrJy8HnkSZGDimZ7Yp8FwgVfiBt9w0MzW4GIc
lfuKSGTw27e0wNfCmoL8UM7r6N8ujTs9tcrLvyDW5tWHYjbHKqJxO27XG157v/ACmK4CMq4Q51Gz
/mGZlbkQfwt6CmoI1IvdL0V2nkzIducgdRYOoLm2v5vFXsqkIjGraIS2zue1redvyi87I8bixOxp
wjQhTZh6GdbzznXrI9FvrozE7M4yVoHyn4xBMCVBMdoFCJsiZkfkTrvbmryKy6Ub7BMsFtxYW5k5
foQGUfG7xlIgj2AJoMvdgj7/OWFs9F2VY15RRlVtfQA0pSrKmZJYxPbHf25d9oonX/NZHsjK6pK+
opL3i5+6fA2M8OgJ+bPNOIFXvhxNOYvPZj8zJPDCcp4ip+j8Liq5Z9pkWE3xW3oe9cRc7CNPNBeo
u8sCWDP7i7+7acflI8STrIgzEqgXY+2NicRgNc6SAU0QwXkbCM6zYjpbIVoROemCp+1Iiv9RNtLB
un2d1U+jzeR9LYvsR1N16adVF8VXRbZMrxoV6FdpIdccp222vWo8zHk+14DJWruBjhx0Q7LYrsEG
+tRmRWQVmX03aGocyKbQNhO9WtlpxnP5edDd9KyDgnbL2I9lRTEtCYsDDWh1MHIiRIyyd/8h8LFY
jdysW5+4r+khlKuxfOsNt/st+6XroSsV/hDPm1u10YZ03xOCXs5LqtLqimpA/Rbb5DznnKBfa98B
3KtpnXSU/Cat2zB3POhB0vSWKEVDN4hMalB87V0dvEoqwznKaTd8s6yxyw+gWvwykb1H+o3e8chk
RWzDI30cXZNbT+UcM5RphydBCVpcO+EGN6C0G+fLkHvto7Lt+VtY9dV8K3UdLIwmF19EpvSy/rYY
8qBNKL/Rw17DpTsUowy7q4rRwc+CVv9NiBdke42opP+EVtkuMMfYsY+R/grGhPylud/Wfn5Kq7n8
Dst8uUH7Ls1jd8qd12KqQh21bUsDWTHKvfPHrctwb/KQDgbAVY3RqFrxqWlWlXKDelw5i/bmBx3W
dP8t12iHM1dxf5zcJjciz065zFfiGSMyszPMuOHOftoswjbM5oneJMg4gaaTaXU0Ssusfba8Qelr
uhvuy0a2zNRvpnBOVgtnpSijBb/RcazXq7mhZxrXhTmyfQaDNn7TYIEXlYNurTgPjLBO9OSsTTyo
Gt0zG5DdQz04KH5lYVgF9y4jxN81jrivnaTg5SzumXSuq+AqS5ulJGUz5fLEaaA5hF2Ouh+zsh3Q
ovaWJq5DdHLjqhqcV+F2TC8mvCL2+YvRWrcyd6brnEZGGi0DdN2THrJNJmnR+jUltbUy9Fy2/sei
1+IVUG4nD+jxZeUhzQVOAuOgXBID5ui/02VZb7Wct591xZ16Z3bWwgmF+z2dSIXna7F19njWsjbO
njYzxWDIU+mxWcKwPY3kL9/CdaWWdfrNPvapI5tD48ryCR9Z48H1e/dlZJZaREp6/hOM5eaLLBaj
SNrKF300Gjb/5arxJY89MbeUhoub0gpYNaFjoG4UscNFXh3yKd2xxuO0u0q2evpKUlt+ylVAYPRT
o884/wFzLKC/6kxvZFNwXB0OSFWVVFu+NntkGM0WgYxKkiiEoviROrMYo2kGoIWu2JrVTGTssYng
rHdrBJTefiU98Z7devXHWNXBep11vRVGvS+Mq3rWk3uzeHK5mlWjinOt7fy12Wgk3eboPMpjhkRv
Qa4/U6K4Ti++bBQueSJodBMeShpW58kP0jDWjP5fkQMS5RH2WScOqtYyPzLEzZ5ATNX4qlg0p/rO
Ck9g59UXIVf/bliNiiFbZZtXgPvLjgnTwEGomrC6tZhnTZE9V8WjYVvE9kHNY5m0U5t+y8D/9ZGc
By5GnJzhhAX15jaRSTr1kurZIo2s22pKvDkdP211CwZ26Lk1IiQXh1eIi8aPkg3wYwLZkMfMLNLP
bmWXD+NEBhFvi3SYjyPqclLbQI8vL/pWJbOXjbgezk19XbfKyI6WORrXARefl6CQ4raHcfbT9lyN
9dbEHuYJTdQXHoFnHIV167qT8hPUCci9qIKhMNt+kR/Dwc66OB+kdbXRqGe+0El1KpmMiUjlK6mr
18xLQJNdTi39M88lUHPbkm1koPtCrh/NsDgs7/yhC0mPxGb/bMBkfO9chF/jyqotcoIJRYswK7i0
FcrxMeO30Y/CLh0elmYrrAMno/FR8dBY/bmh0u7Js2ozo4jIt0+TIxYzrrTXOYfJoOdDNmGpMva7
1f3U1WC6b3Lsl+xoAGhypw0dWrEMG+th3vYyk8tH5DdgTbsPKdYgO6jEtp4FifQYMVJjrNvU1fW8
Jz0xomPGiy8REkEoq7Qfaqqd9im1m+1nA+ghuOrcVr0GRZE9ejI4FllvjufVsPKBbvtg0xdwdeUC
NwjDuynUy2dGFkF/hiPV3FAQyZ9GnXEzDKvNv6gaw37clm0MyS3nCawo5cBDTyjCqSrY6N2mJBE0
dXy3puSsnDzZC+75kPVVcOBizUKaN4uS5w6wF92jvkb8QuMJX98OtZNzWbpLea/ddP0iCdvPDh+n
AMs12b+7ICfr3dXybicn7NYTz9g9uGXZk8aWa0qn3OFnZoF5VoQUMfCvrQ5rylGfbR5hdeHCi21m
MIF82CdnSent09oXX73VJ4Owh7T4ATYCuacJ5c8y8pHoCO8Y8NL0C1qXBhX+NsI8aHao4PquDQhN
4EyGh7zNGjPqPDTDcH73pizpWjl9cEM8w24Ug40x0TX0OcphD3Zu7209jiE4Y38DTVL1R21QYyfm
UhJs7CHPtlNI0/0VerSzt40FlYueGTmdNV0rFU1jBZcsH6wMjFHmN25UlUFAD8ggdhAevKxN3K1F
VJCkz6qPxVYBhUzMQIWmjBy5aHGcnakx7ht6zxjb9lU99b/6fBjy+zULFrwLxqIi4cHH0tHcooVd
2UldrwYAlDkD0jncq4LxtI690ZHqVSoptxMJTJ8ZUZk6YJvCFfAmwnR2brzY0+oGqNHbFRCpKGs8
7sHEl1ZbPjuZJ+c0MpEXrZEQ1dL54GK+297L1lhNGjEEHfc8mh60Kmw1bbLs1jSMT2beLM1VuS7S
3/9dU3Q3OXoV6sWz5o1Uywi2oPuFwahNasPYjzWmPoTJEKnOEAtl/raY1lmslb3cSZcmOhODfm5/
I2Q9b13MOJlC7Dj0Xpb+TsPNxz/aLcf6Zmyxx/1U4bwy/QwsYue9GXSpF68Iz68fGbcM5odm9siF
4jT0GutLZ/TC9I51zYzwnFrzzFB5dLZg+2ms3Q7oIZ3Lv7VAZ6sTywxME7PdjlsTEjEn+Oy4hsnh
tvzMpl9WISmMQH4wuCNSTx0ABTowTFRQeah4O5AnRuWL8yw2Zbw0wu7INNTSC4Yl6TxoIM6TKTlS
AtxF8N2Tjud/V15Q+dOpYE6a5ZG7emU/0oEq3OZzHxBlfoaUrmmyBqtT3KxFUU8PQkvEsWN4b0h+
5/6a+jfrAGXjVDjz3NyaVOjuKcBhY0lqWufbk9fz93eRGTAqQMIfB7+fWZGt9QcvN431a6pXwgaz
Eh2eB/Y3j+ZZVXiiLa7mK2uaCZm5aTNKob22DNfaUIg6e6NfzeexWfASmdq6WAiVaizvAUTl8tgt
vuquh83cymQWjVN9RdkjldS5YzAkdD1d8zwANdmistWbdXAM3fjMMmi2xFq4bfC54sQ8owlYrrej
FlQzm0l8TaZ1QhYBvWf9RWVr/mtYN2u48rgEqsPqVukXIxs6M8qMeXlFZTOzj6sZVs9F1zgqgj1f
Y7JE+HMTVMyq7ms2VqlPreWE6znr+aWYuKHTq4zj8lMJWYqDCdZZnwBmWq8QkOgxCXr2YaRC+nAR
pBrjkUlqVh+qoNy+aul3z/ChrQ86yEyfgmksklHmRcsQgRwxyiV024gRSn7XUns/Bqh3AGR2x0ZE
qZfmX6cxG614FsM0R03f68+NvemFRHY2zYOlbPlDI0r+eVHVem2Q7NfAYjrvSo0I3lOkeYnhcC4w
uayunLKUYAam7ZYx0FwnXTa7Nx2nZ4k2WzG+6XWKQa9bLNVt7WOSuVA2UEY6fd9Ec273eAQwGGcy
TxPoe7NZ64e+633ap349twdZA28/bDmT3+eSG/GDaQwjPWk0TDGHEH6umWs4gBBqywP0kfN2PxRS
AJquunn4DO4oeE6rxqqOWZv6/nOH8/cniaElgB13FT/Dbq40zRgx6kOqRdPGYlmrZMjCddd2qHyU
mhENq+NlxQX3dpysBbmOWjZXs7nk5wUwc3cnoDIVlNSC8B0OLb0M5OSY1yA2Se9nsc38FtK6qONe
pWVG73nEv5fA3zL4lKnvRlL4w1eZEZuSVTfgOUpKd6JxFeJ8q7ZUn2lrZe5hDMYmvwFNZTQ4GxZN
nRTppl43YAJjQhmpvzeelf9AyD4IoiUX602D8NN81FIWX4dpAa4c5Hn5OPVuwejSDjpwi3qbmLJM
9nBDvUT5igx/eLfTG7LYarx8ikH6MIdhuMq0d5pbnA/6Bt/VCMPRkWA1164RyXSbXvKcyjjCiwvx
fJ9MZzi4q14fp9KZe17JKswo5wbaomzwa248KwRwlc0j13kYIq1+smhpfmKwD/JhrhCljtmWNK7L
rehvspUUK5mh7sxcbrspodgK+aWSjvvBDNe0jrj22Tf2qCf71uiHoYhMJkGfs2z0amq8EUh3Nw5l
cOQyCvIjZqr5UZm9oWKf4ZV1rK1wfBJjtu3YP2HfddngPSKtg8xr03GJR8ZWBTrJC60fC6C5L04h
ZXMzhF6XJ6k7l1ksAR1MSSrSLGDWQ5JxDAam4nsLgbb+LFTW08u0hDxadlM2R9W7If0fCkCasNM6
x0pb6mtL7HXj2kIH5xMUi3Y7SBPsG3233M8SMw8LVNJ9Z7xhkqK7z1a5BUWyuUbwze/GwImlbNc5
4XCjnlA2bYO/+zqG7pU0u+luXnG5ilFCosseNE17bXcGLezcopI7kiDYH6WYh1/coQy3qsLcm0V0
tk3Kz9UK4qHEDPq1LIftXAKlqOnBGoxmgQdVr0M+iA/WijDxjUW8e9oayyMf+DtI81+4MtDiyCoF
qB6Z5HSXokdtPWlFUkUfti+HY7Pm4mou313lkgqLyC9yRyiAo0wXonl0gYSnSJFes7VB3Pf0oP2a
ry86C+xTBaZj1U4WF6iRv/No/8Ln7Yv+AweFkUlHcf/5/8DvVWYRiVJkqV1chm/QSe5eOiwGTg0j
/P++FK7JgHVRjyKqXBK2UOCxal31ftxb4AqcoJhOmVepU27J9h2tkktU7a6XvLu0/2MKgRLdBUIv
X/qWYzcHcVr2bVSluCVUflOcdFl6Ua+290gMb2yQHTCMJzXyZiADLz5dpfstBUISgh/Q9lW9zetV
wEX6zgt866lANMNptZE//dcGgcze+NVahjEQPgxnFxDgTmpVh3oWjH3LQbwDp3xjb1j4uNsk8rAl
mNT/uTdsEOLjCMM/Dj35vXDN6pAtYMwL1b0nD/LW+0MaEbUqLnZ24wVKFIqc7KVRhDEdkOEFQIB/
V5P2vvP+/kXY27dFCE+PHeGhr3DJ0+3FIKgO+UzGRBO/q3r7DtSGdRgCw3mYZTDHZZ2nz9JbrY9M
FlVig5F5+c93CRwfMN8uMRNGzf4q/ufAUdr50DR4qeMAdD4uQqAqoLQc5796lViQu/YtGdC5w/3Z
uVjILnOY3BiewtL1ZzfCYgA82WL29qdt6d+T7fz3VnEQgWSmBfSWezK8OHBGbo2MTijhjbxavzM/
Ybip0UT4DNGueM9j+pKwsT/ZztX1nF12nif88xWW5WiljDloePlWcNf77TfJlPpIVvOD7lcTw69w
D1U2L+9Qef59QbPurtDB+dshzRfremswGCT0nAcxi2OPXVcslesfm7DvD0bm6di0Guv49/3y5sPi
WMyeAWwMAefPhwVMsrqyYq400cyAyw7UHYyfPq4YDkaTW8nEtiRIUsT9//Px53F3I5GdX+vDAPpz
5daVGAQ1axinztZ8rI2mfdZOTSt1WZfm4e9P+e8LAAovisd7/CMeXQrHFM5Y9rMMWavNgpO5aHmy
NuYIf1/lrV0qqGihFnH+rUv1AcrylDaqzwW6igHGcMfcSrXNjQYf/04EemuvCBvmF2RSf58F/fny
tiocpY8CUxyC1rpfJ53eu2B/vljoMZjJ1rrpEpEElCL5+yO+9SLRv8MFDUdFaLT7K/if68UoTfqf
isp2W+zma21nojnU4eQsh7+vc0mV3c8gxEofQqdAe8y5iA2jYeF9oL0QKgFUQSRgOXHlZB2YSECf
BMCA+YwSPwdAkPeLE/xXq8p9ea5x4TO5RBf10vpdzTbjWYbLcYpIduwi1h6Vto/h3FKibWhO7ynw
vbVz0GzctVgd+vaX+po5IhylhsYaB8qcj3jAPKWYBh3wRwveCVLvrXTxYlEQ3QotebGZ14mkbiwM
H8oqPTSyd6/+/g3fXGr3aLWRrUBu7OKA085KsyF1w9g1Cvc7QhU4oTtF/7Ev8vc8yv+duuzW2v9v
qYtgRILhKQZNYTznIWLVNn6iGf2zBI9vASATb8m/P9rlrWkLEpdd0cH8R+FZXKxHcYOYm6pUshiL
dYJ9tALN0uGx2r0DHGedj35GC8fR9fjOTXb5Uv9ZGWEgOIV71L3kLpa2gtNo2yoJxir43XRdeFUx
/UUY3+reOYNvLYViosndjNqgcC/uGA/h/VpPpoI0Owe/gdS7MbSID9M8GO+VCZffb38q6GK7PvDu
xnB53upaDXaRgWI1nPWOiYv1cWiWIWI44T3XQf0eK+7y9mS5nZyLUgyYRQQvL57MmhTGJ0E4J6tR
gJH0gpP4hzQBh4KhadfxdzC9e+fLXV5p+6JcJ+Rl7l7ohRdJaCFmOfkdyMyAIefumFOdZ6RIXge4
wkcyDpHQ5OmucyWDb7lel5f/vGVJafiKlEcOz3xx8OeMIdqgmylp9DCdpurYdc9Ok6nHJg9Ewqi1
AzLSvffQb+whmPkh0mYhuoewpv6MF7MimWeRKamGkjmNZxtbTIbq/c6GAizB3x/xrc+6s/HdYBfA
ZTP9uZhUAEPIzSaIUk4Rh4233HdDPj6mls6PkwRsZvSd+c5ntd7Yu1CmkGlFfhBzj0ul8rrwMzOr
+gkk+mDf27RtmboE3vS9nrrwLOdl+eDnW3VdTqP9RIVXf6Ip7CQSxq7E/4ZRWRo2BZ0p6BpJ2qVO
ZGEu/l4G/eZfCUJtFxAEY3q55VeKdFylS0DJJgQ9OQVbxC4R56E2xvPgifrH37/FW7vdh+oCIR3s
gnmZ3UH2bBvHW1TigIo2wCAadZo4IJoAy6ztDV6qxQH2UnpTFfV4TtG8mI9//wv+UX34X9bafuDI
jTyc7hFFBkLx53YYaHLau4NRUvVec0PbrTn6+J+f/ayoDv2ot7gbJ3E3mlufiLoDxs0XTqRSFaMU
AE5//3Pe2pxYzQTk2YhFuJdSPAD4s7SzGTFvS97cNHrST7MJucLIxfeqz3xmTKt8Z2++tSaSD+S+
iMQSrS7C1FKb5mYs2ZTADCpjV9vzPoqa/KdSB3MVMbyjm9Ckrv9O5HhzXcwCdqVKYAmXjmgWU/At
p82GebnjMT+Y2l04VuFDyjQlhzZrmPmxrKT7zid/c13EDfdbDiL35RfvpnwtlGinxLRr5+yXlecB
K57KmxTW92HutMVQBDLZO/fO/hovNxpHixCGIDYCjvtZ+J+keAHeq2wHpgeCmfNrUazjwVaeeP37
BnrjRGHsA22cA4xe5KWOAFjSWkzhNibe0JVJiOrQFbQAQBRj9hva8hyP9mrHpAYOev7Kufr76m+8
WtiaJgaergVq7zLvIE/QQ2XlbKW69G5KD9R8gCfTiQx1TKbWRj9Aju8J5rxxabEo3RSygp3FfrF/
iWQozYbELKWYIaOcQnTWNNUrPy1iXyzzfz+jSB3Ze5DGddm8jJHBuAsue8GUuLU2bkZvHJ5ykL3d
0YQbWcRmPWVHHfr68b+/Wyp/UjperI0V85/7Z4IxIUDTT4mhtumkO6s5T6I3E1i2waMNXh2C4KCf
/j8WdWlv2Eij7Lnzn4v2zViYtSAye1Xe3awufe8hEMaPrO/Xk9na9xjr6uqdk/JGOkAawBa2eY82
Cvx/LqrT0vdqN52SLm1GmtyOepnw2KyJDwMU1L8/4RtJOsYWsKnZtSx2WfTPEwhCNS8kXBpusQN9
7Fosm/NiMMeMJtjbsYNG93GqtuHz31f+l/kooYdBKA6yu3DWbnn753Oa7UaI1yF4IjoFzCe0vJcM
IX9DwNDHvHewR3X6QfwI+rSHuw5GGTCHYZvXNcbfr0xjACTaS5sfQDXBF/j7X/fWqSIuc7BoUlJE
XHwEMS+mwc1NXAwAqwV4pUMeyrw7JuNmlGbzf1X2++dl0LumA0tOhlfGny9D54HlS0nJkit61mJC
vcCmOXkq7Mn+7wFg1wcGNyp29eJLMxxmRc6YwwdLUjDmJ1Lejy2n/MQFQ+0SDuIhtJsq+e+vE0Nc
dO+Q0Md/5+IgQWnrPEDcKhFNR6/AatXDUrQ6CVOAJS5eb89/X++tmxiNvSB0SOYCXKD+fJ1Ba+K7
qds5md3UPK+5suDQj9Mr7EcL7ekmvfe6rnqvb/DWpkHIFB8XJC931cQ/V52LPFwyOAVJq4QTe6EE
WVYXxgFgoLFLEjjvfMk3bgoHhLDr8D0xA7lcrw+4gRk7L4nQWXXXi2L4NNiuPtFPq778/YW+8Wh0
ypGC4/lo+Xr7z/8nfIuNXue2lQtjSOCXfiB9aMQeBERDAf5GKn57Jy17Y0EXljVBnFnfru3354Jt
58JAgSyRVDJLj623/Grcwj5jldajftT172zQN14lcpro+jLhRVPisixikK6Y+5pLMnJpJSD7qhO4
Bhd0ufeeePg/qm4XqdCeB+GAhswX3eSLi8/LgY55xbomU5nrs3BQLZCFoZ5KVVoHb5lGyk+zfSzU
aF6PPfwaMYbbg7mo7GuBEvZ3WN0uCgfOcJ53QxbfEelLlg7qPqDou2Y/lOcWEss5y6rpPXmytwoG
eAoUqTQdxb9NrjbLwUIT/FsihrEDIpRCxBL2Km7+j70zW67byLbtr1T4HT7omxOn6gHYLTd7UqSk
FwQ7oe8SCSSAr78DsqtKpH2tW/f5VDgcVklb4AYS2aw155hE1NWPDUoOdrHzlHwOWI+PTZfBHUEq
pL1Jq8kwhQAE6Dd/PTb/ZA2jG0CbzGCv49HAej9UdK0BjCoYKoYrNcRGlb/Sl0aoLCi6WsMuDosW
9JgrG+snB7g/uzK1eQrZ9CIgFX2cZpyBPPg0mba57r0SOGGzYV/kJY5yZ2tIs3x0+zELVR8MP9lp
/slwpQVCX4kjG8PVNN9/5QT3Vy1bY9oCRU+Rl7lFSEagtXW68Wcx3H8ylULZXq9DLRy+yYfvaMky
sVgOJ5gN8SrOt1W1R6kz0cOdEDfOizh4nTn+5Av+yeu/zjREULAx0M2PNfTZcAZRNBjb2xnCiY4i
Fq02uI7DoqaaGQC0Rxv99TD6wz1lNLPBdNbeBOW8jycUWv+NMfnDzNuX9Ze9kdZ7s7HVHinlf9oX
NLkUAxZCBbsY/w95dG1ejm7uwcFYRZdneO+ysBh9dEZUtH+ykfmzbwVpyuIJ+kBrPq72tdHOue9q
8xYrMBX6SthD5CBaSZEpqXL717dwXcbfzWxABClMQkmnwIrw9sOb6GOTQQkLNiFDLn2JAptW/7I0
AFj++jp/8qWYezjwmNw//he8H/5GAvQg6ax5W45wEGw8X/hfyPlNgqZ7+utL/WH4r1xEl60xMzZH
j+9syx8WPrcIQBCsBXNsq91BDn277XFXbuSgzTtK3/OjbpRq99cX/bPvR3nOWnGynAQ+hmGlMPIw
qxqIjpCvwc0ws9t6pmbnScSx/z+XsoggWL8ce6X3t9LF92agWlz1TZKUWqdHtQR/Dkl84P3Wj/uv
l+m/k7fm+reB0P/jf/j1S9POIL5S+eGX/7jIXkTTN9/k/6wf+9cfe/+hf1y1b/WdFG9v8uKp/fgn
332Qv//362+e5NO7X2CBwBd0M7yJ+fatx7nz/SL8pOuf/H/9zb+9ff9bgK2//f2Xl2ao5fq3JVlT
//L7bx1f//4LNesf7vr69//+m5dPFZ+7eMJ5Jt/+8Im3p17+/Rfb+ZW5FSECXXSmV0pBv/xNvf3+
OxzLGONs70w2ees0XzdCpn//RTPMX0kcYv8AunKVMazJwn0z/PP3kKiwaaIYQVvCZ/b853d/95T+
/dT+Bj/ouslq2f/9l/dT8XphDkEBEqXvKyw/5/sRgmV+NK1i8vGjBWA+0FWc48IsdkDHX2Lp/yxu
/f0csl5unadQDZH/zebooxoKP55y4qENkMPH5uq1AFjBzvYnk/0HHcrvl8FUQXwFpwTwnu+/VYrH
utNKGYQGCcNbb+ySsyLWpwj7vHUiM6PYw7CqEf/RdAmF8sdLPB7mT3Yu36/y7wnzt5+CujhtXJw6
yLE+HDMxr+sDdMgAOa5oniF7JjcLcvE8zr81TNiv/YBsRMNZcla5JmZEIx13uEFxFdSwoa5drzC/
OhnKWKOyKhPYTDa+CYw5N0BRxvvBUUCRGlmcw02GW6c3pXEyeOHdyMM7y5oa+ztWcfuYjOOEK1tb
o+1TPS7Y0KCJ7axcvgxO6aRbN/O4vsKM1yTm8DXF+Pd1EfM1Dj7OUm1pRH6ZNrvAr6jka2YdGZrI
SdvyqwWJu8Jc9P0F+t+55BeH9+u//vm6/mEqOT21f3t4E6/vJpP1I7/NJZrJtEAaC43kVRxAIZJx
/dtkopnOr7iVafxwhnNRk/Gh3ycTw/t15U9T4WIornlN7PF+n0sM+1cOKEi2OPxRCOHU8p9MJd+D
Wf893h0+78PAp9K0RhLi62PS+vEYiUXEVI7dJyHkCOdY2BX/GfeB+8VpG/sMGpz1tZ1nKHXYL81t
m3aSkkRhWTskKdUTRLIzQHZutwV05NIaKXszrPB6X7mttJ8gS5inwdcRvvoZWlG01rjzQ7Oe/c9x
YGhX+VCobFPMTfUYxGo416Z4MzWlh4OOkudBGIH2OHSN30R5M+9JW3Gec93WnuxqtuKwNdQWAd4S
Oe5i4fkd5yNldrUpXDP79MMz/X0K/nHK/b5/f3efCMEk0gZLOHpQYkLWSfKHXQfUp7IrauvbeoL8
ZOkw2npaQmrPrjiObBBzAt5rlR4Sp8brmrrDizMHAYRDyj5NqCXJdKdluaGHuWeOD7pbVHMoxklE
uZZeNGXTrmQ/fYT8SRYYNIRhWH2c9vKTWvGffg8mWDbT6GzoN6xryw/fw4I4SAl69VWn6W0Vx2+p
Vcz7knwVgCGaEwVJ8yrayY68OoH1MqbubVBN5CbPvYbGqsVsIxPjOS7j8Sx2pB0G1Rqsp8wjgnJx
KurRvrbqND8mRpP9RGr2ft1jrFJSoTVDWYXXhoXiQwVCWDrJN0Hyra7i6rxmb3juJ+R5zXI0MWUS
bPzXz/zDirReL2AdcNbcLp4q4tz392pREBjpE74NVvlZK5xPabkYW6fNMRmSF0H2vIJjwBqOArph
7E/V7q9/AGs9yb0fdCv7m8wIxIrEfn8UP1d5Pwk5NW/ZUq4OrdypVIjtpntt4tr8tpDVq0fIeI+u
JgG4d6OO7wAfWBstmTM/KaNLxy0gRv+8nEw4D56OKWspu68jB5ztUiCZ29j4L3HxVVp2GpEV1tvG
8LSHJtMwleqFs0uw5eHuFtbtEmjacKhKkTziMk9uARElRYhzt/1JDNH3Ktm7r83Ons4fB5eV/E7J
9/19ty3VJGkqX6xRjF0I4XXGhuSpzyzOGCcWPSO/1Mr0b6k+mbgf4sle54KYJq1funepm6ZIw6nV
GGGhmvlykHXuh4L0nkdX0+VlCsl22U2Of0MXyHmY0kld8n8hOE07G+z00BxrLHoXBlGt95Pv33A2
9X6yyf/DUKbntm51eAmp9VMSff8VeTnw5wjnue1wnThxuSBoh9BjJEaNASe2w5+MpD+7HpekFMN6
wnD+UDPoKIeY1tw9DzKYPuOKcLZzQT8ZEX+VHwEmmk8WrJLDqC0n3ODtHCEPvzXHuhWhOTIfmV4y
njctxmGMobV76I0atZKwbW0PisM7arrfWewrfDlAHwiyCIBTf5P53XhveibEnU4mCktCu5GeKzG4
6N5JbzDhhWNNSQwJKWGEkFnPMNoM33j7jSvHHa1Iy3F1/ORmvK8R8VrTgVtNqDoJCPTZPx6wqFra
lKSWFxXgly2oMW5m7lg45QImTAiqgtXlJ5dc967vRzSX5HzMgZX2EfqC9487zTKP3tj0opfCPwaF
JPIaOc3GKeLgZ5PWH+YM3pm1f828BVof9sn7S7FUYx0W/cscjJ/pubLJbGVffjFqIEBL0BSRm6jl
AJcJOFTme+VXXP3FxWy7avrJj/Jdtf3+W38fcKtGih+Ig/P7H6UIKg84VIDde9K/FPNSSYx0trg2
c1EruE1QMqIUQu+nPFa6FcKb1D6Dq1KfzdwtohoS1tVkDfB+DH1YGKVT/eZQyPNh4WWjxNkUD4ex
a0UfekLUJzOGfhpibsZ7b8axyyUrjNJ//SZ9OCCsowcFOW/tysWnLvWx0KdnC1RQzX0qC7NJQGpN
7qveC/RBvOpXYAtkE0JxYpdTUmfatrw9b5Pwg7DP6N9u8GayoQcnSfEsK9Tl0kxya2Rp5m+c2qif
4OHM36ByMCsgOsIYnC7mnQ3S7LJIZvvzMlnjQ9fE5hVz8WiGuXHAaJndFOnaD/PQR1SguHxuAEHX
noHrvakP5jzMX0o4lfa21bS7sli8M9BAzslum+HcKD1w2ZRUoIIF0L9AHRh2fkOXUIIZq8afNvI+
VNt/u4OUN3QUaoaN0+bDVsoaZa/gHj8J2H1f7GENJzJSW/XkyxFIRmADuQMbI5iqk0uP6uilkwZE
OC/P8krA2SAeS8fMV8ZRWZWPnimd2y4T/S1e7TRdbUK9DKfEHU7BBMIy1GTf3HwfA/971PnF51n8
3486O/FUF+Ite0l/LJysn/ntrBP8iq4URQlnd0rTvCjMvL8fdZxfCZrxkXBR+sCjg1PhX2cdx/hV
90lwXBswlCrIjvrXWcc2frU4n6xq+7UnTdXvPznrfFgDV60b5XlKlGuTdXV/fJiOiNsSGN5pkaXd
VBzIxloebEwEZ7Wo+vOiGHT9JzWNP1yRnCbOKes5jSULQeH7K+qVxtzb9CPEYoEtKXUgbixKGXrU
TEK0OweO5m9j811F78eDyocmPt+LEgrvlcOjWP/52DeDh5M1sV5AfnEx0WBgnas4JKEKZ95iLl40
Ja23pa8Q59sSUOXnwW40O8TU+m2yRPmsmLHwgqIGflwF8v7uhwHzJ+eo9Rv/sCTw0wVUVXQ6squY
jIrS+ztiNXD5ZcKyXzRrUtVY9xC746V3rxwDyBNwJ0W8lNP8PJdsXWLfXdmlI8Xux6axj5nioyon
G/AVpNRTwnl0tCZqCJvdJ6UFyxkc8KAfs0YfMOO7prjCHCqME+zVALyhja43EklHQ2eGsFreOgbU
up+sKh8CmXhqqKPQKLEr4SXh7eAd+PFYZk9wiBSF+rCNmwmgK6WEa8gDJFAJGG+h6KrMO2iCNJON
44rZ3Zte2kDqsBlLsEL6r5ACs5tqqAvtIu2zBI4FSuif5WSsIth3t5HZmtYa3R8iBfArUuv/UB+r
/MwNJoebkTuxcySkSGz5NvmpKEr94OnQ/KBJbUmmEw9pouznrs4TEdogsa8E9vdzCnnOF2J8bchP
9djfaBPAh3xmNQ0HGEPusRsT57OVaV26QXJvzKBrHONpQIIio1yNOOCLuUj3XRKU6WbyNblcKxBW
040dZMbzEjfQR1oTNFhJP0zUxfWSmzXLQNBY1k0eAE3cWkJa8GYQPuRmaGbExXehTAT6dyidS36d
uqCq9olXwxGNk8LuN5LJDYrKKF1P3nnCaQ0e1OQ/e9qglxuRdVp/HICn7MbVur6XY5sXHJQ1D9yP
4bUKIyJjTluIizqKoe3Nq5kwrfm40GyAydFIrQ9L4Ux55HpEzFIrV9NT4qVuFS51wMvgpoadnc+Z
s8ATWAowoy5d1mihGSfDUR9tarJtZd4QtJtsSlk4VZR7fXZhL54tLiD1gkkwdTAYsC7wv0RawTYw
SpqiQNwobG6lbMi72XfBJJOwIX8Kas2Y5dN+1nT9OSGcjA6EufAHMc/A7ipbMYSOSrqzFgurvZME
9ZT3Yy/7k98rSwtVkebz1aBbwMyNpisfUL0SWxsQpv4KQspToSMsqDrGME1RBffjWZ8FmipKDLjW
E7hQ164tmaeXWHdO2iinCjxNagJTw3zPga/x9RfA6kWxy4MgvvATqH3uDOY8rBJIBFvNqUnJbYIl
WgbAzhj6k+FoL1rCGDQHHXzkVC9hnA/pzUIa1mvWKCB0c+aGYulr0IGVYaB8NqU4i/NCydDInWC6
H+yRfZ+wmjTYIUI3oiSou2tCLnAhd6asHzkKWeMhtlL3rqWINh0dBHHQdatE3fiFnc0hOKyCArEI
Moeq8dgcO6dt91ohjTMwCU8V+KEJHUdTPC3S1syX1o3FrteL/HXOHacjd61gqhIWoL2tM9QdqYb1
cJoX96Raubwa5aCjW5X93srM8cVpzPxCF7l+70md4i+dhZqfYZkoYyhhXcrYqY7sl/pHR6DCtKDO
gvMmaZDyehqlvWx2Dg52ohYmc+bB+8k26dMO4qTWjLuA1HTYnI7N2LVbaeymSgJRJH2deVz1xsuS
+AAAZBabj2QRxE5oFLWyombMxUE4zoDQlnUCYpX3Bs8nv9dynPidBtYtknweS2hfVvdNq1tGSPs2
OzNgc0WQ3ryNXVtooJe+vcttDTwfGKr8sWiw5GbCH5Ot6uBYhQaPGzT4XCT6Vk8C4mf6nvlrUTNx
gvPg3NlL7kD8n+sr2EtT5HZdHOKA845dJptzgqtcDTac05xax2RWaTrXGmHy4ewiW7J2YFEPNmih
ztDe1ky/i86blu1goEiM6iZOz+jlpVbog97+1vQLR+PYItlmTrURyozSiutJJH6wn4AdQRYVyy1Q
l4wYFd8+FUkPTy3vqRHOUhuCU9lpBZr70hjDQU4u6lldbKFoYjIF38vrpi9XYEk59rRSqs+t5TFY
YzexLsw+JXsEHCgUEgMKflHoRajFaFtGR5o3RbLIDXcGAXKPZcYeGuehC9omi7IZXGqYNtqyEsFG
I8xMs9kNXe4fCEgHpDcoOzubhw5uSofY9xzoiH20an3e52lDeEWtjT0xYjWqycQqn303sy5yQ4xA
/6Y4vpEG2vINYg4BGpb68G1FPVwctGUYbmaIB3qkZ7F7ckYoJ6dR1ul2nKflWqshqTq6WvkZeslc
lvZdxChevlpJbw8heiV3twTeuvogAfNviqGptJuKkd4eMxUswYEFWYuPUIiIClX9lO46RizvdmFf
9p5ZRIFCwjKaYIiBKGqRWeRQK3unP4NwfT366kiX8L6JffMc6O68U9C7wDftO894qcrlttWDt95o
b40mQK5qPs9JciUWtSNH6Toj9u6IYKe7si1hwM/v/SG0Vr2wkxp3ZYuu0dCzXZ/B2JhKdTZVHf9F
ymjUISuh5qWMlba0fIpVMO067Ii7ul3jzebeIAHMtI6sdB7+2yx/Q6yZbm0t6faMQW9bIGh6Hu1u
Oo1cwmP1adyt8LmPyKW7hyYXsb6RunZIZ2gVyJp8qB2OhRr+TMBanIEbBu0JZdQIdleH4CwacyhD
uxie8m7ZGVOtZxduVQxqY2hENXhkOGJ85obGyZPmTMOwwoe1uzZLkh3zc5ocs9y12GpZVekAdUl0
/4JmgeNvAyft7xudSdXMab7vVFFt1dIN8S0Js+BGE+imRMwmQPYDIybEDbA3e13pnI9wUHYeIbD9
nq2GigIxOWlkZWq6RI1FXd6HMS3OYW6R1DDipYgQveTjJuhIJ9qScDQeDF84l53bsX2fLRtCQ9NA
YYnmyZt1jtfLcpvH3HOmQdSHkZ1Wzpdu8NJgS95PGi2dDiuCIHUTVx37qE+8s915Puvwy2vNR60j
SDQkiKhqr5HxObscE3W9pTxfvvqJtNZ75G1ngZgS0S2UJOh7WX7vsbenEauq3o7ILHPNva80+8bT
Mo7DeVB8a41EgxLWZghly6wmgydJEpgkhQD2AGkxSArz0+Ra/ufUtKvhrGuCto5ymdnNUWYWeJFu
nNU+JfTvYNeAf6YRlFyddeKKWK06PbCalFcQOqcvA7zjWzt3gERVun8Debi+QA//OPp5f+YRvXXR
WGXyYM7wrofUlMZXnG1ATlGPHJK4NL7lveV9SgbRbwX5PS/cWeeLpDR44sExYvh6BGtXwgS1nxFB
8eiiByIUAdfNFixVSfKNeJ7MhoQXznJRYQ3toTfJ1QJbXU0b3n12ATBxLAU0vTS+tivMzYfJfAbV
HWQwuPj+rFBWXe8Km3oS8qaa5uzKvLem6cyt+nE/dKrYUN5Hm6vaDAgMO7+ldaGuV0lnRMSn8CQR
CM87EmBWtqZRqPPRtU5ZAuCzioVLz8vlX7rynmcdMqHf8roNRBrA1E72tr/Mzpa5C9OXYZ3UXDa3
Q4ngO5oTazwCO0q2ndb61woF8j05rcSpSaO7pBMzX88tBGaOTDUWTtXUyIep3iz6dNTmsfjK0TSN
+kBNNwGrxh4ZvxZvYdgtV6lVy1BvEQHh3eNExJmxe61NOz6vjNE4kWDRf1oFtYd8truzKpDphUlJ
/rrTixNBA1feEtfn7Tzo5oYDwFniaUeocsVnN27UE1KB5tPAZgdesHujF9meTRypI2nT7wGsdSEB
0TAIB6ePWh1OU4pxZGegM78Apu5tnMXMWdAQ8DRl5exKEUha31g3C5Kn7i3FGb3xLQIyanB5JhCl
MMsKY6/m9txDoLMNEjlcBgUUEOWCaDJXvpHsoDAZ1tRfWUURH5U7pMy1aj7NfSvPWvyM92y5IF44
tXYaVUqsCt3Ilufe0TLv0tTbzMI2H+akK/c+NNaTotu+QVP8nLYpkcz10G0VtTKAodm4J8zgrbNB
Xu6GYqkgQ9nxqdMW0D6wIADyz1Tvqrm5N9K+vqhq3YVgmuCim1KL3fSsgUelLbrDBSxPc+tBvNPm
+VB4mrOBkTSfKvIL7vHmfQsU8U3AQkGQjFMAxNxM/NDLQI5lkM33bZKX+1InBRUARR1s3Lo5r9Lq
dcaut2PvXZ9sF8wUFTQw21ZnfS2seI5wUhBuK/qe8C/Y/bQmidrT3SxKrRw8Vc3OI144qaOX4xFn
+NrRBd8MvjTvPTvNDxOCR+I/OyCWbd0FF+CzQV8OVEhpXDEOLJHvdObdl4Cd4ZtH2Eo4jAbrTByb
x6qPtQsqycV+7m3/E/krnJ2kLNVJK1uk+GP54C8Jc67jVGFc4m4ZA1M8AiAmbijOz2QT+GOoLJej
lTGy9JOfQ5QGIvBzTYywJAepI4WblvO4dY2dkskdz2Qi5SizAPjG/W4I1AM15joCvV0eybO77m1j
wQPIIk3sw7wrK2+fzlm9BeGB8pnyM5FVYOQ2OixYQE7zuKtVxnRUcIwxWFvuISFbBzyc2dFnf8GB
rrZeSlevdtWgbi3ZOmsnOEgf9Uy7LpNs2Wmm/4YIzjzjaRtbn6XlGGTZPmiRQopOXs7k256YCzi6
Ka26Y79GQR8rTJSaJmvplJ3jt56BQVfkZgNHROUfdOW8H9GthDpJOpuE1/tA6SsG+W9+qYgV2gcA
Lx4r8pQuuhmOlNOkgL3qZdh5CiILbJbnPvDv8OIZURvnxHm0xgA5rGwg3oNF4wUKa2VbwPr9/LUu
S/WoKp9bMCUT3B8lQmte6usyL6sqUl6x0nDbdjdKrxqIgCLNgp1PfHCW5XPmpMuutxFect4d5pAF
rKK52ZbRgjZ1OPqTO9khNGpK7YUceYTdgubZ9jg1AT1gy+8nbD70sn6OZfNYTpP/2s346fhgdeWR
fO0e425wLuykzQGhCmF/TgbUDu7YjJck2s5PhWaIa2W0E2kUau4OiCyfiOgiGsP1RXsx4sN6Km29
vXZzPceBqdkXAlD9NWQ/O9IbjhfKyPQbDpTOGZSvet/WQ3uG4xHWXgIX5lhDiD7Tal9dyExMN0QG
i8uOEKgLMg1IuB6gm8tq0iht2OqrIJjluVKy2uiaHMTegfHtAags5kNQ1AVUVipeR8f1ev7FSaCH
PLrt2NZ9ar1Ff401e9kGgz+/krqF6trxp53wGmWEfWqUpwpsYeRoQ7ufSg5BOEBI8IHiahO4ihsn
SFnVpozwu76yPtFFxB0bNw6bTtC+j9CQDExtle68jVo/yAjNdXfTE3v2YBEf7m8gmAw3safNZ5Pw
KIRC3X6Juyk4FJBIPjeNas6S2nnVsrI+s8mkizTX8u7Ztt8BcMrOu5wTbeha5EDh+X9Moept03Ya
Drqup8+F7RdvLaEc1AVctllYxJtS78/GagnOpYDdhm2gvfehGN3onqi3OYPmEOTAFSFyoHlpwbnX
gzT3zZxot3iXbqa5pSnuDDdYwI2Xsp/INq0adVGM6guy4dJiwdIlDNpJa58D3R71PTOSiBryEuWG
U5JDEnk2xYdq0NrPE7F2G9UU2ilx84Iw6hTB9qAnF5XRexu31CDuE/Htnln1pIiLqyoKOexi7R0o
H8a7nIYkwlLjH+Qs5vi2hRWGAZ80CG23iGnat+bsvnnKXbadofKLNmnuKiuempdUgvyHIWvSVroB
oDzOVHX6+mosSifeKqdTOLiEbpwZg+jYnQ+L6eOSnJS9TYxiSh86qk+ENbit/mwErTvvyLIZvgZs
vIrdCE9xHyO4ZRR6i3laGz03Y7GyOP0ZNPt+pjEcmGt6pk0KjDeTaXewhJekOyp47I6rme7YyQFI
qyJTFLN/IAIkkMd6oeBy3pqAkHeNFtPhMjqHXENhGGSKSJ9TlqHKZM/KN2fwzIPhmum0Lp46qTLK
3IWLZXcdtM5nlXIUukxJ3XO/UYEr6GR78yhnzq+5ZPIkutoGtm5VbLnDwhWtcWW7JT72aoDmvcvZ
tbyOeCvuTQ4EgROUwy3d5Ck+ebYqH2QlygdOTwQExnplo7wrXLxhte8slzpwm2yfOS04ckfZlwNv
Gcfz3HTSTQe8strOnFovCLOb+iNZvsZM5SLurwVNy/rMMwcU1KCbSAixa3QudO7mMPDTdbuJ/r7e
1z7kv1Abk5vUiT3Afwjzc4ZWRu5TXbfltwCQttgYK1jhEzoyWe6bTDCnp4ZZltuEdM+GrZMhu22v
lELOrNlWc2kQvVHyPIVLGZ7CZHGwQO+JUNC+b6J6WXiufRXQP1n6broel5HX201ce7wFWyzNq6nv
+ePY91KCmijl3cctw3NnIEtZiPDpldjixTBktBDdSYwCeQZxmMLlIHxo1pZw1AxXR824VkdyU5su
3LyHXZ8Y3vBIw0MdxiItnVu30YKwJKe5Qxoag2PgkMiZ2akt/4JdOfniCQ2IyBqmKt00Ga2nqGdA
6BH+7Y50naQgIcEb7DX0wC+IDysVuiw2EhXK7sUolmFTTjJrI8kOjPC1THk3+P5tjwSkOHOPpLDS
Zq5bS10nJEByZ0BQg/heijpyc6n3TCuU+5Fx1NN9ntIB3WSLC3LfBQ0ko9EmlPK41CqWG8DazBlT
076mtjCqaODA/UWJOL0mAad+lV45PKDPC6iBt/2VjaKlD83Gw5yA/SuGpluhQBsI/rAPjhsb/TEt
4XEdG0Gk7CYVdqPCkXTK874rQbWyrbo2UYE40TDW5YPF/v1xNqflMmi8gLDmrsXoWMjG+eToM1HB
gixJ1uYh9Z6WTgU7jUo5q/RU+yQAtd5YPWYg79nQV72XfRuDkZK9kXpDceiVzZaf+nNd7SjD9MF5
wnq7DxyRtogOwH7Ci1TW0zgGDlRLlESMeOJltsPkMfosmFRnsH6zzyZI43uSzeWlIYpkT52BIbNK
9P0NpvIExr90lgJKAsEyUdMmtNEb8nPIorErXmVycSxzXyFtvC5JfDOvnc6rEBOXNVBXiZa7PBJl
Vw+RNqLDgX2foD/0qMbPUUr+02nCK25e+bPGxCaB50eQZZyzIZNWdaa77BK3nNUY3Cpnv79xnUH/
CjCFbWemV+oOvi4ZXWkz8FboHNx554ZKO879yFSvSo8txRxzKxtciowWCc63T10iMYJ4EtVhEVVx
2fsyMK8A6ugmBQmDrVU7u0QakU7GVxC8lSQTEZRCHsH38a6jwnsjJNQkmJdj3uXqpAYOPtLl9Hty
Y6JpEM3X3lFWTx6WizQx7mV5Rz3Xf8o6WXydzS6d9qDeywdMB7wFS1JYD4tOLYD07EmnuO5VBdXF
abzyef1yjgTe9GjMRU9aV0Bx5ahnquZg3Wv8hF5lFi404FI6YZ7EZORh2tUvbVE7zzHQkWMlO17Q
IZE8utSY9HTvKYew2mxk280Vg0rbWHZcU+merXZX+A2717wj6Yoe5twS0Wjbl3ZA6DEhErq+V1Jo
9Ddjzd3iKUyIgOpaLWXEE7R61E2zV/vaaCzM4g76ubAXKd2VEdUixGRVzn1UjSTOoMZiagyZuEpv
O1Rmd1UHAXMei/Cwoc4xxTsOOFV9PuRKnfc2scKbzpPe8tm1q+Zl9jyn37CMm/PJ4Xw03fQruX4K
STbqyM6A8Qxesek+Kem1DZnKDX0OILX+ePu9izVXRlUd9SWzLdIEU+O56VVwOea+mHf9ZPoky7FG
0rUN2uSuyEfTRLlFFrPLy+aFGo7lh8KevYzzqC9vCdFrjKMvVN1ssyB5w1CZRRYZQrx0mR0c05Fy
UbhIXz44TrxMGzEIawmbgpz2qOlY6ghJstV53Jmkw7R9HewdjYhW/AB+Xh/G3mRlSN0yQTpS1+ex
YdYAUnxINq8DxPX5Og9kl1wKV/LyOtW0kB0wjR1vIIUS89QXXr4cmlHSSuT8bJVHJ5AxqF2hQUfv
RSW+iYbUCNpnWvHQWp0+nxQ0+fiLSSJaR1ghzOGj1RtCPukZcuAHM153B76hPH/rFGPgbX1qFN2d
HRNVySpYbFtDBkPkrkkHGypA2aZ2e+o+Y9yxZtBEydIjNo+M4yXJc4WMEDIV6bO9pBkQ80mJarim
Kp/3N0TVm5+WYWk8wN+BNe30pk+cyO+cwbkaSElmN5dkG3/UkcYa5u2Q1MVOUBp89NDhvCSZHl8Q
A2Nw/HWcEwae5dFGdsgOu+9voXE1h3b2nZAoK7o50vUPBdulK7jyYmO2ht5u6njxztnMcSWz1YcN
XVnvDgmzfCkqL2H4BJm311E2XtPHLt+MVozf+iWZIBcz+xDcMHa3Wd7mwUmRW3Zy284VG61QKos0
NFARUdLzI3mE2QEY4VaagUSvnS7e14nQhS89EvZPGlvfDbyS+uARs7vJtcR5q7LKRxsM0OlinHN5
9MZav0pXt98hRbtA/Gk8GyQ5IyncZA2KWiYD58CxSrQhpZLmuU1blwl8UNq0A/5DtszQpU8WiVMH
rUSqVPgqOMHCnM4c1BuRa2jBGawcOodT4V0CuzS3LmIsogqrJS42IMZtbWWuk85XpstdmmmuTh+r
1knkwN9z4S/2dCipED6ZsidZ2AuK/0PdmS23jaR7/lX6AQYd2BLL5ZAgRcqSJdvyphuE7bKx7zue
/vxS1XOOCPIQRz03MxEVHRXVVU5mIpdv+S8PnCAMIewwJai0w6b7NRhuSt2QVhRN7z6+a+Flw4ih
jFLRlo5yzKLIdPe9W7nJrrCz8GGm3hpsorKhtSoCPJNMrezxnsDJ7dMs0vAPvWwuO60nY8MoTo23
lJRLiB8Ztt1hH7bDZjITE7ZHnN8OLeAmr0qicFOlXcFn1ZJt3Ef+cXIHlLUdp/tuzVrqdVVX3+nz
HGCol9Ic0/yv0Kxz3h7hI6ljgz4VO7jj9ddp0P7gzxW/L7v+sy20iaewSHYTFa07+qfTw1iiXbpV
zDr6WLQ4Idv4thUbqp7xtvYbcYuRFW0XQ+mewgkz1SkdijsNiMUjxVQ2PoY1+V4VYCxHUbE3MHqR
XizgXrb8NDcgvtL9YwpYDNuHXhn2toX1FrgztQp/ZgYuNjTetk5flzVY0Ki+CecBfBeKo51nOgNs
xoHseJuM4pM6OtkdSBLQ9qrqoFtPJ/Ggs2Z0q0n0H80OgYpNCfj9fvZL90iCnH6h45B5bdLhka5I
Lx7hY9sNnd3FHDHviucx6nnFhiksPg+lY7+P5nj67paVvgNj32E3XWtfc00ZqOi2PKlRUVOwMBIV
+5xuoJC1qbP0nVB4yadcR/AuUPXaG5TyjwIN4CDysk09CRHa/q9wwHEYT4N4AzeaumhntvqOZben
LWQrYjaEmG7jiKJUA9Vyi7fYG3nFOn1pOE/wSlAEFkjXSDTTK2pAzX2pAnzmzo0rbmr02MS7GVPw
X4PQ6bepeDaA8yeyvA4JOgVJgShxUPWAaqcZUvHEFoth0VjHdXFqaWjniu3AHsGUxkupeXOlZg7J
gZ33zsqY2gvI8L/gQIwqmWxoLdn0dZAvdxeAm7qx3DZL6T63PUKPmP4VKn0olctrA4Korfegwrsn
JE5o4kJCPgKGcOIDTX8yvj6xkL0JUVv4iVSi25NARSrJq42z91cBIFEBkU/FPKUwExfiJ+1mYuhS
mPGfLEnx7yx6uIIHgV4NNehYa3/ZbkELqJOAeF5mN88OSHvlH2LKGgrU+dl432tl99khyx22WUtY
+6GoLQ0YkNqV7SHssr5DvGCYpl0y+Hblaa2gPYdzoVb9dCdTIkiUEvM8i0NHqQzm/hMemHRQK1yN
jqo/JQpdpaFCScLq56MwcuvjaMCK3ibkCj8Rt+WtCyFj70JCq72hEFxuq8A0TC8OlJmwUMl8rGSB
pVheHYKEPjpI1ofeBJzzaKUqOduIxDW3Z40DuJZYFX0T8uuvsD2r3CsFggRZ7kTEGuNo2zd0rKLv
Vprr4ga/ZyluhB7eL2zC8BNWsBjH3h7vMnUXQ5PTNlU4W15bUokm0SwwAVaojilbFameCq2wtkzI
ZhIKx65d1+/cOeGZceYhTkEQ1QBeAruYUFcrXawJQiXKbwIMYYxNgRJGtsMRF4P6Yggxd4xB7kpb
2yQRmFB29a2JF5W7r8ZpPpbupI43L4fjTVDTpwJ8Q7Yk3Z6Qdf9nJN6b34WkvzbLP0r+mv8k/v6/
wd+VBIX/Hoi6qyO4yD9eo1Dlf/Av9q7xT7ibAu6cFIJA1BgI298oVMP6p4k8IDKGDlwazZDEk/9D
uHP+qcK4oxiA2jrimlJroPmbvAuvFzYqUDgpIGbCx3sLBhVs7CsUIrUPByE9ALAmsFC0BpZab5FQ
UswVCY1aR9H3Q0DQnozgBl6txgWU5eJKRYzXkn8xjmFDYdUXIL2wSQqdx9rcOHizfWtBxx3svOhv
w6wL8eujfbxyn57yG5gHglAwG4HYOrJ9u1SWHWdbWjpzJsaqKTfUDUqayUN7m+RWvDLU2QrKoaAs
WrCiAAZJ9PHrV2qikJ/mCr5gHXy8Z24X5KqVMny6voJLVRU5I+CY3FfglhGYeQGxv3oMNWsKSEc7
wWPulo+57ReQCgal/qQrFJ7wIil++23W4+KEiN5+pEYFeLDJvzUAnPekrunz9R90YYXZu0h1Ij7O
7jEXUOIG6ELhdvye2BSQnnR8GbcFaLsfQQej4N8YC+iyAKrNQojFWKQopLjxgHuW5doPZcVDWNqJ
8CI7Vdb8L5ZCpC8LDVrc4Ugif4qyw+n3HCKsY4uhtDBhjQ3AXa7/ZImAWnShYOjT98VjMovqNlR5
iYdaGvTiwQIgINcrKoaxtc1UeCCwxOL+XdymNOJLv11hpF3Yc/DB2Www/6HkSlz7yZ7jQ1MYzKxN
lSm02Y2g2pR60XnXl/3SKFLWQjIj0BZYCoOoeQR8xEmsDZYnI1Xz2XxKbCtOV7DG8se+inzkgrOD
uM2IfEAdL4XUIjerhyzBG9nSZxBscxccY0fTf0FxrY9GNikOKbLpUvPW9U/XZ3jpVDkq8gfSgoG9
tdTu0M1yiFuqv2BOw6LcxOBpD25AZLnHnxLKF8aRmBLRtNh2lhPS+nPr5pCDRSYetobidy+aNZbn
hVVn19motrP28PEkbvzVQQ/g6uD1izGjkwn/A869IyqrTvZ0feYXbmQHJgP4dyhZ6IvKX/FqFMKl
ITfdmHtfU7IDxpZYUqpRbdoUjsW8NznPv66PeGle6OHB+WNypKuLEf0qVUEMBZhf13UM/glNq57M
23v7KJTYELQEt65jYnM6r0GPsJcNXFL9hHy6xJt5M2FjtP83RoFyBVdIPmyOBKW/Wr0ZL0kNBJzA
jrzsH0kco51TzWu6sxeuWIxkpFgO9RHkJRenXNFJncuMl0WaAt1oaBhufUq/pGuK/fYJwb+2dU4C
ojlnl56NCBCcXVzgMpsijDMiZU8hp1g56QusvjzpUrIGERnOq6oury2VKnLWqlRes8bquCcHextR
/DJ8yytq/RMohgjQnfOI/PzKhXlhKV26obYs6CBOt7zKHFEDOSojsTEHdI1K0eCwNfcWvb5cWXms
5GO0uM64ktFCdECPoTW2+GoUo21anZopUziQuHhru6QmobRTVnL9tmpIyN+8G6E2SSITEQ+vwiK6
Em7hAEmB+m5MxrSZmqzxGiPWVuZ1aQnJNCFZYCuI7NDi/OpWBhh2kOzgvDcOhW9SUaAU+37oAGlf
n9ClfSLANEqHDDoJLzT0V8crMHGtQBrX3IyqFRzdwAGIo3bDjSQU38VGBvRVSdIntKD7vVqa6srw
l2aKzhESSvCBJHvs9HQX2Jvn2N5JKQHZLFbM9N4iEbtPNYCd12d6abMI4TrY1WCpYp7VGgYqr65A
wcWoh4fRx7slAmKY1PMf+FCoCSCifX1A+dtPd6cNzZjXhR49xN8X+Y1XS9vl3JBOX5ibwc8MtOh8
/V0UVW/0N+Ggo1UAm1zGJw45j3G6giMUlY7esUkhEX9Ju0GhtEh9e0U74vw7MYpFcRYdOJMS2mIU
QQ+DlltpbmAVW59i7O9+dcXQ/pX683xzfdmkWtPZunF3EXcjwaBjGXM6Iz0Ja6ZKBkNsaKPvGjll
5wHSmmnoaL14cIe+GzEVHvpiQ5vCaHboKkumcDWoYMHMPnqeff6UjQXlGZmchirPFvpG+4eqRAr7
f6gAw8YavR0U5bPse4JdKqxZK237feHW0f2Eokvi6TAfDBADSvWXG+Z4HEehihw5TEVz3LSFLp5Q
pjRxQs+7BOIvbcd030YRzS1La/8YPIoPaMrHXwtnsMxNCRiGJhArPLwTWm4+hTl9AlR93bzZB/zg
7yGw92yn55G4c20Fg47QQgfJh0edAOsWdPsHt6FXngSmoONlCAr5agrOa0Vq48K+xVnJlrxFAkWE
JU/XPx1jHMADSNl9gwFj1pXPzqT5x5WvfP6RX1TlOZHkqme6t0kJJtTWBGV+vD/fxYaeH5zSDemH
pc3ahrowFJJ7vIeYAHEUF/spriK1LkRkbsD6pzc4AFvVBpvRAEEkHFZXHogLYa6NRAxit2TgJAzG
4oXIUz2kmUgCldul/WvoBMjAJC3dxxppKYCLVQojgp67v9Vqlfph7OgSnNVEUvw3/lDRAFtZ6gXB
UGbociV1JIZ5ImGkypvx9UVUGmZbEOLSudXT27a0mgYLq0gcFNwjIQHkqXNfCXbbBsKWjaljE4zv
mx5Q4KYo5xYsTySAOo9Ah8dtaof+h2p01Gnlujy/n/mVFGOxPkCNiFLN6a8sHL1ocvD7LBEmtE2l
jV5SKuIPSb/+e5g0630Qxt3vt29Dgn+yEQPyrO4uvpbs74BOnliaQhh3uE2YXoa5+WHGUfP99aEu
zQ8DRoBCNnpwyAiczi/R4pj8KqehF5LIqliYU5EcP9RR8XsS8Xt7KOaVFb1waSM9AaXUQWaK8vpi
4xt+JrI4kOWSbqgODRSmLyn/EE4coL6VfX9pLMpNqEkRTGDNtljInIYJQVhDmE6x+qgNirUFaFDe
KdX8RhHNl+3MCEitSqk4ztrpQjq8dnMvicsAioYD+EN2R0rm1ppr0d7FSbEXTcH/IDi/ePWGOZvi
CU4qotiqsadn5MMEBIgBUMmt15TmL127fwtLIJOgMbHTaYW24Yrc50Ia7BJRjtGc9yTM1s/ru/DC
KCjMSwkLRxLEl4kObvbA/BuuJzBl2UMC7wG/7QZUx78xjJR7EBZtYDxiTifjqgPEtYHtMFLWOOah
btwhsqwe3j4KUQlBCWocuGUu4n8uMipgsEyRaG/6D6OrT16A7fbKwT3P30nWHN1EhIkUlJrg6VzE
oBaiTRVQg6HBo2hmf3yte9Qi+w5owppAzYUtxy2EVCmFal4Pe3GO4hlLoNFgMB4Y45tW2M7eVcPh
Bk/gt1e2KKVKswEyDakbsLiQRryKwfFbYmOrgXPXzKOzd8JmzdTmwuoZ0HtJ0Ijl5ElarF6jBUUM
E3njpKp9cJS6O47ZaH6qEKtEa2DQV4qlC+Wul9eOChqit+w85rdUkBrdBqfskJRCLXNpupEn+leh
mS2Qayv+MJfa/FeUzNonYEuFtemDrj8M/L6b61vz0rQROaCUQP8Rmb3F1pwN4KI+Id6misr5UMV6
ubNjRf/StiH8T78dVo7CpfF4NrGQ4TggmLHYNxlnBCUpZo2mUX6sHTDR7hCGn9vZh9znCuXD9fld
2Kd0RFTDQqJMylgtLuG6HymGv9SJgX7vnc7VPEgXwJBs69u/MRLVM51SiY2yt366gaLYVEG6joTK
KriIASGRrRv3+bu064c3ly5sqm1SK4Stymou9iqCxYoWmJzpSjWBYeb2F5iT873ljGtdGvn5F7kh
DxcGE/SWCLOXl70IdTfWfUaCVZs8Ijf0yQEn76VmTZMmtK3M69XaOgw98dn15bzwAFDiosaF4S4b
dFmeQVNuSGiuIGhASxfYBxoE9PXXpEgubEcIsDxZVEvISZ3FSlLScB0FxVwYX2O6cZT5m10R/QZa
+Lvxh7df0NQvuCwpIDgIaCwKkdBBScywp9tYQVzyFrjqVoRJsJ1iLARKqikr2+TSEtJpkZ1EWl60
8053ZDrPikzpxCapq/FjGtjpDTyZtRN9aRQkazjSwDJsHPhORyHYSks9Z9+nc/g58S2sGwHTreQG
FwfRQUNIhUsuy0WEgwhk0VQ+eWiRhtO9VXbiPcQAbXd9z126LKj6U11lNvbZS4OnFgT5CizbRDZ7
Y0aWeTtWZuwhIbqmpnJxQlyCYFjQG+LNOV210GwtYjMC+hmmEqny6N7FnSJW/DDk07g8vkTx1Hbo
xlFjXdy2de0kxLXsgDEqokNQiwB3S7vY98Y8H4cKMr+tlHe1OrAJC2u1QnJhdKI3wgPeLe6PxRyD
SEPOQoXS1meJ+iUtm+AHejX6Q+4a/ptTCIewB5iMvOoRPFvECGrcBdHUCMLF3pm2jRL1nwA1pzdo
kQUrL+b5lchQtN/RCELGi7mdfjkEG0KkK2cq1iCyw+1gQMTrqkr8iNCJQehEFstBv8qW4f769rww
MnkLATEXCJt06U9TV1AeFKdBpwFU801CEvwpQZ//MzmoA2YUvUlk2mwAbZNOF+f62OdHg4SQAIw2
DV10ekSns3bzFBo42QUqGSBzZWJ2QF0iOE6FPa8MdX40XNx6IfKTEdqgiRZnHYfwWmChYFBm7exH
lDjao9/2b39fSC5oOdEp1Tjzy2uLImsZjykTMqfA3QqcpPHeQVHk+rJdmItULsbqQ94rNGhPl80p
QGDxIhi8XUp7sKoMc8gWu97ro1z4OGx9bhHapqTtyyaKsIrM0ErH2PjZrO6MFtEOd6oDZEnMeeUi
lg/i6Y3i4qyBGCiVN1mQWNwoU6gP2UCdfKNnTfQUdJ3zcQrb7kcwNOoH7miUL0Jde/NDxqA0JXnM
aNRwOZ+uoh/YbhrUI0XOwA+ewTHBxumV4Of1VbzwrQgzgKRYFHfQcll8K21STPTKZ3YEafQeALzp
0RRaM6S+PApXMukTOd9yFJj1iRK3jFLnMb6dWgmEASWOlX13aUdQtyQ1k51VejOnK9awPCE+PjDF
hn7eUbaUmjoOgFbHGFau3gtlO25DEkGbkIYI+0WO61XZbqBrNk0UyjaVXVQ5+FI13yl20jUbygja
ceQF+B4NJswR5N29YdCzv0hVXXdTjWZ9g15SurNqMXyMm1z3BjGZb64Ty9vaRSVZFundpZ5bDfHZ
HImXN9BCs4NZ2Cq/BCmR67vnPJJkFM4DBR/apSzm6Yrjx41FbsIZDOzA+mrYdg69ZK6LbYpk5JYH
Mlr5xBc2kkkzG/s9ufhUjU8HnGDdBIB8jU0ZWOr9gEzcPhTxtNJQuTQKwZAsKJC1GcuGCroWOI5G
wNwTWEmf+Rnf0IVYO3kXitHyIkZdjt42NSxtEYaj+ZVPopVdjKI073GQto7WnJefmrrNMSmKgvxr
liTIuGR5cZ+o6I/MSdiheoE8xr2wIZ9f/5gXjg+VBokUo/ZEiXcROU/4NSYmLyEaX6r50czs6Kaw
qha61LxmrHdhKB4fanfyOsDidPEZUZ0L1FoH2xFnbfiAnHZ6Z4HY3Q+zX68chEtDUYaSsnhYcPJi
nO4Yo7Dzv1twqNVXaBzlzc0U+5XXYyUUv/04IKNIdwzWIrZFljwury4FOBGTDxCG6obm14dqHuP3
oWK7XtRbyr6ZorUG7YV9Ss+UQit3nkwLF18M09aR4CVDG7vCRisuouhgIda2ctctV5A1k05PKg+6
BBMai1kNrahau2aUqaMRhIuW5cFmi57iVHkrhhCkuSrRCZT7+VSA3k8X0Jpo+zVJSsObrh1aeGq8
G5t2VS1xuW5yGErBaA/RW7DA4JwOg7fL3MM/ljDMAOKTuElw5jOi1EPGd9vV9m524R0kJWoLsbZH
7OLzrAYb2ORephdvXl1+C088VXnBuVpWUPR06mfVpnkr8rTYGoGp88y3zk3hGq13/YCfT5tiEBsT
cwog6Fyfp9MerLxNsghEhpOV8a1rhc27Rkcn6u2j0Gug0frSYV8aVxhpiiYmR39TNdb4rImp+VqZ
+bc3D8KWtExp4MHhXq4agp9h2TVwhNA4z70w0ZutKaK3hi2U6lDToUlD9k3haenFbpVDC/2fBUsM
p4LEF8IazFF1WZmLuXxG5ThSfZzMisuX/u7ph9GbHrEYA70IzMLEL7SUsuc+QwF8tuAqoQ5rl3/a
0h0/J6Xv/jAGrfphwM2iLzbEHQpwwNfQftEyKXRYYCfMhSeQxoDJigHsqNpPeFoAtLfy0q5vIh+q
K/y1MjjAomofO623x23U0A+Chmnmd4hrSsv5sTd+of6pzDuUr5VD3heG5inzZHTbnKMCKwQ50mY3
ZrXdebU+VHehgKawqayw/W7UPnFelqKScCiHHo4Qb4hzSOtG+dF0bpps+j6Lze2oW5HY52qaBEit
oSIQHBxfUa1tQVAaPIxul7xPJ3v6Aum06LatKMQDWjNms08TePtovtRzudGktd5RNVP0Acciy74W
bRd+gmqIXL5rzdF9VlfGk+q02o9y0E1EFaRDyKZJIXPejIQu/s4RY3tPQJA8D05bjfsgHE1tD9Fa
Q3Yl9rn3oNIX8TGGFYYqPpFdcOM7MfKChjNiWYqoFgRERStzWEujhcBlGYuwv9GBWwWfw2oY221t
lRm+7G6PtAeKHrEHwyKD51t1RbxBALxG68yqhh+lWmpfjGmo4HiEPhKoKCm4T6YYLXjkTTH/Cg0L
yB3yOLCjuN7qDyJMk0cTLhbEFn/MvhG24I0+xKh3badamBYk6dKuJF8JZ4zASat7XTHML3qRN3DG
UI39ovL37HOYn4dGgcsIVtypuv3cxn3t9a7P9R+DaoYUlc1IRxUzMGyk/AZ0cyK1rJRNVOnWTz/O
9S+9H9XFAaFG/o3eLkZUFGypYxXUoX8PsmpOtpmhGE+Bmqgjomyx/9VG2sY/2FoZfrT7znks/cQ4
xlPnHiMI+Lfq1NdbA9jcZgCL/TwpvvWFEn5jbYCgJhmss3aot/5sQA3po2pAgCBGUwdyt5ahjUBl
4y91tJPIKzOEu7aR40QKl2Ct/ORtS74lqu+W27iDu4c3k5uPW9cNh4+16OfSg3wflJvGrqrslupZ
MG0sTZbHyH4TFXnm3v7SN0WM+hj//a++H9PsZvad8S5HOBEud4v4X6qWUJrZejGfO641xKacavyr
HVP75wDdnbd7VJESNco4/IrEgZ57PqLDjxZAG8dL1aI2NpM2On6OYHUJX3KKyy7c0a6Y7xAIzMYH
cBTWj7COROoNbi4qbKgtHOSL1gLhYFYoA9zFuhMPD6KpDeNJpNocIpkzBRyGCh/ybW7GmeGllosg
EDKmdv4BnETzHREwR72BOoG2JACE3v+OKama3UdzOPTbXkFcrDYdB7PLsRLzFoud6WvaTBUUqzwp
Yue5mpGn1NxoLO5yK0uGQwnyMKdb1/TfawS9CjbHJKXA2rzXtgnaHNDcxr7+1kFF/hhg9TGiEmXh
/GHETgSor3Gi21J0+uzh/Gxb2IGlJoRwk/AZvE46EnxB9hg8p0Z0AEejugVEMWOscidCNUM6Lery
u6KCvYxqcMzHm1PzOcss9RP3f/NcthndEseoBCTAvpTwpbL8XiLf6EKusip3Z4Qw50irapT7Ando
H2Ip/rod1QY1Y6Cj/J+IkoxfwigJHlGWiBBobfW52wS0qFPq3s4ET3KoxR8YX/vAtNMfWmQGj/gF
CH0TZSqGSv6YsiaBGsNcnUgPUqSdQnP0qhlvRUR5x8rftUFkPLRZpetem85DsXUnPccxBmucwWsB
+waHzG7SKdiNbdnpR+qiaYDJmZsPT1Pt9x8CrUsgnYS1Y36pzH5ykI5GC9DH+Pm5hlzd33aaGI0f
loVfqnrsUc7F4tNB0nfi/A7bIa/174rWo0WI85tub0F8JmLXTCJ5pJ7G3qyMuon2iVAsFltz4C5W
bor7iB3GmAo4Sefc6A3ZDaxZF2LuoMXT+9qd+9kTPeHottDUCuPWMTffo6NYPkWzjTYqQDhb3OIN
3P8GwgXDV42M4VMyjaA1vnZ5WoXHqq3Nz1kGcay2bpE6zv5MQV1OGz8U822CZBDKZ64PXUM2mvQd
R6PBHoV8HpMXTSGfRYvLgWRuaMkt6vDuuK1y3TmKFkc4L1cr9XmYuQWgVE/OTyUEuc/8xvR3afo6
pjwCudp9Q7EbCdTMBNkbYbH9A6Xr8HMqijbbDIaToufDgaIWnqZ49s1zCWcW5iNiE0CP7Y9zRNfc
7jQDN5ew8G8NRU2SbYWNFi3DIJ7cnbCs8meEK05344DFyT3LrMg95qyLjlHrDOHeqLKG4qwZ9pRm
XSzxNiMU1nEzjH5yg4Bi9KHVomHe8YQhGo2KjzhIivQnR02ygA9pjcpGpf8kPC3gytiZXHkfyjHS
im2YdKW5JShQOPuujdqFqWrKu2Qse0R556pLDwIz0A+z3+NZpSZV9b5LxxrPH8ToEOWc/Z0KDt7d
VkVjPbLRZ/icOQ/8L80IQ5y7qOL376cRlN99MyaF/zBjwj7OiOr49h8zFYqyxw/QUR80YLHxroFi
Yj6PqYWoDtsaVXO1Q9AFlW926b1uhTEmabOFa1ZkNtx9kWV10z5EA9D6hjblOO3MTumqG71OwVRF
zSzieyXVJ+0jZmFCv1ESP9SPpDxFd4Rln5Z7LcR+ce/HDXrdipsOP+qyHbqHKe6Mj+Xs+/6EbFSI
QhTaQL22822frUpGLPLvXdQbf64HkWdJmiZTNLACNPFJ15ZtL/QTG67zCR7DhEpGqGcC+nuQPNjW
EDxeH0pmR6+roUSrsrkikxaA/3QeTqNVJPDBjUD439igTHmXLMuzaoO9buJhtK8tv7uNgkY/NuU0
75qmW6NDX5wqoAUKfBIIucQQDIkaom3dkMZEMwzPVhifK98YPSetq5W2x1nGxFTpxpPSW7y0BLSn
Uw2TvNDxbjE3hU8DWNFwjK9QWHljiYIFReQT2yMqWzgDLTEsCB7kvj3wcukNFP/YJvrqOrMFNIUq
55u/HXhOWS8AxkS3YVENmVUnndsZ+G6amAjPZwbgWBEhfe6EloE6Qxbt47kMEYe0y1vcRZ1f18e/
tKAvzRwgDzoFoMX4VazYOSEckHIHUftp8kskz2ijXh/l0g6B9kLVAuoQEKRFfl922UwmNeAHWhfl
zhyVZmeiE7GZBt998w6hOE8zgw4EUKqzFLFuzS6pcwdoR+TGu5muwL3VCOf39QmdL5scRbpASvAl
uKDTfajZGhEMFSdMEcBV670zesMYtyvLtrAooeiHCYeKNh6oGEi4FNFPh4kiB/RBwDBKkw4P5N/2
LhZZvwUBjd5G3ZTO+7EZOyKNfnxvZZqyg50NQV0ANjk6Td9TaEZbwlbcfKUZIu+U0zuHTr5F8YkQ
W8JBF3dONlUNolkgaMzZUn8EvVD2Kg/wvvMJ0R04ai06JOEaEOTSsqO5QGkNFDSQjEV528fgoeBJ
lTedlm+brCCIRwx29/aPSwsClSjuMtpmi1FGBLlbbk4TUaXM2TfZ8FVVx7WGxXmJAW4qRDA41LCO
mM7i06Jv7wQW7wP4fXcTtlr3LS8adaOh8vOhyLTx70m9iR//PyO////mYK1LO7X/ngKP5ezvKI+C
9vc//nf942fU/Ap//2OXRfWPU1vrlz/mb2K8sP7JAyDhaGCdecAlRuZvYjwWTOw7YAySmWmw+/ls
/yLG69Y/aX1Cz4FQT7cLa7n/JMZLZ1sKShS8JVgbppL7f8OMB2VEOEF9ihq6iiDIYntabpZVqR7r
Hr+lR5DbzY+Rjw3Hq0V6/Pso/+OVdfYyqJCjIErBCQc6Kbn4p/uTDl1k4Fyie7oqUJQpBuNZ6bri
ELZqdAeTEqPCHgGkuQ2NL+gCFisxjdz+r+8XhjcBN9Dop3PN1bcYPp2pxPgcD2+gGr5TSMK2iPNj
ulGXzspM5XqdDwWjk2F4N84itTQNEW4cTS+t3L2ZzU+DlYptFhcUelDmgzudE4vr0ffrC7y8y15m
KJUA+IgstGGcLnCNnKNIM4UZhrG/yXxX2Ze+3688h8trRo4CvYK1lC1rsAOnoyS6Yc2oNAsEcUNs
ccY0f1YYF73lzLwjgelW4omXfbFYTc4L0HZh4cVKqeF0QBR/Cq0bbMNz237caqLNjtixagFmHljl
kBkrPnpiSG7tO123/oAaf47UIt+XMD0/X1/hF4zG+W8B7CaL67zWi8k3EfJyWhjAUuihImHs7E1j
9OBnlhf4vb8FfjRtC5/e3YvsG+ooXVRYz0E8BJ6idtVKHf7ClmZl/uvX6Kcrg/ijGrmI7HtC0TNv
Fs0PZBTVW3TQ1HBlS1/YWxT0sQ8DJAPwadlshmfVDgHm6Jyexj2OVYJRRqOvhAAX58MzaaI/DL5v
mXak9qR1eY5oostJvUWPwdiOdhweEoKTlV28NtRiU5l+iyJ1bBqeaqOJi92TSwRQ3rdBk+yu75mL
KwfxiUYop4UE4PQjGWowm8h3owQ5NjXKZGr1bjA6581bQULkZfRI00uqy56OghBha5a2UyBCRyEn
z+bpiNxwdvS7rvk3hjLZ/HR1gR3g63Y6VMhngu9ol142ZO0XGC7KYXYy/UvQ+PX9W9cOyBc7jpcJ
DCuN19OhWsrmVe0itTdByrgJC2xqrLT+VyCDsk7wu7jwMC0jT/5g2f6ElyGfhjOE84SrmmoUGlGm
rWu/LQjFoPEtd6taDaKW5I4/Y53a9fWpnW/A00GN06mhtopsi3Q6QBfP+eIotAIQNAdoh2CxtbLZ
z7eg/FSS3QUBQH8JS143rYsKRIqorYYvRnmyRTbutjJbfwVScf4wwAhC04LdB9lPW1KQiH5RiO2l
+KamaAejKe0D2FoJT8lYRk0RK7DjC59NspBelMRIAJebQ6SyRlFrnTc3lQ4BdC6GrW+P5bvRzafb
Kgax6/oIY775u8ENkotInmKQ4Z5+N7sIA8PNws5LCMNpuNXZbVogXeXEWr0ywQsLagE7YmMC2VUR
LDgdCuFI3MrGngmqXf9QiLr7hC4pMrvlWO3N0HXGlbldeGp5ZQWRJnELcB+xmFwTJEic4ujq0ZYH
Cte0FG51OlEVQs2GDRW40hGdLWrxo7TNJNvWbdd+cLWh+hC5ldOvXDRytNPHVkJ8ZahGekaveXFz
onBMlytta09Am3M2Y5tq+U5rW/SNkXStPjZAN9EaHC1t3saxtooNvbDBuJcl+BB+PPyHxfOKQaau
DSHjd4ii7o1cKT0aJq2XNpgixi41aNK6lTmfXQvwOQghQLZzKemUME6/+eAM2ty2TefpWk7Js8cr
MSkcTNeK/Pf1jXz+sRkK2DmkDuYm61KnQ5WtEThWk3XekGt16mW27uNU47tH1GINVPqrwbyZCrxK
ZwxB7K3uhzZmEmZ3a2Mxsob6ujBvSOX0DBBSZvbL/viQU7TqdAW7x6yGEaXY1UfK0eFTJYp45VE5
O1YWMgsvPCW6CBzkxc07I63pKwL171ItQuTOYntbQvf+jAcJXeGpc75dX+iz25fxwHDrUJ/BGlO7
PV1nS+ljG11xWuih6/5Kxhm8CUrJx+ujnFV2oIujncYHBffCLb/8nHEPUG8WA9MqE/+dhh40Kv0J
vHwUEnXtdjJrNOBH0IvxaIRY5gXxzk7G6HYonfYxUxKElejlm3ez00a767/t0gqAfHHZazqp7BJs
Z+lpr9Bh4iDDvLvtMbjdzxAeVqJHuV9PrgtUJYh/+Etyv8HanK5z1PlKkIq58aYkKnFP7OfkLpqT
wPfKqtNv6K7E9w1XqqdT6j2IyHUV7/o8z9MD+RMoXfEd5LW9VLbElirRCr9vvAC8yg58tu9Vfl5s
B9QK3nVphVZ9GuJ5EDij/Vki0h8bsJs7B8VET59r7VCqIl55li8uCzhMVkXG7ssbJdAL3UYigZOF
jhql0lIlV5gGtbXxNAhxGiiaEee3pt7reevuJrpjayyGs4uUZQEjLrsXFpHji1n9K9BcnToCDoHc
mrFWPaASqW8snGSPHfitP5B5RvborK0c8xdw5el+QEWNfgnJBBgfbvDT/WDRXlZoyA4eJpdfzfp9
XoD/8BUvV8wNqrlbzcRQwEKWHcxPPO/7PDka9l99g+T/ECL7jPR0MK8QV85XAglEAj9Jw4Ho9qK9
8WolQlcbQ7XGd1nURneXDI3+vim16nE2CSGUeK4fbOzFfl7flucXHlsSQ0ViCYiJZ1zICWvFzrEQ
b88bO343/UmolY9ltuNpy1YiiAvz48lET5Z3E+jWksGXDfhxOXNCdxfB4A8GhP6dgUnIpwSH3YOf
Rs7djGbRSnPlfIfzbBhUySh58H4s0YuaGfp55bCoEYKiXqjn8W0wN80hnUqB1TDKpgcq61AiUreb
3rd6uUYeOH+8GJe6Ok0kElfIXKc7LSgtga9JNHtq3flbhKODd75dSDuJVF+55s+vUjh9RCQwa+UK
L4toZQyfDhjG5OGD6f+FbUb0Je+M79c3zPl80JiRrDT444ZBI+l0PuXQ4fuEO543qF39qdJEuVOK
0PiV1PVaXeF8b0o5G8h04CKBxy3FQVB3rkctjCcPL5z0aDUmJn+KFnFnNyi+hCAdnDc/RvKFVKH4
y7fiP9g7k+W4kWxNv0pbrRtpcMww69sLABFBBmeRFEVtYKQkOubBMePZetcv1h+q6vYVmTTSMte3
VpWWKSEAONzP8J/vRwz9+uYm7qse9B7rc4YlTkzVajjsjfYncdyf39N2lX+mW4gkCarfXEWXajCx
DKI0A9UO++I2XLMy33/8ot69CvExQwCUpIy3wz7rMKbTnHYMrgpiF7i5Duagcv5kzb3zjlBIuoAE
YKrTBNv+/W+bVs6sG9U1j0DRmI3TGgLRaanF7RfLSnAdYWrgk2f3zvITGz6PCiNDutAYX1+PbkmG
vJTr4XiuHc1MA2CMTzajuOU8f3Y8vndzHpr37S0Rbntv1npX9FSdO5Dm+PEmUZboh0yXL9Dgr1k9
1Sfb4zvvi7yKTGLbqbaz6fWdoWNQTsuEQ9Ti4kTO1Fthn7TDycer4p3nt31LjN4DTaBO8+b51bCd
E4klZpRZ8lcZp+CuU/OxZ0s6/J0LkaSRn1KgfbvItUEpUzQmJh5DW31pp0qGE+Wu83gd/vqOxGpg
YmE7xx1KhK8fnOZtDPAYjwUE3821CSyGURytuZ2b2fzkHf1zePR13LDVtv/rWsbra63W5uWIRhFd
oCvPRySXKBNdLJgAn4r4xoR14exLTYguHH21VoRRDQPqbeUS+JlLh+LFjU0w8khdRsxEJ6PvAZmP
3hhgVD5Xd5NWNb+QHqK3W9DtulG51rkbffxu/sRhQDqNmp9gi/VGT0d/+8hUkiUoJMfIXnDfThKz
uxjmvv+2VL3a2X7p79wYR4IAV1Lt3OjS+GRxreZvLMXtYTKM7lE9e0tHGxYS2sVQY1Rboj1IlP9k
Xbh1bYP5n1zqnQ95i/OIdIBmbcCL169t6UEIOezkUVu0+QV6NgtlLHjic2WUeA8kZut8sk+9e0Va
Csy5COClbxXqdsUrGBHRRRZlk9PUdIYT5UsLH4whFhcmjK3rj9/pO9vHBn2gv0OQtI3Bvb5FsXYb
3RoDm8Sv68jzF1xfjE8pz+/cFsxDOkgbkXubvXx9FURW8TJO1hRhAKhH2YRbYpvjGL8CTb3SOjy6
Pr6r91Yq4/UbRI8KLE/zzUotMyNzjLqfI7lMYyBR/u9XaVT7Mcvqu6UttKfSnDKN8WNzukmV7z97
wyaP/vhnvPfdE8NRvOQkoOz0FqQtZe0UplxmnBd7sVN5Xp1q1NQxIbSS4Xy2iuTKrLzxbDHgYNQO
8JIeTW84aeikRDE014VR6lQg6cCj4Sz3yYSZCfiiOipiPkWMfOhTrZ4xfHI8v7Pdb/0oRniIpJBs
vV345C96XmtT1KCH19FLa/OJX07iGqPc6cfHD+m9FciK55NmclVAO3m9NjBzxeAD7/hIT1SMt1TT
Mu1oy/3fuAofM0wEnCLoNr6+yqQx0mk01UwluYlPii6rj42PocHHV3knQaReYG1TsXhC0WN/++Aw
HdEJQfBKx5n+51S0KETLdXMRB/fgn2Joh1ERkmpxv8RlVYXstvrl2OnFKfNaL/rkYhVBRLJfXGTA
toWDabBQ5TiZhT5+/fi3/jmv4qcS7hOjoERi4vr1E5lT25qLmudOkWM9XZq0PGdyONtkO/FhKgwY
zaKxnj++6LsLC4YUuFUKV8xJvr4oJCd7rP16jso+f1CDZ4ToOSe0oDgrf3yld5fVb1d6c3sdFc5M
r7kSrucqqpasuEjWYvqkEvL+/WCeuo0TbaC01/czoNaNKcXNUe15MlAwHMog7Ve+TGgwf5XAxd5P
dgGcGVEXKo23XyW40aHVJjY1LA/Ffqn1JlCd3nxyS+89uK1uulmpUK5/G7227syBYXdzZE14w4ol
GTBgnz9DA7734H6/ypvvMRd61wqzYSGQx90OtT0yAVMvX8G9T58x394pS1NC20q0LDqmZ992PZjF
WvRM9nh8LzgJSwureGjC3XQcZek9TMoXx9n01Le50Yt7A+X5edwP6ZlVLp7z2Q6xrYg3oSDlPIv1
DzqdYc836xKPNNPXLNz1FkMU7PQztm468xuCKavEqV7Gzb5sSOUxZd6QgapU7hdE5X/946CAQ+nO
JdB23wrjsiFO9Hmdsa3z2+bEHkWPa3z32Wjwn2aVtwVLX2vD5W5Tam91m8wnerVb88g7Jd2ztZT5
TU7seslZ23mRETv9Me0kcsElr541r8fdGhHaN4OS3hOmU+KzOPy9Rff773nztVpN7k7WPDHmEXu4
ESoeAP2MZlcbWDz/9SdsgbBD/kfKhA3T640hzwlLaIVwECxmDy7YWqKyyeUnm9z2lbxdTEi9tpok
2SYs1NdXUcPkjfaUTFFGzD4E6VoyHT1tvacbCzV+xQxW0ZzrS0elyoyz+q/ykLcXvAE+N8zJlh2+
+Yrp2Up48fYU4aRUHtsxw0g8L9WXj5/lO30IvhRkVsRS/A/69+vbxMMyH3qPoocyl+SpMOxNLroO
2t2C4+iZqOeuDOds7C7Tukp+2Lk/J9gOII45hSepPUxGZ9GJiDUau2mJq9wnX9N7JynPdFMUAIr9
E1OkzVt9zkd9opihmyel1JdAn3r3evW88sSpbRyarNK++/ihbPvE21e/xZVobpkC9t52EqUcUiMv
2dOWjZ+fJt31oNUZRgv2o+i1rx9f7L0zweXJ04YgqkZz/uYF1IMz6wufCw1j42i2Xh/omT38jZMH
PR9EVZYzKrft8/2tKDSK3GYEkedozs5O9lV5vfajuv34Vt77ZDYaC70z2u3+W3Vuai0FITb9gcI1
u69x74vL0lu7Y6Wp/jve6v4ui014HPokPrm9997YBunxNxcjGrFvVjENOnCqaIQiU2qSOqRKjpiZ
4oBeOjlDNqVe5vcf3+u7r40mHvPOiPcYSn79QNvaGEZ+EbJvHPAi28ytSBvTbP/xVd7bVbkjlHQM
hzOQ/ibmTRPF5FwK2zeOS3FpdrN/pBWDPWuP1eDHl3rv5XnonhC2UiL607xKoSxHs0W+RJgIT5c5
yuX72O2rk1lJbVfy2k+llk7fKiM2/8ajpOTKhDriuE2y//pRNrrb0SHViFfMOf3KcJ0Z4qpjfdLL
ee+FUdOgHkUm5JJ8vr7KWmQODoVMpaguqaPSn0qshY3a/zv79oYRpoO3aQ7fuok0HMKV05CXrswq
7/zJXw6477bRx2/rvX2RpiWBJAoeHtqbZ9YyhymUNc+RbcXTxZDGRbKbBuZYoWQrfOUWzIBjvfiM
Hfhu8g9wVXBp6JLUsF8/xabqZa8LYstpsPQJRELrXsf90t2zOTpYk87jaYcE9LDW2Xg1AYK/Ltb2
+8f3/m7MyVQ+ikJSLIMCy+sfYa2iq8XMV1FMMSPnwh8Po6M3T1kXp4dlrayfOgClR/KELpyLrk8D
mfX2tSwwMv/4p7y3qH7/JW8O6axi4g+PVwJ6YIBnAnLvPvNV+0mr/J2roBnnbKBmQGn/bShgN70F
U7wmvIaSwQi3NNcimItGfKJgeuc6xKxEz9TziQreNn6bUhgN84kiwie+PJ+zejwoujufPLN3li5N
Xoihm7yN1tibo6jSq1bZZiIiC7wtm6az/CjLvDoo9Dk0AaWdBAZ6h8PHb8pnTbw501muFuU4Bp2A
6rx9U0bSMv5eiGhqE+NmyN1kD5tjDnNGdMMhXtRxzWYmV+NkCde8afRP7vqdnRyZzMZm4t6RDL25
a5UoZuSkFJEvBv26JBHauZVabt1Je/n4Tt+9EkUxQkY6QCyY118H5IxVFt6KJKjzlrPWGtrdmrfa
rW7Co//4Uu8sGJQyHkcThyDYmzeXSqesmTCcEBF2rGUwM9oYGnUSRx9f5Z2TCQdVgB9QKjfh55tX
B4cvVjATBLRqFyWTjwH1g8y8oYniSstzqvJ9cpkYdmftcdXOq09u8r0Q+dX1t6X1W+zk5HjN935q
RLFq1YteDsPVaBn9bk39GNvv0qoO5jCVO0tzO0YGvFkc/NixvhqpdubFzPynXhsCyu1+fPxc3n36
QAo3XeO2Fb75XVM1Yv9MkTZK6rJFWLcUkbvgsvzxVf4lg3n96RB3o0QhD6FlTir0+v51d5h8DXY4
UozVBSG/rO231TQCvPsezaUK88JT+cHGetQKq7lN7mqs2vOoE3hLH5Ihri6lRkMl7OvY1E7UKnr7
bkiVJq/YjaqLeVjlRMY4QsUYW+npx7b0E2b0vRkAlzSNrNmnSrkycqRMm32dt/73eG4wQC1VDK+/
1xb7jGngeTlZAYKT1PedIc/LJFmQHvqcxcFULVjXwpdY8kMJMTzhSUnGWlI1IyDRma20ImHIDo1L
J5xgVl7n78RUwGfDfKTwdv4Sy/PFbtZ7jAcyqmrVyvUhcvhZwDjqBNF0UjE2jtPSYLnHiAWD60mu
xfwtdY/j+AR3I9KHfJJQm+LSiDC+rh+VWgfjpLLNtNp3grJamIApcXdqRGwTdEbXeIcC9HZCR6be
plCSyXQO45S5h4yhvuLoqaFbTnIEl9i81rSrzjqzK2SEfkduNmaNcxvPjLdE1txPWlB7Pra4NZXw
HE/E1M7vTYmp8H3udeuNYU+LojY+r3DWWl1r98mQUjEiLMTPIoW4+WBQbGAYyBzbixrbqm+23ZmY
vLrq2CzI/oNJpA2suSkxbytKFzn69qXVjtpIvBT43bBCm4htEWRy8ZeANrjnhraEDXJWGIN0g3TE
zL3DfaSPhJdTrpY9DeUDZlV5FoLfdc8zx1V+YMWrAUcERv6DIctsCXo7Ny/h4iRZ4Cfs9acUfjIz
dHujM0JnTor2vGWkyNiXyPrLKDaH9gz+K/o6+DFrEvmDW+uhiEe3PRk9vRmuDLfSvsbNOH5TS47b
kTvRNTjzhsp5XlixT45XTVdKVM2ZV64l7Wd9AhSlKd3Z52M23elWiX9wZqnp6NYeEx5obHBjhO/O
bCFfa4mpxOJJ71LvO187mVJfzo+D5/UYVy6GuQbMIDK5P/VFmUXFqJsvUBe0BMtuMzvA+dBeQPIw
UctoTTbtMQ9nxeJNsnxhsyz83Vqt5YNdVoUWVJJiSUhBMPmeZY13aqZp+avuVHo9iXnMrgBbWg95
ir8xkhuYmwEk9ESPPMuMFSsGLBBQp95scbjviu4UI7ZOBYW9pA/VqKscpcQU19ezsWp55A10gEBa
pOonQLy6xsylqpogdpvxe58mUwOuzCtz6O7Sfki0YhoPwnBiI6SNZF7lyezbNDrnZA9Sx9F2+P2s
XZBYzLQHY1WWw87CZFTfucotJF5bq3+VywIfRi3mh6RA/WRQ8NKKQPMX8VOR6lzC+R2f4bxrmHNN
jFYHtpdbDylqfhl4brNOLIEszaMZDYraoZUS3qmv5b0epb5HQFf5GuSLjnnNa5yqIbO0EklKOMaM
GoRePFdaIDBaPfWtlMHUtKnwvFdqaKhZO0YPRWluMa4xZAZoY9AMGshzkuKc0up51USTZ4/ZhWNo
eOilq/Id8N8J7AfNH5WE2GUmKiJ1qb4Zk975GEGXdXZYfMXXaeiJVyL7HuP8RE3OAGzKSIcioijP
FElaxT3CLizebubZs2+1BGbwHodsVdLkdib4OEmeTlE5dOAyYzS4CxsOFQocv4R2A+clnw6zoxa5
tcKc9ViOXSWyqGwnH83vYHcYygXarMWie0YmV83aja5NqwMRQjdTrbiv59xzUu4/Nmit/c+qZc4O
Ty4rGru0uqT25d/C3sjubENplNNav9s5qVMcs7bIYJ9P2Mi6OMiq1jXul0Rk/Gu/U/duXDWsqKLW
qk9ixD8JQjc7gM0OmTYTkgxsq16fdBJx41jNPhgRR97yuAAZCagRudKLqB7xoYFe00ZmnP/kVMrD
geH5sEaQG/gWmw38s/t/nr3/PbP7D+ZjfwtDoqf+6X/8gq7VL5vt9n/8Y1e8/KqeGdvN/+//6V6P
6f7zT/5rTFcz/mA+lWSbygG6Jd4Xf+m/5nQ17w/yfLqFZBkMItEOIUP+Twdr/Q92463eifiYV71B
/f/tYG1hYL3ZiPBHmeFwtnrj//5fryaTMP1+9c+/j9CSObFg/it0graMmAMfFITSpOjo9t8sqIx6
Q1y0SziUsezv5lj6PdjqtXaGu6539ZIjoHE09ejAW0m/D2mZG182l5YFehryZFTvky/7zPs5t/BO
4n3SYP/+k9IFBscXc+xV3+BzZjL0E8pd52k1o//rlducVLFfXY9wCZ5lNxbP8CySBy9xmScaKQH5
p9vBXnAkTZBX4kIB0cLpY37xey/2+bbapAo6ZFgNYgmM5M9zC05X4FViuBuHNWuDshWDHa0T3iTQ
oOr8RmejOm2kZ/5apT4uu0SRDUU8FJFfLXqTmXc1c0b5N0OodLiUtS9OKPCX3+2kbJ044Ews1abF
XF6SShg3ZrEONbH0kHy3Wg0QmqXL8dzTprjBqK7n98Z5brCD54ljj+fTimQvQoKR69FMXLPeLGWN
qWbPjIxBFOAN4qsxpGlznjZmVosAswAz2WEYw4C/Y8ww9KxCTg8D/hn5GfGW1ez0HiBb0boO376Q
uRmqpl6RTEm7mU7pBkzJKWmR1l+YjIP1z6XoMvebaaaiC5o20ZqwwVjFiewaDAIQvnHxAwpgCxJb
s8LI1pEq70LRmMzHZMKW7Mql7rEPmqL9GbvUoPeDSYcBr90pDVeMYS7JfOhBmIVZ+KEmzP5Og2Jc
MsbqtHnY9Hq9XmpWtty51hwT48yzbv1wjVlaoZmMtRf4+ETKs8RPFHZTpbHm0aCytA1cugDdIRs6
KLerVRFOuf3AqU9xnL9Y75PhipdOhlPnOk5szETAJGv1gbi2sojzdrgDVo/QrAzUVWsD98vtDMa0
Oz33v1acQ2kgRByfTvSitUBqEC2CAZFzHLY0uLwAwo+VHwzBosCKotNk4LiaR4vfZ9EVfqFwY62S
YYmUNbgcKAniuDPLyiu5t9zVv47ltD4184RR28JEjAimOulou6Wp4+JsYM3fsZCfv+Ag5z51DSby
gedIAoExx1RkPw06wfpimrkdjnKMnzLhr2qjV/hf03aLezxjruzQkvwdbTN23zKtrG5GIhAZ+HWX
/8paqIJRXU7ps5xT63aTUU3BNKr5BPs69Ouq8zM+H0Q8xKyuXE94Os0LOMCKOyPlvdeSrPzKf+le
N8h2kh16tv42T1JM1vysmlggQM5CA5hfH3RtUVbhbFlkZE3mjwDgHAygV6GamceKtIUArjFeBGN2
XyqTjztUEPdAsuVr65AtT/2DXJxsDe2utzPqZxvfdYvbLrVZEbINWd/9yCF7XRWddJiZbi0jD/GC
dC5hnMhpr9pc109xc62scKC2H8bKjZ9K6LraTmWDgi9o9dmZIUpYptrcxUWwQGjkXcCajUNCoeXo
uNXyqDOf9WzO25C9KQbrcrVoSoDiW1sFoQp8JUGfXt6vIgPH2sFj9U6lVP15rmn6M1zA0WQIxnXb
SNfr8oaLWllYYJwLQqcW7pWhz6QsMeMMhBN9e8aMo/NcLy24u6HlzwFhTJav3eAnl9h6NLekZEkb
1Itb3dPi6r+4sWWezTWwhUAzkAXUbtoPgcs44bcU/DzIMrlU7bGp0rZDztvZj0XWu9lp3GrxHEot
Lik0ldrMHZeIv+jtwMNsWr29oObf1HDLCu2yNd28jqRfDrelmdIHMupU3Q5Vo3AXZ3r+jPtmbj7V
ktULuZRfQA4TZIpeBjMP7HSZPw7Kq762WqlEWHbjpEcA+jBzGWXRTjtbZOl507NjMXbPXhRKpzaL
wKx1RI+6achnzSyqJLC6xHUjN9YUynFyqnN3cLUp8FVW/IKbZc+Bg3zlstRb9lKgdmOYDsN0baKn
T4Oh5lczfIh5VTCTPvwwXLqGwZSPvQqSZqmY+R9a0cDsHRyYEn7juswaxBtvLlYk+1PW4k8KgvrF
aJzhkaxPFgHsZtiUUup+i4TLNu9oxUAY7BM5uIHWjMZFV5qM4hZevRhBRihw3+ex+YWVEmNRGifm
Tz+uJ7Uz9Cr5JmVh3pWzPs1hbNXd1yJlqCV3u3gI4I3paZDlbfxcEvfBCujM8nEiyXEPwsLvnXi3
YVnNqTN8VbwmnChX1ymBe7mJxavOvR89rq8H0pYuIz3NPDeSsMKReWuWXeMm3QFwyxrlW9v/t0ES
knvgjZCpkXUEY+ZYL5qfHDLGv65pBqVtFMMK4LW0dnwF4LWsQ3wNko36U5plkGv6dMLIpenj4syW
HgylThlFM6tmCOyG03CmobiGPbtoF04eYjMk9OZ01jh9rQKPMhWmm93K7wH4lxC0Y0PhBl1fO1O0
joXzze2UOhaQa1/Ii1LYogJh3Ja/8x+j1qzbnSf6qd3jll2OEXTLdT54VdGLQ0/PDPlqzaQHVL/G
vBdZq/3qqjUDrWEy6Lb6BXfWGzNST7YmSsz8hdUUit6szDOBR1AVkB4YyaGqOu2uLEc+hnkpbR5V
VRRmNDUJVZ1B0+PvsBQMNEHQP5/ifAU+W/b8BREcJONZNsqlJJlOhWT78Iyb2GrFS+Vm2RfRp+4v
hWqtj8ouzl+wIc1VQD1tHIOmWOezhhGHFxe59A9PXz3grY2TXY8zRWNOJ0GtY10zhdKh7NERJ6SH
5xJs3Q8PfS6FF7Ozd2Iw+ObirFT+3pfTMoQg3rPLvh76iafpsXzG2Ct+WK5mTrvBcPppZ8wWQ+We
SJqnrgNtBMCh939M9pCf920BaSVhgzlj/cfUoMq1v0hk0zeHokYifOYPnjUcVF7NN5hjrD99obq7
sYEhFqVV4VyZRkPEVFeqq0KpujYLXYqmvxqf3l+gzGS+ElaDOslm9/NY2o0sAyergA8nYqEQNDDy
ftsPnl0fh0Q0/qGGy3+W6rq0kS0X6qpQamkQadUkzE4uxWVW8Y026eqw48K+JG5k+hea3+gJzgQy
0jaE3dc/GrHhnSl6Rvdp405eCJQsO4BFmGAbs2IIRke3uVY5AUTEtlc5If88nXWDMTxq7JQtu6ac
zgwiC5dYq/I5vyffq0MwqVl1kKgKH0pKc0Mw+IN2nmHHtoYW3jhPZNyZflRIF0/nXDef3F6pL7Ii
Z41gNKSsG73zbltU2XCda4PKR00VxuG7UssKZLWx9pOr2fYZ73q6pyfnv/hLparAx7cJF5SZ4tHB
soYRomvsjt/tbAAKvDLlyVEQ98aRcerpUS6LAqijN9Vdy25za/f9mkZeZWEvaxawEIupgVqrUfnQ
KncIFkdzaAIbxS+zkdndkMNopgrYaw+zbZgPcWv4Z043bpjnQgCE5EQf8kCXDrThjU16lIMFnLoe
ZHkmcDAmnpSe9itrHCKEpi0qP8q3ujsw0iJJYKKmm4IqX7RwrrpE7v1J2HA/a3f4UsrEzSl8Oes5
JVA5R+Mad3qUZKORB/6w6mNQOLSv4Wi1AHWTtnf2IPkbYNmZkV8rYzBkIChmu4FN+aIO/Dad+yDH
Hk8Ly9bj5PjvpLpfTn/+xz8+zqmDmpf8VD3949+Z9n/+iX/l0ob/B/52OLSBi2E2BMnRf6bSwv+D
LBpRHbNEdNCQzv//TFoT7h/U6A3UWAhXaE9uWfa/U2kNHtbmoMSIB/CFvwy9QnqzdZN+S6aZfKfr
jFBpczDa7Ly2fshvfRg44HhU9CWedWqdRwRLqsthvcK4DaxCTHoILVx2RDDQSa60Ra8dDIjszhuu
+XjSNLJbbRFbLpcVkeQh6BdpqfFZsDfLGDMyUJC7pDSK4VwOMvePFGYLL/Dmsevv3Rndyam5KvmQ
DmLuTpx16eMLFNbFkz6tbRlWY0L7HTcu78k0yzKj8zBcx7NnPbkZqWYed/m31K3tvTM5SdDmSf5o
jRWQWDsun0GakuPN0CI8t8guNemn3+I5FoErqEPahW8+aJVdfE+7otpZsFyvVZGSbAnR7yx9phBn
LYqYTmXJtQe5Ow0XXinVBYeqJ28tbwLdXTQolpp1Z8xNe6WYCSshXtXyZpild1b6qX2geDdfulU9
ht0KvjUgJXR3IhnNSzExRxPCyHZ+6m336BtShK5e9UE8KXENcdWtA5cy8L621mq3oIdDmTW08wFr
aHiFfRuLo24PPYerU3tXnRunz6LSBZXh4s5uqgTX21neQfZmd9RaT56YzuTtliX17lNi8TFQzMvt
bC9+UV7zWKL3DynDk2U12XCkZ2OFE2zagFDIPtUcURxK2eT3jjnttammQ2bBRTdXSRCvFVqEGtTe
12h+z3rE2QdemBatZtfd530rrhLmQdI6v09NNrl+8ZQfGYhFv65Qms9K2eMIwdh4+VONSRppqlhP
hLmV84E0JhcOulMCSgfPHTfDhR5gt1WGunCaq64b5+M/y6YzrogwTBuoFEPMzk8jV7v1nTEJ/U7Q
irKyfNdUTn3wk2TdtwksqmHR7WNckABm3rjsTSbWizH1uV536ciZSMRM0gBT9IN0G3HamRSavdG8
qNSqRU7uL+d+61zaLQGWnsTErwW7edIp49AXhryIjam5qzK3vIypyf5cwToSlXdDeVr06YiD3ZLu
YitpvzpVoX9Zq7YJW8rjPzq29agD9E6ohpFfX+nZZQvjPFw040zx2K5T0+tIFsFRJ9raHivm/feq
LM/XvKROJUUbWN6QQcEnqAs4Eiiw50bDSyjdNoAFCwLBpmpCJbrim0q6O7RS4gtqbeOQZRJAcLrc
G3RPKFeYDvEKphBR4VXHobTF2aolTVQZ4vtkWtlpX5ryS5z5xDIM/tjUbh3ce4pmvvKqOdmZiZnB
SWO6tPD1w7rq5VVPI28/tpl5EQvNv+ro+11WWivx4rW7szXV1yRoSt/6WUvLpPrQTaddO6dnbZq4
e+F234QScle3uRfgmlBdZIJBdRrdXyWl8PlMSizFwsnPem+PFa84Sl0zU47ApTldpHVXxS3O2RRs
3D1+R/O3foV4Se61g7/JK4eWXHz3ZqMgyuSP9Qo5vqDTF1Ko4tuaRY4IyL7ykhnpfI6WFfSyDGNZ
dXRMlCJTZcARpJEsHugfmMd2EhbEaC0PoVCax1rAhHbVT0xXn1PRuNftMiQkNHYads1Cq6WDWPl1
LrN1ObhJq8cbPN0Hws+rPdGYL5QVKbY2Dc+dyPFewAMFKn1EkHDmTlVMQ9+vLn0qQVSTpC1OAMbV
TzlOeCEFIUDUmeVcxNgCMdaERR5RaNqKL27nu03Q8AxVvstHV5yvtmT3McwOIwlZ8iJv5k7OXiAk
YT/mHCTaY7E3ayqmY3LSoe0/MVRzWhT5lbYOZJksvxNDLuIgIO7n6fK1keOxFTQOuca5no6Qidxn
y2qOmZXsYenss143wtZaToBxX0qDothYF7e92c9oYdewphykt8WG6j50Qt8DcuKf65PCoQrkLj+s
9FanKKJ59mO7inCW+l6o8VATLHuG2lfUZqAz7UzqwyD7z5qsY+6vOBtL8yye60Nd8qNXdVjpc2I8
cEi66tJTRuAyYtKM/q6U5r6K16vFXHbABDbzBLaP0Qg1pt1Ej8NEMzdNqHfdkci1DRgWSEko4y9m
NrM5GCc5B9FQxedTUUeatVz3Gr3uXrfu2OAor4GYp9XrJDhQTEaabKbRsx26g7PAEJjw/xsaExuJ
5IYZ02o3etVVa5rntcQokplqVShkRZmK2lI3Tmy9sC6Lwk5+aoa1rsc0n8SNUBy2iZYDp/Ji5741
pPJ3ucjvkdsnmJZMbILIaatgdZZ+q0ytezWl5R7MPz3DHGsV+tT2zu79F6Nqy8NYYnK7VuK8suSP
xmFLceppxdM3hpi+rMOpP0/PMfzeC8T7aMYGZZ7mbRJfOXNdRa1rKixW6uPs+RTeIArvDNux97i8
HNkWsWahZEDjD0W6rppI1MmJbPyr2lUU/jE+iXIN0ltLoWRXx267m7ztS+7Hn/FaX4h0PnW9fHhe
KzNStX9VmqtxEtNj42Oqb209vrW1sgsJXp562lLUSMY2sAsnx0nFDNlD9zS39wzcXYpZXy8K113C
rJhuRs5F0OYw+So2k2KWD9k4IgwY3eOwdEcZdze6NM/byWCTHIsTbzDjwFN6+TBROo+IIqgvtHl1
0VaL+zShQTwWflsd4h74SOD7cwrNvhhoUA/iMbEwTCGRCjozlcPOLX1CobHxXjrRGOdOWZY7u03z
b8mga4+Tu15wkhRUjTzsFOLat35hm3p0Kt047Vvw5OyBU1jR2Q5QyX+PR8PbSX0QO8zlC6QiblEd
psR7FLO0SRXjW2oclH8ydj/6ehaKoHFsolqBbpmsurx2DNIKytX7zORgwmH8IWbiLvRVcUXFIGiA
F3/v14490AT0rcxz7AiyY9Gp03HSHkWa7j29HcLE6/bJTHs768wbe/1/7J3XcuNItq6fKDvgEuZy
E/TyUsnVDaKqJAEJbxIm8fTnY/fEnO7eZmLu57aMSJFAYq3fVs5tlQPQjgp+3LHFgUAQTgpHfA3t
7N2k6/y4WsXjKCMA2dbm+m2vdOnvxdjAAEfFV07IQixW4SNH0AV51eshn6LmWExTsM0YUzcRbRUM
degFdGeZ50GBkRUlg1hrQOa07b5TNvYlE4p3OurqjqZtr/ygjeK56l79XMk4nRqcTHkwbRCd9HvU
inhgJs/q+J2yvr1pKbY4r+ViI/qfvzkOI5RfeT8IW0Dx0Q3rqZisZRtMXSwm+zEbwrs8l27cJZ1t
rvssGO6HIOj3KLBsgqd0SYCO8A9FWDQfKRE5ZWxbmXm2LR3Nsd8n6Q85sHdOIT2B1GhWg8vmaK6b
ZdEPDZ8YW7PXWWDG1ouTLBEg2exu89XBRCfAXoC3qS852kVETY9IveKYDFJsCR4M2p3iO7U2ZTcZ
61zi24+7qspQ22Sdjw6DVuWHenDL755IeUFnDe+SvOhvtPSoSKJ/4Tb1l/Veg/3gM6i7dY7b0q9v
BuN030l/ziB/Uxu4EFd7Tn/AqctovjBOIil6EuG1EIGkgWnl2g5E4R6qsO32DN7BmUzMN1r1Juhs
e7UPw+TZV7A53hutLAw8ZemDmFAQs6hq2IWZul8zGwB7WX4uKHqPRb4s9X2qNbmKMuvD6YXeGZEf
WkgQDm3hz+e174flYCGBv+3NaK5Gm/g+f2MvxgJ2GJo6gN1ZmtX+WAhcOopIZcuNrUkk2FZN+Jh4
oNnHSJWm2nrj0j9nocUNI3Vt/6B9Inshz406CUGr/HUbZAIg35v0fKgCwPgPVxS+D9Ar+PKN7VCj
WRvY8LM1Vsq/aZqmrq84q3tx4BhXYisgffWGZhD2CxN6GrXIpC0oIgvuRh9638utvQNWRMu28rvo
FUlZODyWWc9Xki39Ih4XUNP2CIOLk3uz1KAG3Oy+3+2WdBDBeR1V67xRfGF7x9YnlCIGyQjkdszq
4fuytCEVOxX50Ft0Oml2CnjsOPeTt2oOV8LTkFl5hv1s060+gTgrsc4tN2ya4RYupPzpWUn1rXNE
P518n5PmqZuqxLll0eQxHXR+MV/jhevghgJTAE5bQz/9qMemRryTUIHxkFVR1dJiImRzWnvMccdJ
lcgxzKSWczEVKInnhHHbRahE0RDKqbU3XbVxU031SC1YZGgW/DT1lJ5cbRc/ywy8Jlud6SERWp5C
U/v3WRVacUNp5p7vR8R5MIRxMvnZshGUnm7DRWRIdqbym0opNAqymMvyBFOybtEz+5tcgOEUgXhG
QHTnVtMe/sM/4d4Ijh3hB24+NHc8NtpNVLPNVln/lpe4vcD4u11TcfUU0bgPBrt7hHXVTew10W0x
T9Vb04Q/kmEIj54/vdQL7FolAjL7vMa+d5Iue0os/6mseJ99C/MzZs2uSnRMF885wuFLKdR8rxXB
tm1r791SXNlFn/B23W/E/8X0f1UbeyhfZr9t90YtBc2BnR1bjfdgGve9r6IzW0ISU1lrwSA0B6fQ
n+CVu4tBEivH7Wzy12Q0KHk68hfAD/IXvup33WX3WSNZ90T3oyTGVBcnWetf+GCPlW+u17WiqiUf
3v2cL2CJ4grxjZcF8eSjtEnb7pR3LcdQJl6c2nrsBmufTfbdGPX2Rlf1OYnmTytqAd/SqLklWe/J
K1fKpazqPvXmR5i7G/i8JR5QfsVrO0H+D6QWOfea1KxNY+mvCNaC7qxzkSzm2nUzptCJYb5Zdkpg
OE676YEUtzcSer6znc9Ht0hOfueaOPDZkLgNUdAfLg/BWh2r7itPwH795L4MeZS57q7UIyIzjoHZ
8r+Xer3KaI+hPWjaJivCW5Hkh5V1A+XxT234PKQ5URn7bmAm6mlW7yYboF1mdTJr8l6G+S/0jM6V
bdXfwT9OpkfqxyG5rUy67pymellSx9qN3nQYIW1FkpVU3SGi63017ycL3Ztxm2PPU7BN9S3yTbKm
J2f9oT0uR1XnvO+pohBp9E7j4nAvU2E3+qu7bQbeMsopGJ763SZIFhM4sZlhWH70SuwbnVlwkSKM
HTu/ghK5DgOxzVsbVyvMNvlU9pTCmj3OQf5cF/JhyKdDJ2X/oCaaKIOQTxnVahCpE8kyx3AlQ4A/
L1ovOIS6fGrFcNQKhUAAKp07T3RU3VpLepsXy8vSzclzScBcSaASFdC3boQ+05q2rQ7P2WSdmlYc
0Igdg9U/9n1XQgWNqK7LHbXX9cFy5qtJJ8c+Medw1Oz2xXPpWLEfljvbS091VD/hyByAbMozKoyt
PXnqOrLss27tg6W8kzuI56QZa5RM6nPxBm9XdKt7sDx9Tky9S53o0TXJcMxoYdjwnEc5kHk7UvQk
bHkXl6a/D5FQ3U1+dweOcgKyecsH9ZEwGK48orch7Nytcr3x2pone8NTnMox415FLX1+JG2SuciJ
kU+1TbQPwRl5L6L7eUZAOOV0ebXW4O/Yo16WhRQj8lSQ281LgSBLVw9lljrABe2V6nn89rpEt2WV
d2VlPfkDXFUuNrk/3IQq+SYLuV+xbT2OaQZuISjdMq0VL2SeLG50qCaEo6A8Z6QDZ5tECTkV6A61
OALwWJumdHaOJ59gVE/Ga2Oebem2E93V2oXevjDgScAeD0hMz4BbbOEglMcV+TEuyZ3KJ2rMqvrQ
WcGeEnOUL438SYjN2yCic1C0O/AmbhQV2DECh1sK9GIsPacu5bgqEDVAyJPoSUNUFTHUtKc8jHb0
Bx69xRI3or/tm+4aChO+yrDTaepUCfMg/TaiUC75gKneWCgzEIOGTBN6mxMe8tKn7Tbq0tehcbli
h8PAI7thZ0Sgc895jf6PwmyZbwPNHF8FLhFcsnhMkmhf1v7O6MeyDU59Fz5juwH+rx4dPnAv6k+j
w7aGdELYjKROsfeDcaT7zQIrbCi9mBLpsZuv854VvGGG6H6E2bpLTfqtR+O0VQgf93YqIDQFtcuD
hTa3cT7righre/0KexWXI3Ri3qPRcazk8gINIull+qaC6Sa1eesDhIZb+o9w0LCeebgbagkmaOlu
o4LuY+rq81zM34s8u8FNtNe4ivxyfSVG6N3GGyaTlmGl9QFmCIYcxXyPPW5XS30F838zM3MEY7Vp
G+9lWak8KWz1mlfF3WT3sTcOV3Xn3SpUgjey4uwg7JsTrIAMC5J05xv5bnrvrpCEHRpn2dhEMnLi
lxRTavvEIPHSNuHewuoEvf4OnnZa/OqQjKrcFEnqnpJkvraiwYo7H6jXoSSQzdV5TpOGWFaou5Af
Q3LjcpOv0OVhrZ5Cq3pH/Er/8UK1/DwYagCsKi5cedaytve2k7qHvKt+UMRJD+9ETsUyjuGJyDeg
Vdt79xYGyq5FA1J6QNy1YhU00EzntvL4WLKaCJVC/Rz5ClDPzsFh9ocj8+B7MQjk1Vm/8+kE3TKS
tjHRjQ9VXj7XyRjNbxFrFKMsHtJo1Xsq2Aj44KcqouVRdAUY3sJjWKWitJ6qAZ+xvRMh0QmjiAPV
kzw/Tlld7C/J5u3WaYt+3c9oNx+HLDTuXoWNaq68nLruAyS297xWpAjzfWBs2Xmzb3+jtJB+dOXR
A79TiQy+VjuYeHRywiIR58r4aBAM07ZRaPmlah08Nus0P3Z05hWgkmLhPmd6CjZD2HJGpKU3gnC2
YkW0mvbt++ymNhqt3ghalEFEeNJVc3Gr/BZuIZqcZyZnqHhHhUhlHZOZtyVo4VJhJkS5D6oRW1Ke
cU7wHkP17CwJtvohGdx2o9058ON0qdfkSKsbX2O05DVXROvJvjvA7QfDKY8a397wtbvLbiyGEUC/
DsVhMU313ck9DWHcr3f2Qu0r4VfMvP8h3RCrXig0wpj/LyUrelb1U/2FdPv9f/yDdZO/oRIPSAMh
UxGH0yXL4A8Bq23/BoQZoFIlackjFuTPrBvMGuTxJcWKgJkA//6fWLeQv6PuA0MtTTQ+GQL/loL1
L5Qb8UQYrpiH8YxBDBJc8jfrT+vwpo3DYuRPvf0wLPr7gDB85xfhvyqg9/8W6MRr/V7Y9XuUG81u
3t893EPX24aKUB5QJWoPwaq/J/Y2ZUOuFhHrOkGwIkn0Bncd/VtrwvHa+sv8FFRJ/aNFOXLbWMgb
KKKuTmEli+PkwQzmToXRJHM+UfGzDrbLq6LI+8xtLe7V6Gicm5FzX5SJh5cpDZ+asLnNgPpZwGW0
G+T0aXoavgCz3V+KFDkU/+lbEmEn3vgt3hfIHZ6xWuFz2XgiVP5ly5ruhkojv+30Z4JaHFONDH6G
SBsPFIDQzzuww3kLENNk3BglzdTEK5hZ3I+9t0vqsf4wYQWX4VpYoae+dbcQYd0TSniTb1vPi7Ld
SCUlMGalUwS3BQ5Ud0nVPqOwbstxDjy9UZAdiPOeKoGbwQaT+/3wjDIf7yUdiH8cre4oPQ5aKxIO
xy74uwnwqwAwzG/GKXtYzDlPJyS+hCjf9Qiw76fCHn8BJ6JCEGPl8Qi2avfHsHQ0VgHSeSeK9XIK
JRsNdtUMWrxHifEf1ippPka/UY/2yA5CfaqacALYw6TjfDYSAK7zo1PZVhLWNnP4zHFORelZZm7w
Rp56JICgQdg29WwtZ2SHfgpo7idHCi2H56GZbWYe1gP/7K1DV2ztzkLI6gEbtBuDrhm0wbaQAzYU
U57FUJjLKT1xuaU0O0TnpiUUeUOqAed5X46j3KUEfkDF8MIQCL3sOhY1Vzb7tkuzczBytsfC5Ohw
irWvX6TfGJ5bna+/5ZacsShFRINQxTz6XxjZGrNdy6m8GJpmrPt2mNFsmqCqHjY2QrJk41kD46xr
rCyNiRd0X1ksMipkbRUgPqtq8TmBu1YAJ6XzEbbUgB8iqJBX7QYsgIWD1RpYgCdRPEWhmDZN1kfn
dVaYFqrAQ+LmTkoOcSkuV27jOs2vvLLLO8AMhrt8COkoCIjI6jb9TH8P/1p3H2vhE55Al1vR7JCd
dP52Lsqx3zq91037qY+MTh8GNNucCxxKph0+C7prsy2S4fmdZymJnAxry7l1ymLdIVONYPQGH5kw
1h+729VirElqkIZ66kDr6oefu8UbsmkC7ktaLfXe2BMfTkW8GSN8MaTRJkwKjOfCV0uy7dFJP7gy
D39xTbDAtENi8eGWU8EpEuTERlE7YX72mWBP0U7hlPsc3YvaUXTLacLlU70XqyWenDwowu1MrsXd
ikZbcYu6ZRh7+bI6B9L70PTNJp0fyLVEUoyuGGZGl72Vb4zn6pe8GcdnpmYnOOmGCWHDCSapTQ6E
IUUS09Gx9tEkbxo6iT9r34ZuMUqNO2rER3PUFQsTsIwnux3rnpPfW9Myf5Ch0S9x1pBZiPKoTpgz
hBD3qd2pN2uBDnxzUTx+LLYcf9mlLh9JrWdobmZvRdhFGAXIthWgISimKvX2HZ5rtLgXRc9Kxfeu
M/5wn7QYdjYD3dXdzpaVWo9IgvpHGxMugD4WCQcgp02/CrdK1S5Hy9iCNnb4/8ckZytizULbYFVL
M95Znlm5X6qFfuepvswnoavgC3viOJqdg+/aiiGeA+ccNatsTx1dvusOCt21jxHhm+j389x5G0tw
A7aFaDqkC+FSscDaxo2EMiW9Np1RiCIgcH0cbhZ02+pYnfjmuH36i+USCx55z1m48ZdouipUpZNd
Q57FW6jQaAMc9xNCwnBNMIs5Av32XFVD+DoU0sDRkyp0LZEt+puMN9tz85ZgVH1KwTx0qtE3ZSSr
9HsD7aA/Q7x/1Vc30ZP7s0mcvNoWTtdRGF3a9tw/Ivj2woehAVGTsYMg9eJFnQjj3pmyteanSMyp
ujW1sgnMmqmixWZVDQ4ePJlk9FzHoY8w2McB1gj3gKaaqnA+Z1ucqlA0kE6WP7XBxuXnJ8dMiWK8
SjPj8SsRfVgipkqcNHG/chan6qgx0xUj4s4JJmrTBMha901HZXS9yYE/FBjcaK/dNtUi4USygm54
niOyjRClIPkPXwJj8oHDOc27x7bzAOVD4zgro71svANjKCDEjBKXo0QnDodfV1TqnEIa+0dZog+6
FzovgXRJ3OAZyoN2fKvsrGgOVu2gik/GvLDjlPBb7qgusKIYJfFYY9mt5857ZHtovGNd9GNwEiV9
4EiFTWHnH7C7IMRm8LW1q/tIJuW2bfou/wWm7Ohv7ehDqVI7siCUlq2NKLZCKAOZOTdBdk1odSQP
ydRWybNVOOu0pYpzyg5OLpuKdz/0664Q1Xw3z8b1d1lYquyG83eePzXigHw7FWklH+i/da+XjPP1
CiUQkaZDkbkOn5C/1I9s3kKfKVD2f4FHp3TWNhGo8kXIE2whnbLxfjSu81Paczp+gfMm2Q8y8arx
xqOBIL1u/DxwToVVV4AojRXpLJ45RpHqmtp0/oFLBaH1ru293sg486ivOlurAemvvA1gN+qBXFW3
6IAYF5hScB6j0cS1XEWrPI5lm41xXg2lh2JW5TEsOtzykjNxJDI9kmP4LXf8+p3dHEQ7qcgWVyuh
SCmI3C0zw/IlG6sEA+DYQm8ghr1XWyt3cmhgKpf6ri+qbO+MaKqhpiVnrmi93TTN3YkAt/LAQmI2
qBwk4AI05TQ160vNMk4Vm+1IAKOOdWiAHTNSU66SelLc1BAgB6Ql9cZnx9zSkXMb4pau2yA4uq07
X5P1C0g4BB+YkicKC7WPVomThHKJdt8BzcPfLx/rKPSBsgsHagwTMKaR8bXL4VqipZgBzDP7eCEj
3uo5S94XorcugkcLRw/rGxjiUDqoTPEh85BzDEOmKPErpLgR9mDAR+xEzg6xOsnllLY4XNCt5Vqb
fkyh+7yo3FvBKn6RE/CTy2S4XzxbxK5G8ZJjcrmhbmCOF+cC3C5h2e8yd1zvSaNCrWL89tyRp3qg
Wk/8ohv2GnkHEdWiqEgmdsVd4jtZ3HZAwXlg+qfJH2moVwFiaU6xPj+wYX6NtTeiG4+oOLRqL0eI
oeStXnossl75UvQl/P6CrXYeZuuxTcS0DYgpO3U9BU15VldP8IYGSUzY3Wid96e6lAw/FYRSTnzx
PrOg+4gK5SHZJO3ZDFwxELO9Sx/YpT1SO0+LjlL8V6hz3DSTcSLaetcNwMDFUqdv3Lz9Fg+UfreA
y2MlFudm6WX7VTcmeUjMEGxaFxkWITH3WVQ/Ez9qbbJciGOpky/PyOo4R4p0WroN+MlYE8KeVvZA
WealTJYVa3vkfZeMuJuJ/K1TXbsp8zvYCwF2Kzc1FReh/2NE93HvLjzWg2iQNz4PzkNrzy/B0lfv
pOjx/CiQzVBtBQpVdc0HIZxT7CKiPztAGGjayifoBxNnM2+cSo+spw1+rne5W0VBPChPIE93/OcI
o5HaeG3WfNpN7ec7N/f7L7zr6tR4TrJ1RtlA2qSzhRS6QOu0ePC4USv0uKUluyi47XL9uVbEsF8k
87tuYjylduUtJ/iLHaeUW6Iy5AlJxJJfIANr52gzfuVdBqLzH4HtH7u+7/xfq/6WZtkLtqX+rLC9
/Jc/dn3P/c2zUWRaBGbaBP9e9Kt/7Poeuz4pHhbqW3gnSWzkPxW2tvNbAAuBfZQ8HgoXLpblfwhs
beu3iL2RKKYQbS6R7t6/s+n/PUyEelrwB9qs+UmYav8egBo1IsX3FTibjgfRkUkIbJiV9F84rP/H
V6Hk3KcKg24Z6yLx/ZOEt8spiJ8NrwIKaa7TdIBctlEu/eljv/9DEvxn3y0CY37O/5cKBy5BOzaF
PuSykfgFdvG3tJ3yMlU6sw8FMGqOCZ31KH/bNgnvQ/DM4WCKAAM+EveCOwllIiaKnKc/tPZ9i8sS
Tm4a62+1mZVPhKi0m5spSR0EcgUDAkRsvwR76s6wbai6UeSraiCBTV+Py4DvhsxoL7cTRRzJMh7s
ANgOxbG2DdY89FsBb2Ua2po4kEQ+qqykYzLFJkMhKRKSC27npQ9Jgzb4aI1ToLeBYmfY+eSW/PLI
Q4A7XXDZkFpPTgBKR/x2yJjJcWguJyz+neXqsq4/ykCF6s5i6XhhWGN/CP28eJ4uYqgdcGFziylQ
l3udIrnZi5xkjEOnEyB+HJHs2aR5NuzCpJyx4tIUGCLEsJog5g+sloSDzPbA0PGY+seFMq6XetZT
GEsUEeGhLUJ63lUZQQuOld+XKOhUPV0hHSQoSNMJVcd1bdJT78yrvp4ZVrwf3sXEsvU5PWumbq+9
6vPV6459E5j7BJwaGKWfXewE7J0K06rB4Nundfcjb5Pox9BGy3Md9u0XMjmsNX2qy+/p5CCatkb5
a1KT+wVyIut3FENrh7pjmewdGmQnPEaZINJA5mJURzQa87zT4cVw0UL95o+Rr9uFX6xkUk/RInRX
Vk5CDFQg49WW/OLR+a574dXbhsaNi6+JvK6dR5CKc8C51s67ixg7v1jfIieW1pIvlLYlk9p7RP4F
sUs6GVoS/DLsKWMIaJ9JoiGOHYqqO7nie/7P+fzH+Qw8+b/3gP9XTX3UX4BY/vk/YFjvN8BNsvSw
4F6yg33+5p8wLCAsQY6cv5J/E/I3/4gREIQF0CmMN+Jy0vx+pP/zbBZ2+JtFNB9BAmyNv5/2/87h
7P810yu0wkuNEHAv75Ep8b9F3jaZhRndC/ZB7mjrgOI8QgJaQdOO5SF0SwLFuEGf2NdyuQWz0KdF
RJJhrovMRyqg3eKarJAfHS7nYDMOxfLWr9l8Z+SE8k15TrN1iLp9RSjW4QfU+XzraT8Lr8qR0qnY
iyaf0PyqF78mzE+o/0QeQUqRsp7HHcInYgdz1tq4LMboKZfoJ7k9Q6CYEO/khAKU4qJDgu4xerUU
SBJm5dH71sjC6vdekSVfaWGlLNBphdWJmJ2ZNldmxhe2zq5Bv6B4hUC1+bdA1jMnEKrVZtuUJUwL
QMjIItZzV3HyFqEXS8AtPNv4bHGo1rZ+8WaVgkHNRV3thiFQBWpjjhq9CZZ5Tm8E4+4hsOqJgKbZ
hO1abWbh5GRHExVQ/4twtr8+mPgiCRjx+dV5xuJX/W/pkKhWVsf4/klZdXBXWMH8mqBza/+YwP73
4Im/PP746ZRAhQ6oPYU8zBURF+2fH7NRWetxcuy7eSpcl43T6yqO0XHIjlO6KvUvei6gHv76erYl
uTa5KnlBGREpw/zy59fDqEc4hRp/QqqB3HVuUb7VUVD9UFE0NMdVUUcF6FM7sKW/o3/O70jgYtZ+
3mWLaq+adAEPpUt+fs9/RxAzvrRu+ER1EtoNzl0T1YeW+IL7pRgvFG+qQwtBhUnCK9dgQ934w4Aj
lCghrr10iXgQup2LBoCEr+XssoliNaHND84SY8hNZGdC3yOeal5D4D6XDC9m4u1KrO1uXVPPBijt
lmiLw0RWOBOUHX5LZhfApew9t9oh83P7vRW2PYo5NeB5bjWStLJ3Z3MOFNAMa0fl2nsJNPhhVRkQ
NtcWfHIf4pCGEb0o0ZXlH8eVdfzYKSnCg5Sl/NRhJs8zGRN4P8mdWnElCzVFmu1oWRezdUDf2mmM
G8fkNZygDS6PtUdteiKxEJYUa/UT2Qb2kpSdotoMi8/65sH4B4fIquT9woIQnZWv3BlHDB8BG11R
/NTplNZ7f/JViGQlIEgjkHbSxRIFbbdJMIr/oKfIzDGWdmPHvujRvQ4ZLqJ9Sca487iCnEbo1rNg
5uNoxtvBrQZ57QNvDrE1zcl5kASgbDI4+whrCDgfQVHe+JrR0MuCT2xJHTeQusHZa10wTMndf73O
Gb3YeS/Gb30p8WPijfIcCOLCfV0nByND0o/CkI3AyIp9awhQ23hVdvmtQpiXZehmfWab46PwZbQ8
tWniqBjbLIYJNMHWRUlUh8thsT3miXnKEximsJtxTJB9FJxd5rxrxIokfmeuu4hTpsEniOJsVQtX
7mct+vfMUrAYnVXvRjvnUd81yn4p0qn7nFNTfGY4XJCbi5HOKtEQ13Fu075i+BGjjMleaymkr5b1
qC0ZXBPRNs1I/qwSF5a8dXKnrs+k3eX2PnTz4rxSD23Fg1nlqxuuy/MMEX7GhK139BrNn0vgjK+K
T9FhZ+/zNoYkVAQMzDiGNuVajVXcSs8bdqUz9fckphg8pmjN6t1Mk4OzsceQ7g7tyPBO26v3y+cz
fi2FSOVV2EaRip3eLsLYGDOJw5qCrSM7GzUrvEr5Nkoo7GBrqaZHd+zU8xOemGrct26IjdhDHTPG
ipRGfCnj3GPcN6rY6zkIT9pfu6+SAwZMsqlne9tp2T+vIdT6Dnd3/w24cPmU40zy4Oz6w0kCN6UH
rIy9xO1WlZ98i0gTE3B6MqYLjD87ROwNc77xkwcKTN38mCOdy8CoVzHEjSHpDj2NAmpAuxX+pOul
vBHGLPbViNbra6E88I6GrPYzW5u234nOxa5n9SWZaml3scQjUqjXmNqB4jlbx/6GNLHla6w49DaL
qJK3tsI6tOHywE+R2i3HFMOl8wQH2D6a1vDPuIkuAXpjpMzW4H2+SwEi0y1ZNFh+So3bdx/iw/5V
p1776maFYbwM8NTFvXDKaLuGrp7RJyVcf2gf1HFw1wmPm9VEj6QDWdWmBvPgA5uWkbdrEH5v68Tq
nhMej6R3FV7y6a/Sh8x0XAe+LiotQxTOFF5rx23C8Ve9INcFg+/yCsnXiKy4mYcqvM7IeniwBmIY
AcuXrj9GKK1Gd5MCQDYHt6nBU68SZ9VhnI0aN+BqSTGduxH+eAMz1ImtdCLgco4Hkjg88JCrojTk
w1Cu2T44pp3r2OUYmLBBO+puDeTcggqL9GbJFcUGLYlL34sUdPooTFl/Kj91MVcCgj9TEpggfw4F
0a4ZKiFyEoYBeowQQWZ0ZHdhf0AL3t5GZhoDNo4apH/TGxxAZZG26Aa7BpQtc5kFtgkodbol5hSE
fkQZ/TIP2v7sky78kJXkU9UmpWpIOuKNMD3Gfy8R6ouAQxTuCWqXEX1RFWGPGTqPYJRwqLiFwlFS
XtNk41fN/uptidYem31IYUeP+HghY79MnKXblV6HxC9Uiog2fNVk4c1LB4Bjlz5r7ZT4pJNNIMwQ
VuQef8vaVPzq88h7R0Sj71Y/C16bvrd+1UmSdNCqA2qmwF0BZ0sHQdClG5tObIJxJrltU6szm5DP
fYhpQM5fSZgUXkwPAbJXD8i2iV0rT6wN8kyYKuV57s/MrxxQOEquGOFQym86lFV3CccvCQOlZsby
styzrmTVyJcUlfeT5nrv48TI4qEv8MwTtmAld6CBNL9GesROJ9QiyDRFdPOOD0uWqK5WErvNnJDT
6FVtdUYbL5A3RaDdWx6Cxf2cDyMPHRM1hOgVmb63KRKuSIq1y18ViRhsjoxJkDVj/YaxPPkgJ6qE
Pc/T8C2cRr58uxaAl3gOU03qXON/lJkcmCKX1sDKRrrGbVks/jcsDf4PjT/4HWoJjU0NNo0etBg6
vZdWftGVpmtG9xwJNe5GhRFs6DTV0xvdn/6bJjMA31BWRIFYN2XRLeVVMc9U7MIpplRIyMlqvirb
oP4rPNpmF+6y700buL8khbwY/njeTpvAX7N0mxN9Umyrsgim6xbbcM8zfc76+yGM8reJJYAEUlXk
x8peSYb1ZoDvU3BRScVLN5XDPkjGgr28CGm9IwEjqHdZQuZmnMiLrcchtcG+lu6yBodAl0JfgTy0
7atJXUxTi1BielzQnU9xikDzSQoXDfws0AEce3GJNyAayll6to1mTTzEudLTZMC2fi/tnwD+Kcu0
helO1vGlgJfBDMtGLcdD0eUOWooRjABnhtPSUEg4JSPluZNtZRKe6GGKOr9OZ4R8I9Y+vvoKwRcy
HJll3tEQ87LETZMk8pqMbN8hbAP3aY5Kg3Sn6l74Zm5NLBgjnNgtpYQ5xwtY5HNcMbUKoitKyMF7
fGFUUodjJBJah61hzT6cXpZiTzZ9HtwXfSb9D9r5+H3CpFbK25WGkxH9w2RF9cbOyJNA/TvXLP0O
WRRq3yYO/rCmW/gtpAoNq0yhJiJmhmDs1PMQrZksybcI8/FlNd3aPMOfkllaDoWVfKNmU7qwue6q
/D2jiNMf02jIO9SR1f9j7zyWI0fSbP0q1+4ebRAOOLANLRhBmVQbWJLMhJYOOMTTzwdW29yqvjXT
NvvZ9KK6spiMgPj9/Od8p/Xt+yR2PFuuKIZqvYdk5vCB7B+PzN6rIZW8RY2Sv+1mzHDB1QAzvUr9
mNquh60D4BhhGbvITNzbjIC3GHEVlzcYP/VwwX0nOzKDhp/hRYhZ2fjHULSNeds3ws3WBTai4b6u
IWI+2gr816X43pkSP9TPAbZtbr8sZKuasYm78f1hLiCtpsJ5GWD2/lZWS8eI+b2ald9rWrw2wyvJ
sT7cusset/GIgaN7L+tda9n0lqUPFsZgth5XZWrOHp69IsXs6HaAf1NPsjAeOF6QgAgygiqL6Whd
+4P9SkoCFj+uPmEdmhiP/db/XkYHbhzYJ+t7Sd18L6zl9/KaFCSL7LqTbBzm7wX3/L3sbr4X3933
EhzzOgtxWAJLQPSPRfmyM6++1+cxyyIMF6VqH8zvBfukQK9tRQiNC0dK3t2NvsPfrDqn32v66ntl
z8jO+r78XuWzEWSt7/oif4C60X/ay9Z//jYAGOS4XvO6je6jb4NA9G0W8L6NA/PiIbC/7QQIgzyw
XTtmvcQljuWgiauebozFiFAunoSWSyJmNzcmB3yAiH/4ODAw1OaUc/L23XY86lj2P1g7dM8ub0HW
tHPDfhYHDYaIKlHDvf9tkxAj/RwkUhf7hMFpN1mxs3BvrW+DhRlE0ZO5uC5mxiVvFfCGMDZjWjs5
IffFpIGLe/6Yv60b8Grxy1Tflg79be+wF6dHs3g+wm/7R1rPwPPI6Bacy74tIklayJBbZLGO/K9o
9odoJlAH/mvV7AyPs+3LP680lj/wh25mef+gswZCDV0XS6mZ95/2RR8yJyzXwLOx4bNncv6ffdFy
ENt4PJGwMdka0o39n7KZ9Q/PZQeCarb4Iemz/B+tNP4qmmGqdGxYIY4EFgLMg13AX1WJKlNWSKnz
Rpt9efBCNZ8bZ9Db1JinPy6O/1JvgXLyl3XDHz+JH8SnQdX3N7nkT2uNzhpSXgF4lkqf3WvcuAzL
wuRkU0jzw0PY+3cVWH/liv7xq1EY63nUPLMw+tdGiBn8UyyCdBOD8CXrMAKWZqU9/Z58qLm5SmCB
4Hxg9hjb4N8VFv3dx4p2FUgIXA4f7798rCGM7yr2aFIzmZo3qsZ4sBeW6jgaVcCY/81H+3c/zQfl
SgGsjZgVsE77s7Q0xmFXClh5tcUx4AXMM1NrNPhkGIa6b/S/kbL+7nPFK8CvZnueKxYIzp9/WkIl
31ARem9lWuwFROtNl8lXkRHqCmGFoiqmzl1m8z9/uqf+ZmO17L3+vK/iAsLuIIVLIYbl8f3+9edq
zyW0Tkhce1a0nqFiuRmmhdRzPsM2h2ppcPj473/i3/ymuA9M20badm3P/ZfP1eYN2voEDC3ED6K4
WJMxj4f1JZOz2uRuZt1Y5jxv7GjoL//9T/5XuZDfDkwfvRQOpCE65yCz/fW3ZTdViTGzd7ozOJZN
YzunK77+IWfqE87XIO3wEldGGBxkaJOMtbrYO8Zhbz4RDI6G9cBZCmSE600PpCLAQwBTc35Z3ax/
uKnTmWvUEobabso4+uZEL29Au0TZGudq+cHBeuECVba4MwKvRfixlVX8EAhKxMDKQcUrpcaogjXT
MJx6I5a1zdSX060YUv0Qd0v1re+nJWzH1DXJi+duuM0B15wM0I0AJNIc052ZsB1c5YIg3HZsFTix
OZM9CIakqmmibqyqOvtRks3pbmynrtjZHZMo3WtFkCGvAQEjWDbVwltkpwIpmy51jZ0Z/jwHAD0U
X/gPx1eEscTbJ1aSPbizUN69Dmp3NzCdlZs69miliofZXudNGQCudnhlb3tigzDVp0S3LLiguwBZ
KPNnILZZujNyOb9rgo6kf/CdU5HEy/mt0pS67mKiCO5ipMjeI8/jQdPCVrZJDpXWDwLu1GAESoFz
zQwYMbvUzxtnq2xcEuvZJKTnTqMt1rnysQgDl/kVK91NLNoCbFyVxcjfhCol/MdC7eS5qQ4PaSW0
eHbiqMQCO0Y0/CKtMKfMBtGVNzKwQDWHpczwFQSiAszXVQqAjQsFasLHalhTtU1HVcbPWQH2A53F
dsNwM3Z1VGNIzkzjDAw0d3FZ9ioli5VpkTWvRhYNctfFnCau5I0MkMNG2TfZcIUWKJrbzNbsQApR
iXQXd0XibvLEZ9akLM8beBaWvRlsJpNWPUa+JIkXcW4SlxgG7wwgwQ8qtEU3MyQZUzMtohurqF3j
NS74PMqVORodp/248DgyYCKz3OmN4HQ+kURENL0ZGkcNe9bVuvlCZmwARy0njYj1s9dpVHS/5Xu5
WgI97tOkuM56FP4YOjvca6RroLuxsNm4JGyH19m06UWuAxOque22Ap+TGWGPy3qOZpsJFl4GTrGS
v/tccLhPuywL1pM1D9yOgd9Ha7OTGSdAb9BP0Ho4oIKUgPIHBALwfeaJ6TXWwfCEouGmMGOKcFij
keHPTKhueYzA5L6iwxISFryp1zRmY/xqA12rlZ9nITCL1ntzIhXuixng3JpYOpmYyUgFDhioO1ez
Vj2Z/2rk/CjmFrJvQdNzfBP5Y8Xdl07WYwxx8EfBKuDToDPqZ9Bm+ZvDU+SzsQNATQ1/JypaUjO/
i5BxP1qOz1/ZFNY/BzbZpLfzFnAERR9YKnNM9/jMCs+496CDsGuXrvOJ5QsZyw5L8Vj2MZ0VZhzw
ec5pOjyHkGgy+MGqxFWnsuy3Y8cuezLhu5AGc3DSkWtUai20ORXvDcApAgGSXJJZHjWWnjerx1KI
IVOKr2mEIALcMJ2hiVUh9p9YAEtiq+W+EXKu4nXTZzHcDTcNDWBiZv1cY12Y1pgjXXbKKg7LzZDU
BcI0A/uKPguj2WicedEqLr3SX7Q7aK0G5RqEDR3ohOQpM764ALyFAuoFAmUIyo4vx7KSJ8hIs4+X
DeVz3Sbafa39zDIRmSQWtzY0Qi72JpAPHds3DN+wb7neaWt8V+Sk6aogK1fsRFpFPUBN1jFbl5Nt
sSpUWVTnMCXxfgFiSQx5MCiRWcFRwnGmCFujG8joQX0vRwp+rSMk1Tq+TYCmDttCBTHlM/w5Ti6J
XU7TXU2sIjkCGCanNuLFmznJ0Y9yYrFheXtlD4G3G7nbQhj/dYDlwcC7s7IBlFzgcoThU0D/zbwT
psjZUaalox8LkmIcnRqvxdKH/Mh1N9CEshHpAPTFaLwxpzcSyWM70E5BbFOZIo5+BbWOgh8RLeXR
TWxO2bCbY1ioewkXrj/jkCWrYNdjHn9ZQun2pm38qWDzyY7qaDVNHWzgcA3NXVZ3tTjzzJUJNyIN
BLyn+6A4ZJmh6k+M+NmNwXPN2IbMg7C6A2rAyzNh1UJc+L3m+VVhgAcFGYURDnXmkqR7yNKwt281
FRpgKBJO5XsmlVbDkbTN6RSbc8ohDXYE3RIsE5rowyttHBQ8CJCzV6qf3AFeinaqTa8ROTd1MiSP
FfBU51Dz6MM9ScwNrLn6zVkzfhiGJDl3Ei40EpFhfKmmVwfLLyCQTPgCU4gVsZBra/KWO09gmF1p
qD5sejx+1A4SA+HvwI/ac+W7hYnCV1QspObMHejmaDCzdGEFONlKhPzUflM3cJYCtbcSmF7bsXC7
NzXk4jnxYOOvjaH1P9VUVjx/EtV8DDGv8m0WqMZZiciKikNk+h2sz7EMn718InOyqiJiq5B3wvGV
5ipgAZZnZGcnxcLB9z3M+bE241rdTnM+n3j7Uw2CIhzSUumlbX8T9JWaL0NaWtajM8b+M9Aq0vJ+
Lf15C4vZV+tyHjRawZzixiJFMFSP2jWFf5wFUdENzT0klxvqcIuTlkIXl6oELbzqG7DRL0kbzSiO
lYRwmBlVD4Md/1O7HsZAfpGmdF+buQt+up1nXKPBKvkmO8+6OtQdvYZN5k2gmZYyn7l1CPmidVUO
VqEK9NLojR09V1nhU/6N2J2sK15MM+6lLgZMbFoucA6e8jlhFzSb1ZxPy8dqQFJcK6+x6UGvdPSO
t2K6EI6ly05rhh+87LHxDv3ZvqjcwgjfuLEYeadnFdoUDSRfYi7UTZUhiQElosEAjTSWxg7VZyzW
RhH57cvAjs3YKeIb3sfoL1tjMhhhfoBX4xl79OU5IDuCWntSfjZmJ0yuPDgZMBrKFbJJRTujE3D0
FHku99y0yquekBX9/qbNoIedzYRSKpyaXgjiqugjiPnEMsH80u/FjdFVsGHJ4g6gZTYENcQr7rKI
AAvRpWDtoOkCSTFlqbaDysOYQU1FJ5hp0ll3QVx/ABaecKPhbWIgDaYLTBC/3bbhgpkZpiILdtYw
TfFS8c5jOB2TxGLF2TuTASQg7L2vwUusBRKEFYzeA+lE4e/UqXS7t72Re9JM4iR9IU5DayE7MhH7
n3Bq03xL0rp7Jg1bfWAcodoksifdrmxTIkpTyWb+rKjenU/I3TIhmx/bv/WYJ9dusMY3+mOKB6TL
wBkeErgqmEmMgDQbaxXOT93QubuxjKf9LH3POMhUxdcSYfrd85zyhW6pBe8vnN7b9Inmre3rKHmf
9LiQ6kQOZCwyWdWMvu//9iBY3AeGVWe7gL3GW8MOXBCXGkyDIF4niNza6XQbt5oBkOdvZKymKYuy
TcZq9E0pkfN8tXQzbZOe1ri9bhHmVozGwmCIUPbPOUnnl9zzSSgZk0y+/CbVApNYY/Mdmu5wiZtG
0fmSNf5P+gEaVnmN4a746s0Dm/S0orEonO+SojQ9XvitecAyhxgAnpA9i4IU9BEPbnPUdRmM6xGW
BgQozvcR+9Qs/9mrPrgTg+2yd3GKSTfGnnd5DJiBJfHGtjiiMHJBIyS33UJHKZOh2QZMjHKLx4e6
ms5rFG0gwi7uSEKhQrPNdl6rrhhe6qkpX0QeZlcmMou6MceH+tim7dsk+yDdUVyRofd3+ZMXNDMU
FTG4ZI7HlryYXQeEOpLBiN55XDn1lkql+HUIKShZ4YKXJyw6bL4UteMvVtqrezXM81MXZbwkpWTt
sw6ikaX21E82u6DShaLXWrj64zR2nnDvxWisguPWOY1HwUauCVkxqyToAzqNfEHEhBf5fU5oEJSM
4M1YUPVIb6Njw8YqoxwSgGB0euqGnmNAwEB9NYOpKHcW2Hishk7e3dieD+hDhSkmiu8T7f/W9Pxf
OBZ/Otz/fzU9HG6zpPz5f3Y/VfVnhfD7j/3TWvcPQQ+lFyARWksNztJv/c+KHvcfmJNIEPuLc8iR
poUG8U9vneUuGiGeN3bneO7MxUX9T9tzgIuatmzUQdx6pkkP7f/EWWdJsZiT/qK9oINYOOss1Czf
dJY49581n5z3iUU+hYK3ClxZpxvAKzwhf3WGJPwIbY2TBfUIXhl4oEEy+62M0l2Dfwf5wFzbBUj4
VTPx+qTqMZBpuFnmVSYTsBVWzVZ7plKUqClhOXsSO28KkgOQsWJVAfhcdWFrbjpO1+A5frRtd2K8
43xgx8k292Vz6FXgnYkfPsJO3Q8jSO9NGIW3STWC9mZuNVu1aukmvNSs1Le+VQ+3vha4gwKDWjIj
yQGvt90DHtpoUxOdwLbxEpZ6szRXdY3cFXE47DwrjF4CjmRrS5Y3k0XGpSAWuSEbaL9iC473LMJr
3IQi2cyK5VroNRpLkPpR6NS9HbAKHHMHs4H0it9FLoNt2AzqzuSo8ts1knfbZwFpzxZqYZWlRztx
1LJ8CG/ToBfn0h+ye88MrGMRL6DFQEGBlwVvgj4crROeIXMmnOi6DyIqDNrX3HtGy81Ue++BzmGa
pblk4EopE0AIqs37aYSMtWmUCG98GwoYP1XMF06nzoXS97LaDhFckagI/d8N9qltHDt9BixS+kzK
dRG9Vb6CSU7uQ91RHyRfQFY4/qpP5umOMpDi6nBXAPIo6mkFetQ5Ui3AUK7msbwkraREKccaFfIR
akIWw3Sc3ECCWihZY60U7/lk70WSGXqdlj5YIkVv+NopB2/t9KmlN0NUBK9AGfzxA9kq3BiKVRtu
MiXWnc5t66kxI/OqW3lfeobYcjROGnaWOTlRI4V110UjpGdmuJsKWhBnWwdOc5uPxQlSrHerA74N
dOOaHvhkvg3bGiM4FrVV45TjNUe6B8BcTKc5ks9yKO3sRPay3FfQ1IAJJlRHhBNFq/Y7drpNBRV8
3Y1z8pIQONzMFUDHFEcLJ899M7vOJiQ84wcLjLT14tM029uIf8WJ7slbExHry2s4iBuRmTdpRm6U
zE7aTa+ySQEoFpBtknPZ2/6G0WEbxdG2L9AbOFCunNKAQ4RPIAUG68v1HLcuYEGXbhWZ3Tpa7nO4
036G3FOoJ7a/GK/tJW9mI2/o8Upaft15x8550BV4/3Zf64mp55P16nacODTn5qvppuqhz/rbEN7p
KJo9j6N+R1EC1SL2GSfgypxC6FjlZqyAYS2EGZj2264s9DaY/UOSpOGBwBMzdMO3agRnnzPAka9q
p/PxDHeYiI609zpzrXU/IvsNnnNMk1idtHDnOzfm58agoVYMt3LbyLx+5La5sdK7KSJDYb4nmf+D
6j0qoNz95CcoAMHRKeZVMJfHqUtvbSoQ6kyup3amMAkxMPkteKqwDY6PoDoxj7Uwk5fXeJE2e1FJ
sZZhuw1j+UNSobLOFFgzI1DvoWlbN3FK6cuYJb+x3t7lKSrNnEp/3ZvNa90MXwi24RY9TR5t0Z/H
sdj0Y34tG/UT5WnPchGDm2N9TNBio0s+h9R4JKrf4+AI83uqpUJAqRWZMXOu1kPQ4Mn9dmbaNck0
kMbofdGREpHW2WH4B8pFF/ZZFTFY8yJP2+hHFGhnJY1gF9Fa1cXZxjCnLdmzR+wCvxIag8qJj8rC
FnhPswTYQRjboZ63pcf4lxKQexDQrb6cmVUtzSIPbREm9iqyjWvK+dXZhnmgmxXLfX2h1jTb2LXR
Hoa6opFG9jnNRLX1DAyfgyFq46tRlXptizZk7z4HD2UKCQs+0Pwza1VwIb61w4gIC7qz521bEznx
iXoCihCUQZqPMYuONR6BV+QDGF85kYEh0MQ9tHnTJmmymJOCE/WhFJdRkHsT2hN1QfR+pjWDU108
WflwBwtzE3cLDXfu8psmLMmIQJ5JjfiHnLgzwMa9NEWFBftnUjlUb0WPMpngCFfmL0gWh8gLmfgr
8ITZnr4U3irOwqzWTb01subTsuwL5NpP0OdqHSqB8ZIiuNayPhug6IR8e14+FjQ5jHpo9ja4jmwb
UE1PCCaDdzhTsubLdNxSQJqsjZiWN6ozsBAS3+BRaIN7DEsHJmP9GVpmhh2uPI0mcrEecsyyVfkV
tChSWWvuJCpb4Yo1hjus7ma8BV93nYrktmmw5KQthypdIpshH4RNvak5N5cCkObzPL+phWdKfg+T
3mtL19Zy0eEifQn0cEPEn6FapNuuHw+u8YZ5fe9kEuyHPb+A7aWu581r1aFvhoskKxuhI6zoiGQX
FujVjD2hciUIu/K+zfVOVONxjjxuB9tbC6mheta3TtSfk5oSoCQtP8Ab57iG1MWezWMPgHYoxWYq
8wtHlB/QEV/pBDpp3Z8yLuIKkyvlgOfSC9b9UrDsROZ72MZXr6iPeBXWhbzMEjPoZJxsAIk4XiwY
0caV9M2vGW6logQdlPPSbYOxVk/itxe6RA/JRNs/RU+ba2pYSLocxEb3Ea/566R+FzI/4FS40Pez
CtqSJzHE9yq3DjUw8ZXtJ3dpj3rWx3cBM/raj+lQcCeT2xzDmlTdjnz+JXbOgxOm2yL/bMzkGNXu
FucInL163aMv85EPUIzeE9/HoYORKR5dZzvZ1oXG7X1TGMbRN8mjU8sDeJB2NDTBFNS+eqFEAEP4
yzTEe2hRu3FEjbPpmknNoT6Z9ojRKtIPugkOeh7vdaxLPMi4dsPgi5uWHh9yCrSeobiG09FtHLKn
g/Hl1TU6W7DjA1svBuMpj48VkV9/9vfEr7apNjam9+Qa7c82NveUV21mHhuRSYtT3LVXzK7kbLsH
mzCFdPI1BPnjpKE0cEoOBeCDxkFEMS1czNnFV7QfzTlkCvXLz70rjSu0Jk67vpkOAnIdJdQbwhv5
Oi+rjZnvhy49RlJD8ZxheQE8CQiIoFE2GNqCrN+wVuJRJW6ksG+mxZlkWnQ+YOaoBsfYFMMbnuBN
4eXVwdGFPI/KSPlFg+nUFV98lcfM5jOpis3YFxduLfxXS/BdnDyFKBHo7No2AN3IZdx7mg5H2Q/E
V3v3UksodHMi0bLsh4jAMN+EemgYNHSn74x4KbywgNANR7Io6MYmJ9wBfW50N94AV9pRjyO7w03V
gSlI/KLeqLLpNwIG2QHk5GsQ6PJJU0C4dVwVnAOIMCtPm6TkR8N9mpzk1aqegnm8drXzWBHuQH/c
kfm+R4o+e7Z9I/HjDtRDl4Q1NqJVp27CQhQ192gnD36iD6OdvA+mf9f1xc4IbuyB4ojZ3NtU9/R8
9rlQoPb8J7adejeb3dfyQN8VAnKPrPQ+J80Gye1HU9osvKjIYTbdZbUMsAv6P4I43JJ0AKNebKTu
dnJ6AZuzkojMuzLBB6f8U47w5TfJQfcxkA2ZWNvJdbnU0XtxGGyNwP6M2g+klWTPqB5zKQFhK+z+
uXSKN2vy3226d08ubAZipzwCsPpHdvri4PVOAu9oSYbFMuOdwXNBz2WwJrXKmyOB5+hQ6Nex/uh1
fnXYVzGdYHNPUCXUNqRUQ2W0pBeXwgmvIrqGyXtZMZCI2zxTe10aR8yTb0rbvJnFesn+G7X57mAO
yHAOEYOGawZawWTJCl6wnqlQbogCVYVPRhqzBM+Yn40Hio44EOSOe+EaT3KYj2UCRcBL9pw/D6PT
byI74OLBF1zUNv0TRrhPKt4aKVDK3PXYkshw3y18ZxE+yOY9LfxpzbJT7mbxgCHd2UJVx0iQ+btQ
OqSCpjUQB+uYYuFDPLvhgLeDgkB1Av3fLKSeG91tkkkekjFgndngcMo/Aov1jfVTSXE3CflhRZ+5
6Y17L26sVZOeeuvFqeyfLm6vvnSegFPSoDBL3toYlVKDhd8o2JhVZeO80zsSvvlRw4u0pN2P8m8b
1YzoA4sMHNRN2z62owyf4ypMl3/GQgQDtrvrQJpv2f5Vx66PeGEuPZ42G7WNE7kzjwnv7Aiaclzn
deD5zJqH/TRePy5JT29VlNzZk/NRjCh7Y9I8WmRbK/D4p2BQLzSDPgyuaF9SM/tKl3dpyG4B961t
DXs8l/fuBHoDs+iV9TwavnFq4U6tvdJbuZjx07D9asSwBjO3Ckb/Ynv2NRdiq/LMoOqkkiuaG/e8
+ekqNG4iXqV3acBxz7aM7FJinr9SThYc8MzZTKd5GyRbnad9QIM8tWpXTrrGTlPwfeyHzH3MO1vt
Ap+qv86T2XuIb5j1/5wjL9rqBtV+Wndgm96NqKPMXGtjS3bPv+jZCA6ErCvqwuwaYV+Fg7djO2fc
4G3Cl+wYvUnrgUyKamMVs/it67hmbUIz5zVLnf42cls6M9zZh65SVo1HrED1AAUiq2Wlb+HWqbYq
sWvrpmLOHYDyZVDgAxbcY88KDQux+1yY5GTXtIFH7d6A734J6Sjdc6WRPypx5I1JytwxM4Lf1eS6
Cvgf+EfZjCXXgCgPh2+jO3YtOr9WuiyBFsbWybdbdoxdHtFr2c5Z0i2oSotgkWvplaElNgeN/IHE
wWDx0vMcTfjeSE6TATC8w+z4ZHemKKQyMZ9Vmq2oFcacDr18mjZxLrwd5vb6OFg8vBlSuwPQ+Vpc
ZVOD1RhTLznOymDdq6IpOkytbM9BnwdPVcGbAIneKBnJKuygZhNxRWeFoJqzJCF9DTtlrBMvMPgG
+T8PRAI1+5+4vPQRmweaA7L6Hgkpn3ykdGNIb30L5vmOTl2UR1ckFLpPIxuwCLBdDADMSo5Fw3Ft
I4xwem7KKnZ2nuBearEQMnZGGAlT1snnaDZ5gUlJUwNKKn5g69PntWweO1lhOFx2vm3mkCTJTHZD
rtVY9cXQDkU2m8TngzqGgHbzm3QYzZFp1wKZbKazReykkaNsr/nUNcMxB/o1Pqa9m1u/OMDFki7s
gMcPIF9xilkAj6/QmIabrhPzgfKgomcGG2GCtH5ysCmQth7A4LUhxS+9dQ4tLOqbJBmbaV+yRgz3
bkfuYTWwpeTn8jTheVaX/iWFjkSBcgdPYqNxlAz0iyCLrjBmAvykb4XvwptTdfFojYZgDmasXWvA
ER+V6wgq7DBsgrWlDrfcmfMUHluoUuTWm1G7NC6FzHoTnbIWzXKmvAUy69YbuAPGg6dy51dZB/2H
TdDkfrJG9avqmFDyIAO20dbxfizpgKhNXb3VloW1dMxcuP8D4BaEXkAcEDbyyYa9WpfdvrTn5oFd
Rn0isBXdp+Qb4o0PsT0B/RRRdJCM9rGc8E652HlfIcmqMxuL6R6lvqUya5DgmHgMUHcwh5wfCF//
6rwwOML6DR7rzvUfGqihF7vr3fvFW8jZjVDSqYWVBcQUSN1LN6TufVMOpMka8EXDOncVTaYo8KCe
imnpuC2Kevn2QehhxXeDO85PLt75ND1SAFCsmliysnTx3ovdiMmP8r64+222Ptf6EBLESZy4fCyl
49yCMDF2DRGLcyEizgvWTWLGqF5gy2ifsOri6M3sGbk+TCeFehbZjxmPy9cAIvIptaroMexa5hEx
qAApS6O2uQzj1yKxA5bBE2/vIqEZCezPGP2kZDOmNIWzcaqU9ZnJnOKYTlvFc5pNLjJjZDirFFrJ
dXas9pcVlbdcR/SPdXX620h9iwt1mDV09U7xiuFz9naen1xNsh7dtuT5wtAe1f0DrFmLFKKKxJuD
07ddsXvxyB5hIn8hXc80E0m1mmqHRXNfWBzfWH12NZcX8EwWhOOM5kdqlBBcPEzs3Ux9sIIWIB65
rzkWt2R+eFzljtjXphPCy+r7fAelQZH5TxwyZJF711o+oYrZqeh3e4/bh6GN0jVdqeYNyuck5fgo
tZOc2CAWJweG+C7BDs+aNaoYnw0r+QXHjBFntABvw0yM7qLIF4+DU3JAEER2bDC5TyM9GLwDHUft
ot4dL3kPk01G9cMMCeNquU3IzeX4Z5de6QOfd3fv8IRh7GgJ5o1PToZCYCMxHChhsVeCReMabg4Z
FoDPHG9qczxje0Z/8Vu9y52Ubm2w/StvAJ+j3RBFtbv2Q3wxc16nbrrntso3Zpu9NpP72JpMwtXe
GIPzWERfrID3ik5og9FGqhzX1XToKVvA5MLYMVMKFc79zeCrEOd3aq1rUVFAArKAciMEZ6tq9UVU
BD6xhrocfjLnC1Cl8ZJGTlzszGrwnpfN0OBYW23fhcRUX2nNPU9+036McxFfCrwuvwcGh4WvZxIA
qO3sNa+m6VcuHMDMrPogkhsbf4zZjoLGG7iLJkmRQkxG8UhcRaXMhBSh7rk+i/iogXy+5pSKfjmd
G99m2QxKgxwmSU1pJFuZifwHuzjrzauC+uoo06GVK1XGz6htZL+RxnjEats/AYfAi+Ybgb6dCPrc
D7ILkd3NzvuA25Sd7IQxln9p37uDeTBH4X3VVi5Jy9VM74Od6Z8t++VtOnTNrVPmxcFvXBOouyE5
c8kZGPlivSnvR+p1KHk9T5MgKNRR/q3jMQaNWFhU3xQ2oRk47UV1G/EK3IQ13FGCWhC6oiQ4mri9
FA/TxsQ2you8WKXBckuOSbeL5+aCe1ChPTc4fnR0RtaiTNqJvC0tihYV6Gi8cx94z8M8bscS94Zt
xF+ddLFYVercjUm2JXTfHUAzi002w/BmAXkjAxT7yA3gjYKNo4tSHxSt38wKOMEQRIGJY8aswh9Y
xtO9J7z0prLwbZCc9rZeNc13UlVvY9L+SvVIuInKArtJOWSRfgXhr9Y2dNJNZkUn3RXPlPhtnbCh
r3XqEZZAP+08QNx90+8jvwyPtZ8ixAzeD8vjwm91KG/7MkVpoSR7h6a1nXo4GwamR/LMfXvr1e6j
HiJwaeZMTwP9hB8E5M4sIzBedPPerIw3Uh7wEceRsCKXMV6edm2wHep6R259/ZViPCk5aB1q6pzX
ENHuw8gDKlXyuei8kNve1y+4GFmrR+4V0SZ9ZvzM9pWrNaBpYx8mChxNpDL+M9MDWd/N4rqM8rja
aXqBIIpU06FytEvEyLOOAWLvgapZ/QbGqmC0bhEryPDc5e6r61d71benCGkX4xaHG8eb7unNgfEa
ped+cqJDN49EFP2lAYlaTbmmRTLaZLnP/CvsW6f1kImBLVoZ91KFcSQn/Ooh1PnDp08sHsHD3HG8
ro/gefDsoBsOMrMoaum2nSmLrR0B0DYWyidmjwkCKipbzcTUdy8iQzpvgmZHooddmnCHO2MpMMuZ
w9bdAjI3SXmsMRccYQ4fcP8AqYuT9n4YuGKyfLyyUiARD9Bmlxd9fgOcrX4MQvMCcMA69kbxpOgn
sqPxayROjvfn7M/yJq3T5+Bb6hu6RyZ4c1VQpXaPjWr8ihDu7DRu/4O9M9uNHDm39asYvmeD8wDs
cy6SyczUPKsk3RAaOZPBCDI4PP35WN043jZgYPt+20AD3V2lVikzGX+sf61vXSsdGm9lUQU3vllR
TjPL8cRzd0w8eBMXYbMVE9v8YSaCbXe+TXB+JFaz8RuJxTj7iGADjFOMeaPKrhuZP7mI+GbZNej3
NpP9eBZA9V1VdceK8NSEwSnPyzrW4czpNDF+Ofi4lEyUMd7AmSfUXb4Meg3uFiqoHLm0dyXdOO/d
rMN7WlJrUqY86ZiWzPoiGjLGCmy2jzM3gRgOJEYTSADS79oDDnsEN7YsRz2wDgcRdG4j4sW0aVxD
Eh+fo6jKb1IQfp49FPdWuyK5DZQRjGKG/kFP2g6v13vfs1aMewrXr6bJQtVROj0zOxdBzNoPtflG
MMg6tXR3hUWEL3KcjhPw80M3Oo8jj5L9nM3yfGyb4WMul4BhlHJSb2zvMY3GZkuLsOXfG8r6sJ3s
iBv5iPGDCChH76AxGzxULVubDNfYMNlnS2pcZJV7BiTubIi6NwGfYOMMTUYzMIhL8M6iqxJFxUAk
RI20zoM9qucKjdz8dDQm6Zo/TVn2XyQQ7oWsLjqnuKFsiGBpAU9C0GbFbWk5+bmZH6AJPS+Ijzq3
nSdy3ucjQl5bbcb15rcsyAdhzm31PIPL/DU3BgUabF1CcrexnBb7YOWrdxHI/pXioQu3K1kWsOFe
436YqcuZ+yzhXC5i05xeSJz9Uk33wHW2fuKPA8nBm8AWhWcTFamVi2I809swltkl+P4pFxclAtIt
7KbigEHupiy+7HoqaUfAcX3TL/oQtLTXcSF8LbQ9f0g5eze6mIavIptGP1GlM+/nmebbuCn6KI0N
PoJ0lBqIpDuPxMQdEVa4SxXtNrRXrp1xwYaccqAlbF+7zPPezU1zq/kuSfqBqoO5J0yIgsxtUiXE
gfq9aKB37jFlDowwbU20WZvW0bMnVOdU6RssGuE+FLl5ZQEsXYlhsJBya3P9DOjeRoPzm2+G0Yw9
YkmpbFBDVQihgmQXVNQgRRvpt7lQS8kcROnQdLQZzGJsbeUrPMVlukpdZ0HcpD7KYIE4Q/mAUv0n
e+V/zSB/t8mQ/Pug2O67Lf4pJrb98j89IM4fISQr4kIR5nawby4Wiz89ICbgO9/3uUYT0fLcLfz1
Dw+I/YeD/4P7uc8JYvsBzpG/PCD+H1sWyMFZ6ocmgdYg/E88II71L2EYzJLAk0zb87bsGb6Tf7GA
2CzDeOrD4RW5NxdH7cnQZY51enxS62L7BzWPfPY0wxNpUGtywzDRiDrfE+5FIrmTmj9dbjLcKUkm
UI8loO3E3pzST6bw3afgZEryYVPbU6vSr73tJTLELo2Z3JoNPhGh9TjMnn+NA4IGigp5tIZQFvZ0
6M4sznfTOFLFWBEIxVkwkQiPzYkveVrzdOlij7IMOBPQ8buLzut4cKENZJw0iE75LUoi6y0Id1UT
az+rTOjQzMlsMsz8l51n1RiriLjBuZowh+6EVFsZC8FmYCtCH2ZLAPWZKYzgmJvd5YIRRWNfsaHJ
xRbF2j99UJT3Y+kBZeZLuCrGTgPYJKNZPj/0jts/uq1FC2LPNvQpzVUBGoRgL/pojbS4s5VUDyC2
hIHUNCw1HExlkJAW3fReIHpir0kt6SQzJuaWVra1phrGVRZmeleO0KUQPfce9uT+mBvEMpK5NBg6
3XGcw5um1VgELS9F95hSrxwPisXER1TZAdnhStkkRaqFA5iTWTwPXJq64zxa5mbS15mbeFxjr4my
l2GcERIGo+luaE0iaMAlAozAS2JLpewjJheKjR0DBiSrqzR4I5k94W+1x28N5Li+8GTZDzdUOJY0
jNow5nkZvHphjtPBcBp1Q87AWSeKmSB0IJOT+GWmKsc8WJAQQwfWbzimPxx5cOVmfqIQ+tPBo3gq
b946zwOYxDoGSwnmC6SmJ9xCVY0vhiDzcbAHHBAsY4bqUBV44KgVoNuEPZtubj00ZcL/cIlfebMz
0QYVzBhgF3rydogEzhupi+C9tD3LO86r099Cd2R4sgffQxCOmAa3ytdN0KD3EQptof3LUHtEL02l
ASrUNloENbskNKg2RpWPlfG7m5dbfHrjjd7widGlfjCz1Hxo+QEFfG2dE+aaxocRR3l0gJ2UkTNu
Kob8ep7Dr1Ir91c5oVPHtqRNfJeKJf8wrdG4hi2QmnFEX3IFxx4jaRxpq33Rq+28QBegybFG9jev
DDE7p8Eq0h9a3DmOUby+2n6x71F/7HeyNNtmtG3Tj8FonZ+CnPWrPer+nHgly9jUb1+BF6v+5JQ6
s/jYQEc6dB7+5kSikp6bvjKoMvZ8r9nQstnCcoPLPW9MPpDcxghhvEKaWIyDjc+JxaS0oeGGmUm3
ZceOl+NsIgzGSqj0oTKokt8aGuGKmczvRx2TwcCA1EelOAZZTWTQ8RwUd8+qbwtJSGE/OU6TE5z0
848uD/WLExbDE2VH2UMOb6bZ97kk1JOGy/jt/36tB6tX11kz2be8vCRWlDXgyRLyQ5Y4yvf27MoP
o+z5Q2FBoNYuUI6OtqCVAfdJBd430BNioLns+ITngkJrrDaF9TY43XCBNg+uIscCDQY+zNKAbzgL
okNFsKfAHjCOj4U50KTsG8pJL9tZbrpxv+poDxceaZxnFtKzawzDchMOMzaXw8xzoU5G6tJpTdCg
3Yrb1nMdmli76kaZfjHugpqazcOUK/mBcx6rhuEJ5UJhwqF9WBmXr6LRcP1LzPdYulw42phwWqu8
Zwbq4HdRQCCOfpcb45nTrzwem05YTkI8hdtpPNZdNSeuYlWxp0k0PEg42FyPM8t/QpWjvyLWpeX3
T+FK2zHXpzA/wzCfz1e90hG+Ojbc+bFJF2n9wsFnLZ90Y9ivTi9BbNo1j7dT5LrdLRkPalOrELwV
V2uiNTHE6vEmF5BAdhWlgIBFJ8AWuxYbIHesSA/vWQY7OVlZYhM7mHBnUddEwomyuEo8FWQz37K0
TJ+xhKW3vNX5sKQ2bbIoo/k1Z26x3X009dp2rr3r35PB/85If99Gm38/I+2/m66S7xT8febff7v/
FuNHXVR/u+hAU/53/+z2Vf4anaw/HNPz8cfalv2XEfbP0QkyMOhf8JN8qknNo6L//8nJ+2MzzQIF
9jxsrcTzmXf+mpwMCwoxeXgmq5CUFnZX+z8ZnSz7N0vwH/bZ0GImd1z+69v/bM+EQvxP9llg6NpA
OKR1cZmpOY/gnXFVGYtFdD+dqQAkqUWgCnZOA85hwXtOF7q07VfBB51hyp+QrQhrlTQfmJRS7rGR
INgNEc58ilJruU+bdS2OmG2DWzcr+nd/HHmEVRB2Eqcq8L5P6cxFoJQ1wQ2Zmpaz044wzzyvKokW
hCjyWETyzo/XjulvT1yxuHSBrmLmikbqHEeSqb/gtwINlFjbnhR7sSzpHFOAP0ozV8YOPB3jQAxb
5qwa9TBwOjY2Y4C/+p/A/edXfuhDeNFVfkVPTdvVX6kMKtSWrsuvRhNi1W6ofJ7g0RrI884pSXrJ
xWfKk+HUUdNOWQyiv+xRap2i/WRWXseT9sICCZTGImw4Cmu+QlU1SOgVI9A2ZbRvo7suW0GaBWqW
Q5474SLag5wJVtFdOkwPBj24y24YIkSKNpj6X70TSZGwJerJTCnQOzuL7qQsGVLm1zjqvWWhYH6F
PmcPsyAgOUXTy0S1SQW+rSSdFa5F/QbYk+u+5ugF9Vlr92eBZ3LTMElDHarc7H6macal6jISPwEy
G1ILqJv5rBer0Z4M0EnrIVr6DPuNueWlMCd2M9ZP6dkH6pFqfiJ2OT6Yc2sKqi4M81FAMn+j1o8I
R1kN4bOnCRAfbdytz12q1GflAgDEtzObF0Caym84MfpZOzO+uFJu5Cx0Bfsu71z3K+AUpwytoK5o
N0eb7UJ62hr2o+B6mDDw0Xtkj2OIM1LDsb7LEXkpunNbdodnOD48LHUV6bbhqlI1m2GXLUVElXJv
bteC0Dz4jSkcFij0inOzX645wYM1PVqChryTLwXLxjodynPpZBHtz4Q/zeEqBAKG8jiuWYtoS0qb
7qqMEI4Opo3nkLaAj+5SFfTbKVi10rzsiRX9xjk1XnotB7tPE226/DWM+qWAoQwG81Brr5rOfLuo
EKaIWlC1tNguf87IlVaRkK5yyou1xE1zaeZFup6lMurMg4DQBrtakClN4Ikys9EoYHfngnIhxGPN
xS0eyDCrvZ/WFcMUVSD2i9PCrn5YHRwsmMRH14uVZDykLQbK9ZOm6xq9qbXz9I32hKJ5HnvwTNes
RnxxMVZG6b2A047qi5Zaz9XeQXgQ0ceaIdzdo97r/DDTV+remw1wNKD6IsWTy1p0uhZiDPQFij8q
w1yNQcQPLDLYUukxnBxWxMtkPri9o3lbl+WG4MSagEYyFfxnrGBEJ0kHx3utjWndXMa9pfatKvwP
7DyCQiNnbf3XjG3q1jM/0S9s2P4EQ0rO+CkMj05e2Szh5eKrCSvp4JlxM9WMTxaJqW+XdX14hTqK
2yNrHFxxlcSkdEMsM7Tw0Qt3OFDe44zvS+6uD2nJnE7MMSwxZNSRKKj+bdw08XXfqHuzpWEa4SJ0
70gshBVNBqm+82fb3mw+OQ8l0PMsTrgaTJdF6k+g2Wy6vWx6Ttje1JgWdoXDSwp9h8qLXeoZ9gPn
U9k8eFzm7ouKag0MKGt2mhYTungsdabpgRq8NT1gA/buKpYLn2sRji/Ae8UnDVUmOUhvnj6qjAs2
Dp8Jc/xuwMk8k9GiDwEkq2pKOoehSSKROhJzv1/wnWRDHRiJnIpa3UUsOQUuGaRMotbtkEJwgDIX
476gCw7TChqYy4B+w3tAucdidLfVQu82V7kdLVQz+znGmjazg3aPzaC7GUKPOi9nJ/po+bFF3uDX
HEMUzSJL5xDJtW7qg+qKUBy1NuvzSpRb8j5K3fS6aoeKVUXdymT2bR66qMv+bV3RMLpr6xm/Xh8Z
2AOzvChe2CM7r3Ww2Pw7oEqvLDd8L5mWlmh159eqv8eGKi691adnmaCqj52is1s3ZmebR+w4qvaZ
IpsR+DFoAcz7djFtMZPgwRh8qSBAYHG8skRGYyQh+p9OFV6wa8NsfeyyARwAu0k1nXwHAx4DfU5Z
rGeNzSPG2nak7HOc5U5y5kQ7yHIz5iOGWqhoDhtahy0CTECqZFma1kCXsU8NxQKaPAt4c7QRbyXP
o+QEM66odVKlTl0nGicVPeb18torHtRJDgqjht/Xwbyg1MLMzkMnzf2dbBS528yZPRXn+Rg8zU4+
kiRZAl3sHMOhzYZ3rnPqDHIuzJs8z3YU505Ngtd84K9GZ142AswAtyaq2GJQkMqP8UyznqimGZZX
gWWgpflkMmjM1YoyayJrxC02mvd+wA79aHcVrx8CYHRfu+aQwgUoyo+ak7mNJ4REFTfp2t0q20rT
eCkt50kLnC/IOrW64T1hcpX3lEKYBLKICuvZH0w0nnFg+ze/1u3UfEBIwhqKmXDiR+z0aB2YvYzH
XFHsu1Z99MUVGBcjI0Dlx/Ty8U14/dJh/44ak2MzD8+44vD9VBAfvUtTbn2/ozXiUw5MH8tkBDWN
9/3czKTsIub6psDv8hDymZn2ZouuDBiXK+geAJ9qLlnDZpgPG8v4BobhU1qHW8E90O8kcCCDG9th
A8p8djlW9KKjsrsZsVvAt6mIzsYl4cobm8hSGJcc10Viz+V4mwZsao8s5bsinsnrknxNyXIkdgH5
k24dnk2Suhc6zICLOWSOraYnCg4mKHGFwy8HoYkPpe0wS+yKXjCnVDN8nwP2fLAWEc6UE6F+BjRC
rMsKW3ZN2+u1MJZXLdllH9mTrT+ODECYu6oIZ9x7U9pcKhK58/beWy996YgvFDzjV8V95xHTEY3q
4TBFH6Lt2DnxjFy+G7y9Izkm0b+mM0HVw7QazqVMyeHA8nRJdfAPMV3Oan135Bh6O7s2XEp5U8fg
PRqaeJTUYorn0QJ+sUMxCa5rPQrAtjMPE2C6kzfucinLC2fuBzvpiz49Nz0NDgWe3nDXMs5+EfIR
eOAL1TwoWfdEmebyKxvmqNqbOmBzP+M5eOunjOUCmdr2aczb5bujE/a2pNVviCGORI8yiKrzfprG
d8bXlNfPmuQnp7K864RPREx3VkCiRrL4KrzC+rEBUD7Q+rOe2JAgURa9Yb9p02juR8Pihml1Namc
Ja+LT5ceBuYyKvc++lpnv5aghlkx0hQUz6NqP8QqMfmP1RJdDrgiqBXPQaXGTJfha8M75WoOuJjH
JPkJkJbONDQYHGoUoJkcDvm4VYTsoBbCKktWzv2eBhK2X2YTiA+/72EDL3hlnR17LIGtfp5OEEu4
o7bZHN5Kwp84hG05oqwQ6X7AIu8VeBVWOAk88rEyhdX0i2caweBsrmnIaHlwZ7GxUqoWz47SkGHc
2pOJ2N4t7OVDfFJ+QUovaCQmIhVK6JJyEcO3QJ98c41SAQOacF4mU45EtcOHYvxKCZ19QhwxH0ue
GIJdw0a+LBjynxYEBgw6awnYNQJuTBlICnI6qzdRAKaJgXdrmP0l8TxkoV0lckSTNDWpQhSgfCLM
LAvOewLeVUtRYjVEJ5qWHAZm8r8wcKgc0rEsK59nfecKHCuLGzZsmoXxmKoULLD1G0gonfS5J2Zf
k+YmKwNNtwWbA8KZHmuMOYt7NddpCx8+Wn0Pfms9MV762v/lw6CwCOXrLfP1mzDM4l1QCBi2HO66
KbvvecZYkeCWRNsAqusysi4RJ4vhO+X7wLuEamxn5vARgzbfZgOZeqdBIrAgMmCD0+UYwAcWJv/R
hCZ354XXWdxaVeG9ytBgVTeOcrpGXgJJgGeNZMoaDWEyuGH+nDdZHx6C1chXdnYscvfcwNw1bkEO
fK+Aal2+JcssY6H6ITvwcRlPaRdR7JmyF1t2K0ayjlW8yQ5OctXrcJNsyX+RegvOihreGDph7ecH
ilCaZQ9TgoulshsC1sZQ2+IUUkmSx503mLi+qjYwkJx51hyUV5f9zialxkuTZ0YOT4tE8hFAvWSf
bg3hoSxdaPWeT7BpPwK3p5vFNfD11DZcxGvDG1R/rCPVXAVQn+wDnFqri/vZSCm+83iU7YdxQb+u
9Wyx7Wtd5s1AW7VKKj9tMZvVfuE/4AKq7b1jZFxJcU8XGeYBau9iuqOxUE2dr0u4OhXa6dx1lthr
p/HbM5pSQ+C9LaI4uYaFA91cPdycYk0jwgScLOhLDhD5I8OMemRZ31XnqW9SsOrUggyiW1nwzGva
dsa9Zi94Ha2NE+7htRr3MAiC4ajkWHa7xYcDf4X1bKGyMwv5o1VTFH2xm8M014Pw1DsakEV6ENw2
6hgChVrOqxSqAoaAQT/1tE0YR+EL3HJdpGwc7jk+xicqV7Akg76d+p2/1DUDbO7hBllqq1B7Pi8w
claF2WhPjZdbEU3nGEJpLKLu2EPmyQ/S1wVAAI0H+4C/hvev6+Q5OdIaZM6eKyEV5niqUAfkqDWW
GbS4EMooSAdyWYo6MwWWF6tWH5T5mR3kWXDKOJg7so506p7WEMj0lU28rDhx/hcZn2/qNhKaRpYB
aAi+f1gBC2LlQDqGq/kMP+EQWgUvM2wANdwyZk+gDEjq21+pA/7mIEAGNddZRlY5NlHX++sZRiw4
2LpZYal4U5OfhPZzK+EbrLpDJTNWKivklDrG4zjIpFIqFTTBLd4PaRk8TJTUt9Eepxl9yTnfGrGc
tQMLP3JXp/wvKIZ1P6+9ICG14PQ5i7yFVrmsX+YiMdgk0G8z4USOaaJoxJ3StlngL6lS74A7hxIk
IzLT7kgDbYrFKmoZBvG09zI8aGdU09mED3i6AZNu6ut66MbmwuIZAf8BFnvxiD2XwhF6l/X0CmKM
9yMQu3UN7jVwxPwyAuwL2X+q1HzQC4/4RWhZEhbbVj2TLTzv4JB4hqorUKhDZmmit9ie+nY59Fxx
Jdd0lJOEN1Qf7dhjAfFtFlBHl9XQQ1tsemftknp2s20v5Ity3zf+kJ+I7QoL5RYj5C6q17zfq7wA
nuQTHy8/KtEZL2HQNBQAAH8J92h+BFMWfsTNIaRWfriUjloGTlRCW0fI4s6SrOyRkKCdhlsmK5QS
NUrolqyQFURkE9zCNJNpcngxbOgXeaIGJYrY72dfnBVVM6ozDviRd5onpX/POi5nWRe0Vs+zfRXN
MajYcx5YH41Qmq2itfd4ljNObocf5dGJZucSdMu47Idi8ImTYksHOk7j6j2Wz/KdZmzP2AklWGgt
o2T0lWrFctaNaA57X9TqOvTb4NacswbTOrjmt3Cw5HElzB4eyWYZPoC8FWpIy3fcJfReMRLmHe91
wm/LQ2GZKSUPK32qe4xOkOb9NRSPPoh7uG2TNWCYg3RBCAtBsEgkIOswLjorxDBFVeUt8gAl4vQA
+2dIb8RDFqyq8DYAvr2G89ylrFmi4bpYCXQdDC66LwUG3GfCRYvYrVA0zTgdu+ANjlD1sVgLhPq+
DDvuWQbwap4ShT63XHgcu8rm58zTEg2R47zhLjvnIy5qV9aL2NtNFL3B0aamerV8phWLYYujpIRG
s5NBp7748BtyH2EPWcj4YWD6JQvuB2cL8IzncWRjxw9fsqBggp8ZRSuNBwk1jAVuecWHqZXAFPU8
TNf1n81ARScVgxTBMpqriQjmgLl8oynIKhsCelNJ76o1y9PAuwS4HTNO9tjQjhhUeGLh/Vwrw4q0
ke3Hxq3EoYoaMRxMf/TQag0wUeLBrCLwPfQoun7ipZigP8dwtS3AYa7XZZJVkGkwuKdg6mheGWez
fbR+0+NDZ/bHPdt0kAJZiF4kDt0iTXD2yh17dsCExoRrHADtIHXmeFCKg5aFQfIxjWr/VLM5hOz6
m9PPXRCnsssuF5UCjoznweCzPCD/JV0J1ruul0jf1yzWwpObp57Li00A/76tzGX+VtpNmVDZx3Kr
vJiKwOuOCAMmV5gG1gAnDxfknMdFJSb6EPKIVdmVyZ4of5FALTRrsM6C7oVO11ARt5sm267gFRKh
7z9Soqfp22DTvvtYpc2AeFmYKbcEmFf+tjdtaUgvl13Q4o54YaDO1aOXrWFJBYsdAhwvjCkH/cPs
6z8Ev+s3oobtGjvyISroeC9cXd5kvDW6ew4k0O20rpKi3HNMDoCjqHYnjb88yZxd/FGHLOKwr47B
tbnVi9hlAC3FNYgYcPWn3rv/XUjCC9eAO8Uei79pqywZ8hm30QSPGXtN2n+Lrd1k+F10AoCG0hOn
h3bLZcLPBQ9XeM5HyE+UpESYyIwzF4ZIuwfOh0lUDNI6r6lqw2EgwlTh8dtqV2j/oYIlhEED7ud3
NYvFPZynGEmYB/W7vGVS/TScO+vIKpkKL7KvVg8yFVmytZo9LhLqTdRikecTEWoS8pDZv0SWyL82
FFq00UCNByzrEc0w+OXtZEFhWuMIDJ17RuYkv9U2XylmjzZcIRNlWKL7CcbY1A1FgqA5e7cY/1ij
If/TLC4B4c+7iiDmVxe287Oi2dDYF/WGptVGDloQSiV5kW05/WOhggKyA3NHuA3vAyKAPSt7z/Yi
Ywvfhfqzd2iNg3YDmom5eLAsdoyTfOlazCSYnLR9j2l41ntrWKxPrmkZNvS6usfjnENEDXOKM6D/
PIUdyah4XL1gayUEPIiQvu1WLA2jeE90MDtMakvg8W7mNj47Vj/Hq1iDt46icrELMlt+62CEOEaB
VnW3gO/JkhAk902m8caeKt7/92kLnixZkNjvXS4o3Z5LXv49MCLeI4fw09GDnB6GaBkRAw3JIl0b
yrs1ioyOnxF4OU/dkk9yzPRQAsaX4Uj+pi3yalcb3fSr8UyfO4aA2xHBhKfNb14ZMA2RMomuuuTW
OOVIf/uG469KiqpG7qiojno3qASG/m+K5qejgeJbO1mxTxGJ9gD1pX9ppB7HN/QkrOw5QjRHWbGQ
P2yasHp1mYaXfd9lqP2TsUyP8Iai/CyqjWxiDQX7CwhTT1GAawTT1RwZG20D29039ygwoFwiwsuG
IgEjwcJBE5sOfTuWrcA+bhdu2Md1VBc/HnAoPIdDy7rGEx76ikvm2rtmpU51cklpO8+UuqKWt3D9
3k0MVBIrkTz98nP6gztGZPomd10VwR1U9MVwdeXZaO7W3rAeswxGALEelumHqNk8+hGPJXcnjIxJ
n11YW20KDesgn4gQ8Ay5mZi59PoPNFyZz+FWZUlE0cnvHGlCEBhKUJbw1dviq+LhjhwyhYNAx9Fc
x5ExXPNcCtF/RnM/P1l8klyKSSx1LcbG7mMypsYdoMsCI2LQLSPJuIGt11jb6aN0rZS4fuYAqcT3
xGW+j1iCXDMShneCTnmc5R3sCLRsFZGmQ/cNTqvf+Oaebuz8JernzMDJ4pBUS91JHELcYnRN2T25
nsGHlxYPuhybM+5+9gM3t+A8zRiRE+WW3rw3U9EEvLPYy+1s1vQrwOV2hcLSO7J8VWs3UI+rqSgx
m1p/BdDnqnt/AOCyt81NAEaGYRFE5m+8H8QaGRd+0DrXQ4SfBqvTUL74TW3eAc2CNOYKVxaXiu/v
knqHKMDQla7PLmsnfFi4SfHB61b84FaFpmlONlOGMkxJuj6w8ntNNv3ddzwMFIvZq2esCSBQTFF3
n//5Yv5GfLcPg/z+Hq7exX9tO/1PZCVZZPnwf//5b9Wff599dxsZ6p/+hgViMZCm+pbL/bcaa37r
nzT17Vf+T//l375/f5XHRXz/n79/dkj+21fLiu6ffIYO2+1/v3LfjXJsv4r/vl3ffsNf23UTZyIu
QrA/ZmSDw2N5/ed23Y7+MLEC+lHgYcD1vQ1A9RebysCXyD/jX1u2bWLWtv4Bp6ITkl04VXihbbr8
37P/IzpVGG7A8X9s1z0/DPjGLJfVP/t/2/rX7TqcSMAljnhegJXf4ftOmogjiUY485x14ClfauKC
Pof6hIOon14d7qHIyo49H8ahSnxSDc7DTMc6gtgeb10U2wUhKiopJm3HoXE/rA9imQ+mbM675oL+
18tuhDNCiI7gcnbu2PeW8V4P/ske0oRQAHrFqI3nzvoSGr83TH37REIt9tSH0UuKs5rqjPLWeh9Y
sgfawlNIYgjIrSEJGGvgX+4dP/wGb7JriX6FI2GRirmkZEdYGrHESNBnN2XtRNhqxrPa5R7VeLFf
QgCUMK7vWY9z3fBxALAnzfR03mvjnFv7bnMhIbKyzqs6nucDB9ionJ1JiRn1lNSDF/qYyv5EZzbt
8aTuVX3MPfOix4WQ6jcdaAlZXq1s9cj5+9nXFkdnT341uVcdGcRWnrHT4NzfoOIRo/vqjOdK8/2r
MSm59FttBm172omSXK7BeoDWr1HVPI+WZBp+KGLZh83PmDsMZt2xk0+QhnNibAxaPEjX6F671jUe
LJMl8JAf0fDishqvMOM9rbPvnxyrKVFPOcFBNO6ilsZaaDnOmIPSnnZgs/eNh+uakpbnkoVZD+OX
gs5TuGB9tGDC7gw76K/Mgod+UWbnRnNpu+/V7L3gtaYxzTYgQXxQ7Lk3gqsp6oC5Vk7iCDjjO8v+
SMe1PQIzGi98x1XX49phofYQwSGBkWrEmr3LITD1bBHyzDMf+8mnwT19tvC9olzYIER/+cV67NR0
3Yz4UHduoM4XMEfRsObHIrwAvgoGJjqrM7rBavrmZhd5C5Ooc+VAYVz0hKDAkWDNCUbci87iMCnH
7z6teUd3sH39NjE7ceZss0sufyz2DFEIx5/cYzoWB8CYyHvMKyAXUXyydQQrGl5xid10gV0v0n2Q
kgRjO2scDTpTGzcAfmxmR8IP8CCxeLXhKRjNhFc5Lg1BVenEtmne5aOxn8ISxPsdGF6fFeKyI8jG
2bCQ+Ahhmhc3aUCquNKHRlt3UO5jM3xwSTGYcrLjTEZQvq5C1zkzqT2je+VkZ31PpPu80G5cOntS
CsSWPlX3qIIkN5/TnHCCOxOAqJPOTaNbK1LtGZ7pGIAVMEnjQrBaHoGOtuPbVtLmw6v3xJmdU/fV
msky+aBnGklBXL6cZnO6H2fvaK3dDfoFqCy5c1yutHDPU6bt+6n7lRbGuUVjHcP03s0pyy4adTDn
azwb/ApKiPgoAWFLgunHWH8V5os9WTuIjf3d1FR70eWYM8bpYBtY+84G775SWR43jTsehvEOaCQk
gA2Cfz6708PYlwTH7wCsY44gxOGX7SV8t1MBSY8kl62zpPDTeAQR2q8WDhlSOOAU8snXxKThvAM3
kzkf99I/28ZnURm3XfXqgy0lIIezN9+N+nFOi5fU49MQrhC8aKUKoJODtWfDtadTg2KCj4EyOOKF
SZPzSfOsMO5zFh32UzOBp+VjLnB/LD1mzvU7NX7aqkN/92Lh3WvfhtF+V5a0Xupr7RXRBVHZF1x1
vLWRxKzsw1oqeE7qCUJlt+8DM/GM6rLxBjL+51vCb+6h6colPw/d6VbKioJFiq7Y2e9AJQW7IC9P
2nUP9TJRkeeYM3x+HoArbBLmskHzo6nuhvUXkZ0IWYIdEWDy9sBdFV1kipLMhKTTdxDZZ5c9DfT/
FB6N/gkksOLQuFznBzOn7PJojm545zriUVEVkGfyVbjBEVn7VFnEZruGPE7d9Tzjsyza0jsS4d3N
ryVM6Ws8Az39gEX9obz81rARTIKovw2a6I1bOVGd4Q4/B6w933xVnDUSNtgbboAyNtrIuswqlfSa
kkenA7m0IeiHLr9pGu/OBvbSeh7LKjjSFIVDoUmb5S0qzdjsrbO0UVcgUfbCkz67z0L/P/bOpFdu
Y9vSf+XhjYsGGRHsBjXJZHan74+kCaGjhn0X7Pnr62PKF5ZkX7k8uEA9oGDDMCQdZUMyIvbea33r
pqogNljVmF5kot+DPjaPjbL6XZUAy1iidgXTWHDSgJLiXstPzYiGbpu2g30l63h6dcBCHyI/18+S
3ptM2GSRJbVfhtEXr+APsqOenHYzOFD67Aq7qi5ReyAeuQhJ/A6iMgRtksO5oMt6aMeiBztrQYQa
jqrxPjELjC6NVkcnDA81UaL0JpF+9xc5pdgziepdQC5TQmXISlQl9hAkawkQD95rjLwziUeX43Hy
0o4Y3i02f98d7+3c54mMr5vJegbHvvNtMyKKCk0AWqgXH5f6qNUDIpfoQHza3bB4K5dABKmpXhGK
hmjtwSfup+6SkvyrMidvJYOVb1ZTuxcRuUyYb5zeolXtp8uWG2vBdk1c5saLrWdhhxfZ0AMdj4+T
v7x2GiHfMn1KuswL+ARqL5JpO9vOyXexEHZeAt6HC+z2CJPXkohNaStto9syZsALG/dB18SvZjm+
q2zxWgvwhRn2Uihrp7ho7opa7yHpv2p3PDB7jQNHTJpqzfRgFTbHKiJjsAjIEz607rJuL5t6dcc6
zJBjyjmceAkAKYoyeipGdySxAiQOTPbJ8b4Wnq+h9ZUtCTdd+QJ8ztvPGOUDZAFyh+S87TGVgV3f
JF0iOew7bXffQdCnPG1h4gCTWJDdx+QoIj/on0pVxTuFJvCDoxraO0apNS7qWDGYaxnCkcyG+0Mw
eoApyKJdJ+4Y2DUQM6evxV0ZoqtyEigN5YibT6tZ3XsgKRm20XB8CWtHxSenU/V9aMuKjppM2fxn
5skYC5NuixLhkC1NhvMij9ycJRRIF+LgkMF2aFT+hWtgFuFKjKioCAsvLrKG52hTxIZ7yVONKALc
63s1GxgO2qK7wvoy0cxzW/sDgKjKDXI0gm++78FhQEX2ruJm2A1915lBjJUj2veYZwHns79eeJgR
r1QP6R1FdndiTbR3GC/mfbbEksmCcNlFs/lQGNly2ckouhcjG0dnzeW10REvlqlP2n/K3PHS5njx
0jO4OoEPq/czXuENSUXySk4hQsgWMZLi3d84CIECsO2YNanEdh6hJffVMnvXfjtV97yV8JSk0wMA
xCEoUhIly1S/EMrin1J/hZkVvaJnQyf4Uw/84ZBb7onOG/KXwgvv2IzNfcsUiBx2GXIeNC+zWho3
vVWVb+SMli9AH6ore+wcHr1UID71eL1ymaOgAi4B+S7e4dSMUaEmCLjq5kATC0wGNHrMc/tUMmeU
ZNNcYIbRgWFnz1GuX2cL+JGP4ZhH0oi2Kf5RMBwfCNuoLiIyeXHJ2/MTzJ/qY0Hs6gv+mXAHjGY8
tiYn5dyK2yAk3mIPR9B5ph0Z742xEkffCS1abCN9K43y/TR7Rrz3s+jeTy17s2BIuVa66ZnADumD
yp1PSRVe6LJ7HWnYJt790rTv4+ipqZYRasCQXSMYO+FKrDjCUcyH9niCZxvf0nTIdoyLnmCo0AXT
LaPG3I+v1KSeUPxDazSbayPEKAi2ld65HW7KIUm+0Fc2tmUymxuwfFeimR5R1m3VeiDhbHgEj4EX
HP/hVcIsfUHWECUDPY/UeWf17ks6mPYWsewejO0dHYT2whkUINKvOdcymPPkIUyZtpkpOzGqPJqY
iZHt0mh5RTT3WtoTR9sUP3UXI3LCNEs9gsbIi+g/RZczEE5YhuO9Y5uv5dDddbKFMdb2VAcgGyKr
FAe/aZ/nQb2v1rpFUKREbnZhMQRDTW1sCdnJrgeHrhNIGQomX01TQLwG1FXYj62bP7KYcigGMrOv
DHh0xdTbe+IrXqJk0teEVIhT18V+eueSmxMs3LdfUpuZFMwW0C3GKp22DO96Cucy2Rt21ZzYZEGd
6NAf9zz07XWW9/1NBsj0gEGJoW3RVBlPRuEHwGbKINJu3wYV7nZm5StCBiMJw1v8NrsCuCx1lFeI
q3npKsF30mrQjagAtnldmUHB/R2Muorf2q7h25bxBdijtr0CcguBoASoT9YwGUX0DwmQzsjSuXTa
CcHH0Zb18s4AqrZrGC84s/UFdM9B940bZDGqFTwv7ymK042xTB+jKh+2dGH80z/vlVwnn3TVVl+7
Hxsj52bHH12T/2kdlRWR/e87Kk+YFz5+/r6hsv75bw0VIX/D5YlUy8ZLadIEoZ/xu10B34Hr0DCx
aJ7QHPnDrcDPoE/AyOArftdxzD/aKe5vCtg3KYKm8B1H0o/5J2YFfvSHboor1relyI1Vls8/qD9+
9Cow0ugVUknGGlmDZcazwgL6oBH79ckLOf55mSiQqudeV2RP0q/iewTR3IvoaqkYICqvUUuL/+Rb
ka2OjtPWzh7c2ZxdLshWTXweafMg3AW6rBMhqd6nqmGlInDF6OD2ZQVjrlaXQj/HFlOlLc1ODmus
Gim5YVEdobXZdLkzZ/CH+6S6RLYwtu3JHjPIjilgWtzzjsmREQEr+Pu8yZDE1oqaJfaq8g4FEcHW
jK6IH1fmoU2kjA8olUtkLvQZelXOgZPRTScqxYxuJm2U5o2yXSscN7wr8wqedPYO/fsaJZN3lvOO
YLD4I5TSJTAmIAQbE5jhHQCPdufPyMT1Te3a2LTz8Jnp4szkowhdjbDHWGzLeJX8FUFGAId8GPti
0TdUCQzAGUOH5B5EfvSQFiVKK7AVssaTX3Z9k1+ZlVvYwAxRSt+WmMDiB9MA8rGi56yy/jwldvql
IWeandmDQzkFeNUQnUexT1UJglOV5Ebrat6jrSX1VRKDyinQkkuA6votbtz5a0cSegNXpSfdcKdR
y9yqOTeP6B/wAjiSTv++be3+GtrDkt5ihpzajYHC5LZpk9CgBU1WaZBGpTUzbzHHLynRDPV9HjrQ
xJA0E2cP/SKqn9CUsBuSJBGYbKtHUw0J6r8xQ1lN28RGNoHwJG0n4mtFLB/nsWixO2B6L6Z9krjR
GrBa+46PgZVS3YcCiziZQSq+wJaOcSlaUr1jyN4d+0kMO5J92B/xBlKtRGBKsQTMgIWlpyl+UNz5
dA1MVLdLF7hlWPP9RoXNGc9WububoPh4l100onSRCuPEKbKk2+6w4TrGZZ/QzT4gHfLucJ06/cUy
pWl8QQ5KE+LP7foBpUPf6X3oAUM+ujpryhN2FfvFGQGpJazEARDO9oCzh2yMghpi2Jm1U1/NRRHf
GAXdBBx0DFR6Xxc3PVNL0IjhAgePY6cGmC3nx1nPnGwqe9ZHHJPDfRTX8y3eCjsQ2TwZN17b9Pcj
KTjQTFpRko6NzfTFMrCcCBQFfFclj8SunQvjoJBsKrh3On8UyMJ4hNjFT3Uj1P0k3PpjVEbO+5Bb
C9WFayzEl+WwnjczqYg2TMXIQEKWV7I+2bLkPOmRO87BTPrIr+C4ZMZV2mfdK0Dd+GmaG3XjZXzT
esCk0XLMFXFbNM8drNRk+hwzMg3BMYaggdwCfQGG0xiSBc9l0w2fWBWIR9mRSNMAD51Q/wHMgqUA
O7AoiddlDsRJAhSvZx2kieGEDpGFg/yDsEQ7iktUyGb3SFQ0UqWOQxWpBeTEp3CnQ4QXVXEi5oiQ
xK+1HjnFEXaXhTQXgrboOYDiwIG2bcMN9AZQVCWmATjWU051XFySf4QYhiNnM+FxBddCQpLGmdIQ
zyZHta/9sfSBkkFv4LDYmRmKdMpI61qOrT2OL0UYewSeKU+7FjHyNSaRQ1K2BkkmUa0iqPaDIGat
Xa0fz+s4D7lDifEi/qj8qC1fgNFhy1hyVWVPHqo+mt5WX+lrP+sSfb1GviYEnMcaAHA19mV/p5nL
YtDQKfqNLhuLoNQWpXOobecjsUkcYMyscY+Fn6gDxQYy6cosPsRcXDyVUPVHvv2AkO76AieJ8ejN
5bSFz1HQX4Ossncm1oWZLgeoLP6i68Vu9IWXOd5DXDZRMA8kVetE4uYhzgbxmg8ZGsrO2L6XkjZg
oYVPz40ZdwDiutgncNo8jF+ldZgKP3+JZ9u9xSGPb8KsTJTXVWsGssMYXcQuQ2y4V7e9UzMO1iI7
YlB2SJCMSCSvR/xn6LLsD8PM8bNDTxAg+VgCk/rtSKesuvJZznGuNcv8lGmbBHs/Bz5D+QPCfyjy
Ee00tnNRthi+8KX7e8WQ7ABewHq2M+J/TIaZVVT0F3VvfnUUg0i3luh3U49mG/WtPPlxXb7kc+oU
lzPf9QHd2htqmEZ/iCNW4os+HYg0DHPZVtc1ARfWDvseF9xxXYAqZC6m8MXZbN8n36IRyxJbZUw5
psJrJP8q+oyzPf1oO44w3jlTn0VXtJNK2K5pamBMZIcLJFKfHhqlcAd0f8nobQkWg7blzvUhQRIx
r7Kl8gb2yGQG+L0QSQnPRROWEKe46hEj7zpPlrYMrIy1FI1HdwDiAtpIg5MiX4xqpPGL+Y7Gl1p2
8hwFiQ8/9U9Og/sp21Fnyj3a6wK6GjODBaT8IZe198HuSdxoRkgDELeN9L5oG/cKSY3z0OnFRVKY
+dHalS2nt9yQVIYIUj5yml7MbU9TZR8a41wj6Jsz5j2eSa5EGHcfB8fk2h/LmG1mk9JBWj6hTyTY
MjyHXM4FR+8DOsT5UuaOwGqBpRRFEdTIGUjE13lR0Xxol1Lz0McdIqRvwbf/3wn83wzrfnWKfvxY
Zt1/Hb/kX8qP35+lzz/27TDNMNGzOLCCnjUVfjrH5WT87TRtWOo32xUuvluqxzVV57v5pPubo0yH
oaZv21KQ8PsHOMVQ5m94hTkEe8AaHGH/k/P0T8dpx+Y8LRR0Fgt1jcfxnCDv75NzFtwoIHHjCxNN
CEYqmoMiD8olbMqjhkdPqK6NxvoNQNNU06w0pB7eiGEUaO8RxcZy890X+Bchyj9hXNB18TUpfM+e
yRxdYIP58f0IBvel4ST0H2xggTum/mq6MjK/d2gjr0GMTPsB95uwLcysbF6mUarhlFl+QoqFBUjU
ATeP7mNxmeCUjRUoB5ngUwHB79UawI4NHCExtaH7Hey+RSpuQVH8xg/6t1ni6/T4u5Gv4xDxwIVZ
Lx21tuD6/vQpHEy0+HrAZsQrosRrVswr+3Kh4SrLuUo+4cD0uhjWBGkH7I6L7bdH3CrSyIPErUhW
xbK2CALItO9e/c13zE38w7vjggvfNB1vLdYYnf/07iIc2b47SErzLhXTQuICsJeLrCO44DB388Co
oYwRxzHqdZVAj9/ZYGzuoN9M/t52peHew2vyzG/v6z+wjjxVBf/+sl7/t1X9D2KI/zfUD4oK+9/X
6r9ADPBz35YZy2O9kI6FoMHkv9Lmhvy9Zrd+s5TrEozlkdUNJImF5HcRhPwNHq1zzu5SPGpyFSb8
CzFAdpfCB+oT7e16NBP9f7LIuO6PRfv6LCO2oHZH/kATAJXLT8+D4VjkZdZ7x5kniObEZl0jRpfy
isNKU14N2jCZiwDUy3ejv8QTKUeTfhcrkkZ5XkTVgIIxvNVrOc5pMIKuTIMISwNJvkPlkFaazrO/
zfyqeJwL2hpY6NOmQg4/Jy8ipwm+RVwGiL4SgDcDmcXh19LO4HzOVq8Yx1KvQgNw+2swJyF5mXiF
5bGHzyAPrqrmYadw42MbdhdEZNOq5W3Osl5SUpH4eme5r3WW/g5GhUK3QQR5FGdx8IBSENEvKRwc
KBcdflA01epgPMuK1xUBhfJZbmwmVYRlzAZMSY1jJ9f+WZzsCDJvkRuvouWBpsdbwZ7yweRUbaL8
sxlYIJnzX0g9TN416GjmfTShhcbhw3rt+bn1tWLMxIjTXYXTvqocVPmrnLpKqvwuPousZS0qls06
osm8KIN1NxpXUXZSJcABYaLXT3TTteYjJbMKHLki91WXLY8EwFKKlKveG55kRS7XWQZunSXhckrw
VJjQlqkIZPehTWBobvxVSU73QN+U/Sovb85S8+ksO8/bEZKVwk1tbJJVmY79XT9UZ7k6Yw+k6zof
hzlwF1de4X1F3G6ehe5k1Kyid0I+p60sQXbvtek2xUE0Due/FTKZPkwY95yHpSBu+4hff2hPc28w
uGr7tEkQCogs3kW+1S9rWgsj1sLX9LHFWajf1m2mKclXm/gAeq8+MKlQGL+ibkFoYKPUu8pyv++u
iOI0in3sOPUUWI42geEJWUIcyjjSNjil0zePHJV2F/M+MFcaPjYDtpDG2jVWRiRdlEqYqcXZlkCi
wGpR6M52BSnN/mo+2xhoC2FpaIBh17um1ui/jWKkXeIOKUCy4ZsfYumayHgiBsCx9xF5m8T50JuF
WJCNxmtSUGTuY6TSK1qS0yJjCmm5D0nftP0zZiGkv1PdzeP7IkkJjovzoUuechDN6XVWhu3FNLpD
cZkknRhusOf5460GLD4ydEXUtCcPAmrI0GcyfNcJP1Nfed9GdcDj7WHC4Qay9zC2rSRwK1HV9/bZ
ZRKZq+MkPrtPphkLZlDHUZecrNTDoUKbmWtDeHST39i6cL1bnN2QT+NyMiSq4qhCgcGk1jqg3bC/
unbZjcEqXM525tkjY2Ypsz7CDfJq35x9NNnZUzPJzkwZUENpxZJZ0HaPQhpS2xwiVnEjpoiVCxxQ
Jz5XaTnVpIiGfXcHjh5/Q3/29diEwK/4jdXv05y9PzFUie5UnT1Bdbn+rpBVlhwhBxCKTZ3bpsfR
1G11IyxWnrUXQiBNS5wxnqNuZS8I7iM6TzTjCahZ6tHapq3dEO7VW5qYrcQqkNicPU1Vq/A35cgs
1aOiZQG+I1FEsLSAM16UT/YuAWI5P1S6JJJAfod0RLMxfQ9ATX9t5tD+Omcg4qAlzNUr6hVevWgl
v2DEA77LyQzBnfb0r8gCUkjUWd9MfheBBMtNTOXClVCNv2tCj1w0RZ/xVtgd7TH6Ve5NPCzm5xoz
QXMsMIRq1m8grVTzLtht0bg3GXYOxiyir15jp9JfO3Mxw2OrlP5KRwgrk7DIm8twbNoIzlrFwxrn
1atntZ5gUN9Wn0Oc+FwvoB6ED5Ymrb4+rCGAkKmGMr1e5vf+aJbDBoAMSHaeX2io6RSlHLbwz9DW
lTAFTgJIgdrkiY0RCrQfnLmlDKeXEaV6c2UVSfZUo13IDqMNL+s06GSqtmwYRh1IqJTvbNPOpHGM
BJx9TqmYu0G00ZS5IqcWvVlXQrjZqpSbbRubxQBcypNfkpHcPPj6/fwwuC1Do3Ai2H4bhb35FMe2
fXJCYWNhq0hmOyqrDa8HlEefdZ9jKp4tZ8b2YHUtvvRzKGqoelJGKgKXrgSiFKLSzhGqcetVoMN7
rAKkz0iIA2vc6vAtelXgxN2qstCUjoilt70s5nstQEAeYL/0/sY9R7mW8wSbzJqkLC+bc9xrjg34
qeHlM1onayDs0gO3D6NpwBTh+KjqIJEyB8KbvDzVOPfuPSw8r+k5aBaTMQqEMCG3LpQk0WbnUNpG
T9EHwVrO9aYhkCJxbxxia85xto4En7MAPL9yTBS4e0On+n23ZuDCtwHzKNdk3GbNyK3XtNwyNwQT
JoxFGzrtxV2PcDraQge34Os2wFkAvRCEhvldF8/WOZJXWms8r/YKmCgAB+KTTtOKBF/m5KYBxnRI
TXTGbgPNcajFHO0I1bQtDIkpaWDo/t3PIiwhr0yomO4HMqJB3tgw1QUWy3WwVqdwvL3Ru+UQ0Omj
2cYoONE24MaqvQXMPSgauHeWwN7Ro8KOGQcm+qETYfW22uoBszFKZGOWkkEGfQfmY3WBoZn7ykUP
11mJ9arGUn/Ky/VSKq2SOzjdRoabowJpPQCWfHClMt9Inkme88RPYBWSz0OXfUrqAfwIiD0cY1ZF
IJjkm22RSwWw24F5h0gIPniJCc6F0IsnEVX2pRVPwHv8nKQxNeXVZyreAlAQlBWffuMkab7wFzd7
x8/pTeXaVq8N63CDhzlaLzKV6bHS5sqY9UQLoG7dOLZEaLYwSdw23pL3hV3dJHcCr2zqOeoInJT0
585ReQVZoZseiUitBSFjRTqAdkyHu0agqtpZHGi+2Dbe3It8HmJgHEwwNoZrimFbc5LiIDgTuBjY
nUNnpDe9+BNQTPSF4DvUXUf4B7d+VNGp81FWZftFTh7pfoNK0Q1FeZvuGCQhoVzYjC6qmg71Buvz
6gg04RWjsAnVcQWz31V1J8Y9RmQCv8x1OyVIzCY4cnHK8X1i585ln8J72WjfQE+jlzn1DnpsFJFL
5JVMe9DrU4jOMSLs1dZgKAIJmPHaiHAR7y0o/Q/KL0mImrMsvKO2ixntwH5RaxxhSzIZJxX0dVYS
vTOMSH7VZkyuo2mixuPGxGpC08sgiVoZ423JsWDYtFk3X/sIygm3nSWiFDq4zDHmGLTmtiFmik5B
ndBRjos5Qsmrx/JjkmOXOqlejk1A4q43bhoUJh/IDFMvaZWirjRjKkgaUxU8k4mBxs6PgWyt/X1g
ODge6ZNqa5q/pLTUbwqUUyBXoUg8VHbefpKYF7rNDDL7HT47tg/lSwR2JPECteLQzDk1QS7UbKYa
YzLCYKe4062RfPJUYb+3vHQaNy1nBmj3LLCcsyMzrXcTrX2oUkmjxGXFWfMefyMpT2PRMKLpacGp
bS4b5z5qY/e9mEG4s7078WczZkQZECy+PFuoZZ6XNkLVSgua2ZMZQ+QiXVTXNDOZo+w4RLEJ+UMF
ynPKI4+G6tzLgTy0bCbPao1biD30ROxtKCJ3tk0Ue9SzrW0i0xwUrXMzu5l8SeBGY8YN8mUnBhnu
zeTrMmKL1Kd6sqEARXY1gLGBvLiBgFJ/GjtNGsfYZOh0IUtV5EuxweGQNXqkj20DtnA7T3VRbkMw
ZoApbdN4rVQXomqx2/iNrJHhw7yM0Z2H8Wq5x7wN04LZ14g6Nqy4oj1ZqhzX7a68n/0uJE4tKZGe
xqb2TQSohPdqjAASEJdjXrQ2oz5CwBlZ8tUuug9oTUX3yAZt3HFM+NOtNY7pp6SezC+xmHP0zP7k
RGTiRdNVZ/SsKy28GOSjONqvO3w5+d6RWfuYOnPyKSmRQWzQ0o4vTq3718lKmzcxTAa5oOzOL1Wv
sbKYKOof24qA9y3doRn/bDNkr+lSUhAZKbfOtuegeq9KX9zMrgSDkTlTu5VI++2D6LzhvcuoeMRt
3+RE5Rqw7DZDw8GlaRamn/TL4ze/ombYGElPKCVcAHTeg626j0WbJG8GGKC3tvW7dyjfGEvnhuVl
255ghitLrzxVfrl8wMdUf6C8QfRAsnJ/a2vVvvNTUAAmMhIejXf9kEQd2wDlG/SnQjNyUEX2nE2+
80w8svFm+oOsIXom9rtFeFhsiJPhtp8nb0n3kYr7B41yKIGDlNjXDC2Lr8s4Ta/TEC1v7oQLfkdF
337pY8R1e26s4gL0+IRiNh9wonmQt2JsQKu4esTl/y7HzvLBBM/sbl1Ofmh+rbj38LsXwwCZLcc0
WUxst7sF9vtzJ6BH3fipCxQ1rXPfu+iRmrTBDN3362hMhASbiWF9TpC8g7CUkUrvYygy7lZUg70u
YMWwj5nr2nBVHH6hHL2I0lPkFpb5ciahEZbMq7J7Tuu1FfrRbo0D+dRmA65lhXn+lkOxEDc9ek7k
xn1iEg2bgZ95VCPVFHarriGc0ek0d4iYcfkJlm1U3cnCgxs7dUjnsHItRFNt4RCVjfxuk2AxBv7a
cFDcARaswmvUQ7gXmPAr7wEpQ7v+oSk230+gfDlLoTk0iPyEn5UvzHu8CnfGskTiFaNichfVHmMo
vjwEAv+xTtv/NNkLhfKvemmPVUEy60/Nen7iWxfNtn5TlrTtlbuJXoWW2b+6aLTcfc+3XDpb0rNp
etJf+72LZln8liegeyrhIM533D+6aNZvDKrQvtDhdwXNeu8fOYlWCucfPiJXUn5bDAVgplvkJah1
XPB9q56D69iSdQdBJZ71WzJKpkG9CVjqu2/kL1rwfPw/v4yUjsA4hWN5lfJ8/zLc6G0YLkps6L+0
YAPa6KTHDlAksuAdIGv38devJ9RP3UELyAGNSWjwNCGZRqxf+/evyIO3jCESHk4Mq9koCNuZ2R2H
pEJyGCtmowN+YjZrGt9Y1Bx5vbaOm4vEcUMWT0VoRBNvS9gN9whHCu9CWZNiuKmGufIOmQf3QWxh
kWYLvRvAuwbp47CPOztIPB70hDNjLEmuZoIYlpgvqI1AgI210Q+aCsgCMrSZEd7xqGrZu4SYubWN
nPdSD9k8frKselizxRnxjEAlTE4GA4EcchoEks9qJhpi9HCUyPe6LGb0chTPKkLdYIIagCHW5j4R
My5NXA0Qwicl1T9OZR5N6SbOSvon9jx2y4vbWDnTAzCh0jx2OuHPbXXX4mwBFwmrB7vAAmlgU1LB
YBIdRuo1E9aLMcE0MnFRRNhNKzebMKwiegTcY0IzRCzukABkaglLYBdPOWnxWC8KnNIb3gvEDM9Q
pPxuVKyxcmZZI0ifVF5uaPTK5Jdd4AMy/E2e8cFDVuNKF5eURPmrAhXrnFBQZQmB1otVoaRGphR9
aDHxo4fyWd0QKOtCVF9nDChPxNyQsgpLAbNoMy2C+I5GxuD1bYv+bdkUnniiAK7RWpVRiV3LRT/9
uYpSuNKOybH+wHdO1vFkoUXY1yFKmU9jJqixy2pRHOu5zayJtgrJqpdA4i0CfqXgscYDpQbvLaNJ
nu3hwzGWoVyc0VaD8kEmtB2wfRQ3iRpdlmM3C8PV1TQUD3BQjeoCx6iBZKgwh7oEhx+BX0KtXPb9
IxIm07kG5FA2D2TJ8YLIfzPzJh/NUeJ9AnO1be3EmLCzZIK2DRqzmrw0rwXGBZRsHBQAA5vGMDxV
P3QunS5qnNsJycwq2S/KuroEk02AzCax7Q5SJY0GbW/pslZqN43oCPQO3C5Yekon4IlYgOlAkkek
GTW954QgUNDpTPXmQ5G1iPU77ansuim4bHeyaoR/o1GOQasFUllQZ8mkv2E2Ka0npTlhZ1sClowT
LOviODsmumqn9rf4BDNwOAMKt2rjjGFe3iSDVyTXuLTpjS9y1cM3E6gFYqwiNRLMSka335A7PCaE
IXseLZlTU9jSuUhJt5lvGGEDEu/d2iH3ssXbSNpMtCxxHizomlOLuX+buMcaaJF+jx63He8xuiND
CBYkA8MjGBgFt9c0aCFhGe/zDNh+WnSXBrmI3jNoJsdl9VmssAuDHv0NcIaZmp5edNyrolkexgH8
Ib3Gtof5PjyqQhm6fuTQKxP/hjWrYr6HCwwRxH1o+HR6yDtzZ+290YRFR3BaeakaUE2ljPmxqSaF
M54ifgrod9UOchZyPNMdqaMwJoPK1027c1MnpWZx0wFM0Bg7sYPlqB4R1Fcspf6tDUyIdN6Zmw8r
qFH4bovAwMRUXGBbiPaLbkJ9cNvONW99NzXSCziABpFbbeeFgfZsVHBTB2Uo0HRk6IEZZl+fHBYO
69nIDNQdnA1dlGWeGyqmg7W+LCMq2yAjwIKUY8MioI4gWNTmJA4unRFvl6UmiBlEVYqIeiN1O6Fr
WSroy+n7yBiQG14OcDwiAEClp8fwOhqQDxnRZszduP+bIeyP2yVgbEZXgk0c961tAbj+SSjKaKGn
N0TcreztSO+KosdHAbw2ef31/vWXr8OQXzCxF8L+eZrKvm92uQJbUmU1oqk6r4dHtEn+P9qW+Tjr
JknGieRswv+YP22Sbpp4jRvyMkZDhs6JNvVlYzanVtv6SsUKwtivP9b69/1x2li/PpMBvLVaoenZ
nENdftiUKzeaFgfJplzgYCxJSe9kYcJDExmuLjpxAAVqNj9mIWKlX7/0Og386aX5uKwikmzwVU38
43mgMufBwcS54mqxRqZjlu+7hq6aaeox+PVL/fni8SGlcgVxL2zQgonq95+SzZoBvM1LWRTLt3Ms
sitgNdHffKA/f5frB2H8qlxOgp790/iznylmXbkA5RsXSEHNRIq4GRb2O6W6cguIiF2Owc5xoIf1
7TL+B4bq/9OO+gQG/WJqvk8+o3H/gRmw/sDvqhzL9YgfQmriuVyL3yflrvptvedcz6KwhyvIwfdf
uABA/cpBKkHwG4gBk+rgj0O+sH5zJTcp7ZFVSmNyD/0LlPD7aRuVwf+tdMSmA8X4Hm2uu87k0b+s
99Knjw9JGbX/+7+t/9UQNdTZolUvMGjniwgAzbshVsZbyZN+i1Fwuc0cUIah6/U3RjLIUzah9Bsb
kd/N3Qj88Ltv7ff39188u3eYJLv1FX4Ui5zfD0sbogIaao7J+/rx/cCTAkU8Gu4LqjaJKwtrRpun
1aXitLlB2whGyiCZbkmFt8uTPEo2Bs1Y8rCL21+/kx8f1fMboc6yITywlvuUQj++kZC+dFj6vfVC
Jly+iyPa0tm8tMdfvwpwh+8Xn/VlLK4jYgguJS54+6fFZ84dA07lEL4YIXwAZUt0wYW5bJeY2V4W
dt5hcrpLJXxCa8ik+zKtxN4wtN0TWUrpVmY63xcWGZZTERG2SB/25I1heCwHHztxi3k4pJ176eQG
jd26UXsaiO1zgUsZJG2RgkwodbOLpIgOf/PJflxWv32ydZ8ywY4LVqL1Sn93Z9lIyQv64u6LUZaX
NMADO9E3+PWvGjAE2i2PFoFZzmxj9AbJFCdbOQ+BAuqDTegYR/1OmXjL1o5+6V4URQUBk7klpyFA
wqBpwoMh8DwY179+23++7KuynzMlkrfVPvLTuxZhBJAaWtNLLBzAD14Gnblu2r/5cv7yVdjllMMN
huflpxW6mEJYXknpAekg9cpFWL2ZW3f6mz3V+otLgH1GUl1blmBW8dPLRLKpYpGL+BXndHLfWzm+
XV1P+K2oOtt73arG3Eug8S+zrvsq8MWor2PP1NhGM7jpu06Lcdk1GLV6xppOUaFSIEjvb97nX3wb
VOm+8hWBri4aoR/vFGbFeSvdInxJ69rY+Zj3NjTB7L9ZWv7qUeM+pLClj06E0s9P9FhrE2CNEb7A
VLGOjKZqSCRYp5mOgM2wbPy0SF53aVq3hwVpPGaIRjySPlW+t0GgBEa5AgZ1nOznCn5M3PrHcSqX
u7Qj4Q0XWwfMEOuoX7fGvl+GlcvkWPu5L8qgyjrzvqDNcCFSUf2dwO4vvz8MVKidWE3Ez99fSSK3
gKISvlCDjBcEKFtIR+Y3y1XZAZAi+Cz8bHuak4wC8PBel27VUJzn6sFIV2sT4uGtnRD49utHad06
/jhXsQC4PP0oRtF8cjg2V2PXDwvAFCkQmV30GgkCyCdatNscMs2lFzbV5ayZfLKs6eu2wLn561dm
e/zzK68RgYIGG9LVn165Qw7vJHEavRZecVWiEXtEB/OF1Gfj1AFP/Jvj1p+WcD6nQ7vOYQdlL/9Z
fWmPVSblwFPm5+gB/Aqz+P9h7zy23MayLPovNW7UwoPHoCcEQDKMwkkiU5pgyaTgvcfX90aoqjsI
RpNL85rkpCoTQZj37rv3nH068ksdv8gYZVZ0EBQGnlc2jkUou7q5Boh4lRp9qR3U5Ra8WV2DgmLD
Lmzr4CMHfcDGRYwBSm9HITz4LzPEpDxp+VHt5hkI+tBf+WLPFhYKS9YTziCKSRmrL7fkzdUBXyWg
HUrWr6DXHdVIv4Yyso+UWcWVm6u9c3cNOmY4chAGcj5YXarSbKFD6rYPUl8T2RNWjbHDRjV8Zw4S
7itk7eZAIq4Yqu8Mk6dnvxP7uUaOYgfmr14GKG+oRvGkRsrXDnPQXqq0L9RV5naWAIJPcLxx7ebS
lkSFX4lmRw+qZlcATxIdtpeuAB7w6zu9U48zkSteuYDxCC5m3IuY6y6Cy+hNeKXuZpijHv0bTzO7
pyq165siw+8zFFH2bSoWmKCsI9Cph2A7NqWEt4BMP6HNqmuiCL7y5b1zz0ydzUt7xUqZYvX+k6s2
qn05modcr+2t0qcV51GIelOVQeowLJgjDB6vXPSdN5JITs41ssqeg5Nz9U7ogVyqpWEfVLUw7sF8
q66gV7XPWEtvCGIn3XGuSlfQ8H70q6G78kG880qi97QooSwWHg5Ap5dvdbJk2zThPQlBo3WZ0j6V
avCMb7G4UhmuROyvCxsiOgoEzvP881VU/ubtr6MkNuwptA/QA/Inq5M7V41U2W0MhqhKCAU+MeuF
sIhRKemLZmO0w3R7eYk7L5QJ6VJVEoqEbJJjpa8KlTFrhgH/tXRIi0wDPmMW6GlEtUtqAh+I765v
FVIv75UpmvbB2NrbLixCrPtV+DuZ7f89Qryz2PLQlzEGnyLK39Vzj5Ie8Rfxogd6xelOozTdkA5R
PMSTDipMFt7lH/7Ou800QmUuwlvGaGJVLEC41CBEq9YBPZQBeCf3t7B15XtJnYxdGk/Kw2AbPy9f
82yD5WeRRUtFyHgFieLq3SKeoZ41MViHRg4Nb4rybyAArSub1utXebqkKzLbCE0dnuky21m9wWZv
Z0k7REckXlBy5qr32kSdbhiAGy+LSXbPrGa8DbKK/YwO5C4UinRbRshvs6qDEyMN5bVX/ew4tmyh
tPcM7B/MoxYP9tuFPoUYwSi/obTo8twzxNTf0yCc8TL56b7VJ3kXqgCnofWirI2s4bYZBNkybThd
eezvvO/0NNgErMXcwmBq9QzAzadZUBTREWIijjky4/dgvftHjq3+V1NXei8azXxXYI7Z6+A6bvMe
0G6VgyO6/DKclzUKinLaKjhYeCmslYUFRoesjH4VAXRA9O1ObSI+VYJQHw6qIZDapeBrQV8E4bG1
ukK9siEq5+usxoFUo4Oka9yGdQ9JQwtAu7Pvj35SwdApFbKqCoIqLK2p4NZHA0Edfn+EoGQ5fgKB
DfVc9dESuXVEmTDed2PffNUNu3xMNCX42AFLJ/AkrW+bmb2wz5vsKWossqyYRWw6g1CxfkLxWzGd
cBJmLbvY7iDxJbINwrXuwWAlxpWt5HxJoY/LikKtDlHRXn8JizZ1Ag6UHYFNjW6JBmlnIXlzCzAR
uwax/pV7ev59c7CmUIXLSB9QOzuq1inZLmbIIwWLjK99bnaqFGpXdqjz4xh2CFoKNt/3crI0Vx8T
dr48nQFTHSeDiLmg0m8hfCvUCPPoqfGkuog6Oo8ITukRLF+wA8f3c4gU+UeMrPEGwkC6zZFYHBRd
9a/8bcvXc7r2cEI3laXlxOnnrMoqMjDjGfbnIxkUKsEL9N2LulCf5VIqr9zs8+9HM5ktLwcCrmau
9wtmmuUIFDk/zlOePw11UX7vsE9srKyEw9RY0bNQ2m67JKJcW2HPVzMarLRcUD3Ly7a5qiUHS7ea
WWnSI7Nc5SPsBAEsdZQ8GfKrgpqu+A4wQMXmaRY/W+J6XdOSaidohPjjF3w5rBFQbbKW4I1aXsg3
FUQ16LTQNT0/SkIiEbv3s42BrwSITrnBz59fueWvxc/p411OYrT6lnG3Qol2ej1dyQhxU7L8GNFe
PzIhindNJpOwqzZLarTZP1eLqbnPakiFSkxvZXFny3Gl3JtjOu9lHyOCHXI6zsMMwmA5UtnEA7Ee
aRR8QBdNLpBh6DudkC83znx5A8d5vFOZCD6XGA+u/J7zGoBVnFunw2A1CSVd3T7EW7IvsiY8NuNA
wmWM2Z8ZtwXcvbZ3vdLU7qzH1rWKa7lJq5uIYRA7EfeRf9qrm5gVlhWFgN+PbJbJkw/E6bZAuE9S
xlfL+F4D0/cyKZ7u4jnrH+IcXPLljed8lWJgTZOQ4chr73f19jatIg92nKVH9sfW1aayYU5H8Mnl
q5yvBFxF57OkG2PJ6CROX5WJrCvoomZy1GSQYlU49ndJXJo7eP31lT393UtRuTI1U3iaa+lHHRoY
2bs0PRKsRgAsYWGuGqufY8Jtr1zpndrK4GyuaYxFXs2eq19lR5Ih4XPOjkTHmltBb2ALPLrZmwNC
WCuRjF3XdH9hzwHT1k7tU5cg/BPdEHq1oUEEINTuyhH6/GkaClZbuvyCgZBlLMvkmyUgSka4I3HG
X+Q39i6jh4ezW7p2UD//UkCrmIYlDBsd0auQ6O1V4LSgaRNDduyJorvvzd5wSmvMiTAMs72tdYTT
j9pw5UU9e67LKNQ0bYPeOSyYxYP89qI1LxU5JtZ0lEz1706vw22PHckbg6Z9ufyynh/FuJSKx2Y5
+TG7W48vZNz1MCKK+dihAfdGw+4ZZCu0v4Mqvw3mQMCVaSUnVMfuPicnlc6Mlt1c/iPOniTiYVZy
PkqDTsXZ36AsdamF5P84mErMvLKH8Z/HxpXv8uxJMqmBvkHTWGZUw3jk9KbSBqpyQCzlsVfwi0iN
IPMP05KrCmPeBrHl79uqjK98N6eFGBUmgybuq4yjk/6xvL69iUCf2Fl285lUi3vRxc/NgEgA7OUh
yrNfl2+jcnoff18MFzbWcHOZki7SurevzaQR30hgZfc5Q+KebsyWbAGJTJ0dM2MIFIU97cAs4XZE
PuHhudNIsSCsAFqQfsMm09/NBpATYrzgFuXt5Iiwb3ZJ1tZOBo0DNfLUvwgTnjVnp3hn5ZO1g1em
Owg4xit7xVpjRiHB9JVHJdMR0fjnar2J+OSk2Z+7w1RK2S0kQskjr0r74KewlKwqUqAhDb2jSlXm
FQFdEty0zb6PGIloemoesH9GnqxpxC5bMTYJ8qcpvvPkAGg033XVUD/wSlu36agTboaN8aNEAetZ
FTyzGUIN3tFIumOG8WsEz7yrcl89KrFZOfTG4x/AqZDot8RL0egCH8dc2L+zgjrYzKEuvCiVYXhW
g+kagr7i5cd89pS5M9jul1drqYK11eKQtoOYKsvsDljSQg/BDWGrA5e6fJVVrc3LtFR5vLScp2UG
OWs5huKHmd0CVjxMvaXw+yfMFWOukS6Jan2eSGHM5kjfVlgs935EUASi84iyB//QYqS9b6Anbesl
02JSkdle/uvO7wHuaaaui1xE49C/WvstX6qnzBj445AJguEeEbEHnX3l4339YP6vYPl9Dxg5L8gH
tj3mTKcfVB6HjUAWLh+sIejciTXMBWFUb7pUSx8ZVfNbBTgdT1UJZ+C+VF9lBVH7DDsLc5u8WE06
w/FLCxhOpxMkqyjXBBGnh9nlT6R9trQYFrkqwfCr74T0vF6OLEkcSIMFEs3i4EjRoHBP9N7RIaTt
cQGFu04KfloNn8nl53C6Uf2+OsUUgzEG38vs6fQGlX5BWqwRKIfUGuPbzkRwHgX0KLNwbq88jLOV
lH4VNashs6DCJzZXy7cPEA1qWK4eOExkW60j0p4yNscFrQRgF0GNXf5pi3zgTbX6+ts4QlPEoTAG
XWesLqgy9R3Z6VVa9L72Zco0QOG1Wj7aosk2Ol0ENyZJcxnsqzcSweuOQsAJlrokeUqSetxc/nPe
+/n0FEwDNSQBCAtf5O3aHsrkD3Bz1EM0lJNLA5wAHw5AIDhbzc3JFrtyvXeeLG887W+TmSKHheUL
fFNdKeRCBEllqgcWeP+OupB3CD7Qg2bK2bU7fXqg/X2nGePTjmTaRDW3+sx0FDxQNXiHu6YwH2ca
w7CYpGdjCAzs7QOOVLmUj7IZm1gGU7Gv7FpxOKVONGpqooZ5CvF3ddeAy/IkYh8hBoprG9K7fyPf
mEDkpCPtXn1nRpqFpDFq4jDg53zR1HzEalfg4So7gi6Z9W5BdZpu0c/x0+Unf77WAX2B+GJCfNGZ
46yehMSJKcDfIljrFGWLQpaMVGuub/74KjQwZIrBhdFIc/j0eevmrCU4NjSyaNDw4t/GVRamyZVH
/c5v4fVdxBrMkQ0GbKdXMccwtiFP6YeGXqWnFfmnGinvlYu88+pq1Oto7tESLn3104sIqcZlM0z6
QaDBvAlIZtzjss3vINrLz39+1/DVqnyWLEz4ME8vNSVIgtSZS7V56HtlzqgStfI1ZeQ77x49W54L
bx/DyvWkgqNXaHQ1vryIQoeMZtMkcCTWnweyFu+mohzvC5lJtYqL68qtRLzHLzjdAqkzNIuqnIYi
yo7Vex8XMF0J+9EOohvtEJ6wNPkeUtzgW0pcEk44NhXVkUQZwxbo4891K1kvdK6qWyOLrB+UxNUH
YI/2UYCxJ0i3F/43Cdzcc6Dq5WNbphaYx9zctprMTD2uzMh38jSev5P8CG1S1uXk2wx+TXiYxjLL
URKDvgDT2vIe52uwxQ8WswkMwCA3cWnV34Su0oKUIp1wi97SPcvET8waxHF0wmROstpcLo6hutV/
+JFvfrcroq4h+qjIrQMd/+R9GEbYU3NamaTIogH2BPbE6q5OaaE7kVXL3zS1N38SUF3q3jiPwx6z
EdT0ROAyc4MQi9uEYfijqnWlxgyv8J98tfkQFklB8Kc65fJN3WrmD5sRMdb/shk8CsYh2sVzQMs4
Fk1SYmcu4jtbT7A2+HbUz46RC5gVlV/CiKdZXmNIyM0vhEpAfMMrZ2Gwwn8FxFilVsYm1cxek45A
sSvs5Q8VldgO4yclTNVoc4s6W6+PC8sYwxMT8HA7gGvKHX30829zhjqoZTwW3OSDsvix1Un9Scwh
zS7KOhbfJjceKkZ40XaRy9dOlw0kIBR43lQaWZgKNvocytFekTv/Y8/tT5e43v4Q9JLxy+5SaR+p
JKAvR5QbVlWR3fRBXv8EA0qQmZqVBYnREsgU2Ox+91lJ4zF3OZe0n8sKlueuFW33lzWS2QEQScck
T0T5TyLNZ5T8TcWUuTQhQ4si7uPN3OYJZXs0hQ+VQImz6SQds1ip+fON1s8l42ggrU911u7MadSU
/RRz2CZX2Ee6DVxi+qsnsdvECRwQoxeoxYibUCerQolxzuM58KsvCu8jZ2TR2ps5EzoRXBLZYZsM
JcyvAQJnTRxLqpDGIc/q0Srr5MUP59kmIyfS7ltso4nbT7GJJxu7+KPSlr5D7lb4l8gytQVc2Bvk
yOcxwV2Q0/WbAhvzr8sr2enp+HUPZqdHCsD0TF4GB6crmTT3Uk8bExkde8vnsZiQt5H1JWGU4eUn
ZxMvYJdr0fbyZd8psXUm7fTymZBZzMpWO0JqYhAhH9I/GNagf6givzrauaQQXqeDuqh1ErsJr/fI
NlTdcugWr7Lm74NMgb+vR7mnWCUihIqzH5+kdZsUanRlZ1zfGWaJrOJwlJGfsvuuzxqQwCCBAJY7
JHofPSRBk3pWTw6JhomYKENNvFCOXGs4v3dRiHGvaGZbo7t3+jjAgCHC6rKeahfLJug22SkC6KFy
6E022Jj85+XnsF7mlx9JV5AZ5fIQ9LXUqC+VDnRH1R/8udrVxBftxngiC7wQ9R4p0JUjrHLaCbaW
mftycFtmkbQ9aSye/rxKy41J7fX+MMxLwpABHDdFzfoYFlG/j9kZ8Nk0mUdccO22WezvQ8542J5V
Bf8pMIKW0bUD/sz2+MMrL2fU6EhFFnvhEtFg++YEeX2aruyG7zwURAtL9fI6VFvLFrS0aWwCJYZD
okzGts8060mEiuBjz8VegVBBSJF6Tdv3zpNRl0qGritjZDTQp7eKzssATygfDhhuqj1ZANK+R+G3
QXU6uHHbZ1cK/3eut2gIqTgX9cuZbwHkXtuoYTMegsB4ISyhYgYa6E5S2reBNtVXrrb89W/LC14E
3JsWDajlFM8Rb/XriKEa6FCNh4YsQi8MQ4AfsIivPLh3fhO/h2YS1TvNv9dm05vDDHmU0pCM1XjI
W4KDen3KbtvBeGE7aO84ol/7eN+9HAZTelc8MhwEpz+Kck02g0gZDwRHZ5B5hpGgXqLMJqn8SeOp
uPI1vXMPaZKhp6FKo/G3Vi+CWBgGf86nwwD3dYtEudhiBhGf/3iFYHcw8ZjSDVkG6Kc/Cky55eeZ
Ph3kVv+mp92TrfR/B4T5mqQoepev9Tp/Wr0WSHtVliOmyqDrV6eRILTMsUQzcsjMqQM0DfOiBwjt
9XGj7SazDPcDFddGsvropu/J7cEIOrpmmAcgoyPYKLIekiPX/XX571qfLBYvL6sVrUQcNuyUqwEW
GbcSEUOiO0hB3y+J6qrbSrK1l+FcX3moZ+2H5Vq4lxcRKIxAbe0fYiSnRxGw50NHCU6M3CR9qkI/
vh/gd+MJA7FXq/CMNOxZjmyL6XbUmnLnz2V601KJ7y7/8vf/HNYFOvWMgZiBnj7+VBQIFMkgox8g
VTczyB8PgQbcj1AjtWum99T0hYr0HqWeAkME1vEMLU3kzT7q8uGKZOqs1f16dxZeJ2/8Ujysznhl
X2SBCWPigOtyvpN7HBY6aFGycUqargqkBi3M8p08ER5TZmRRjZFv74AQUctOg+zUOC3Nuc12OAIb
PLOJ8tjMqeWRDUtuTJOnt3OqZNtUoZ+G8G90u5Cc3DYthisCofXZbvkhLOy0FIi9ZNSzOl8RXdf3
EiJQsIfwzovCVh8SjSNWGMLzwwq9WPaG+k6LtcPlJ/rKcDz9xlQEvtw7VWZvoR94+kTlXq3ZoYv+
wNJBeDUI1k+IUimPR1P+CJTcdpta07eDXkEjVsZkN2X2lyj2leduLssjhkzTkygJHS2Qox29YGlD
sDNsf3BbjqVKEl4Eewkt1xq3q0ONXKLed4Bc4UuzYbBYaUd2AR8bUydi7wSG5TuB4nCjmuHslYY2
YG+dUhLMlGZXAZ+7UtedL5sagiyFgT7zL5VM19Pfn4Rw7sQQTQcdvt92VoGzLHCNK8/3fMnQWDBo
kC5GBWqs1VWmmqwCmBfzAdpL50h1T2hYb+c3VTtIV5aMd36QQo+U/HBqVUr41eoE14ATcyvLhw4d
JwDpvtqmVuZf2Uvf+0E61fAi1mZ51pfN781eGjCU5SSeiAOCFwzEuJ42c2k/WRnBbpff0PNtFH00
pAbT4EExQVt944lq1sw/KrrvvdjLiQBNL7Jn0rmwcMMWvXyx8++Q0TYYYGb2GCipRk5/lk1nF0xf
ox4SIzE3UjDJTjYZ9QdZ0N/z21jeT4VcHFNQd1du6Ds/EzkeGmrkkchh1zd0luqOM3yoHuwhMD81
gfZNhLL8k1DtzsVYOlxZyd95fhQlCI2ZtNK4B3Fx8vwaLSdJOpjUg5zJwpXryCQHFNIYyLPu8+V7
yhvBf+x0jcGPShlE80hlO1/P6AWRtsRH+OYhtIK7pipzy4vqNrhvC5pV+EE089MYtw1QiESyPhYt
qhF3APtsOfNg5Le24qMpLyaK0K7VKHo5A+kq/QErlR3y7POQc70cf6FdG3yuTQwaUAhFvWRpcH51
YruEkdhlRLhWtdWT80JwO4yfCMQmXYp8iD1CxSUgfxzBpo0FMeHWHBLzBfkje5dS2puGSeOhbSNk
ilNQ0O2lVEWSLu1L0Nsvpp+BtldImcOqUvUv5ZAWhhMA8DQ2pFsTXmfMofKXUQh1vDHHSYDIrV4G
fYRVoMOUSREMSemXWEvibmdhNWhJSNWJNSuaCQ19SYKHE4yNdAMeWq1JHQF+YZaEmgad3D7rMVJ8
ei5Tr8BYk5JP4Pf1n4yjpadhzMi0tszS/zxNiQ23TZH70KkQbN3KmOoh1oa9TykskyKl1zWa/Bpx
PywAelqCLSdttU1V2CVThkgnqEMktFydxBjG5wl2pg5kNiqXHk6Q3HXE1iBnJOxTdJP0ndWBBhw2
MPLKwe/vRTKz7iu45puNXiwIf1uJs6/og+jFLH1P3SmA5X7JkYB+qisNroJhRATokEdsoQiq5+Yz
7dsB5TvSqY+yPAZ3rRSku3oK2o+NbM1fhSkN9a4Jc1FykzTSMJm7z8bOQuoZOyl6lNEzGmyZn/M5
qvxHHWgxWY/BSAhK3MPpuvzev7OW4J1BT8Gclv19Pc8Q9J5LHDTzIQeH3AJN2udgC7ZtqErbie9s
w+BKuCYM08vXPd8AdLr3i6oWF5PMSf70064ivUjHULIP1YjedJITgxrxqjfifL1a7K40XpeJKNK2
1bJcajNElqKVDpRn7S2s+manDIXkWHoVepmuXauEzxcsrkf9i81zOcAtQOy3G85Q+KEZWeRflxa6
ZR8g4qZv1IcGk+H28v17p8jlUoy7MDxB0mHPPr2U8DGHjrUpHaLGDO9CW8yeoKPpymbLaKdSJRfQ
BglKwCAfW6zgv8iPylxbH1Q3Nkrpmi3tVG25dEmWPweOAHI55qvryQ+Tvo4yQZEO9WxMLlE50VNT
+9MtngDS7lW/2vLphxvyIvTb2ihpcvJ2OwQ0XusJvPdiIfxkF+aUydxmVcSIXEoicGTBcZCkxO20
mUalDwvn8u1/50GzB3PoQQGEE2JtA6NLXUeD2RoHJQzx94D39ZpJUXZG2Y77y5d65wcZhrnAmRbn
xZnhz9eNSSr8zj7EaafdKAGxRWWI6PzyVVbiqtcHaCxtFIN4BKabi3f97aub2UMCQw9HjwZOZCND
R78bl9AlluDJU2wGF0YeKh6QcrFpill3jXCSnq78Ee+8RYtiBMom1S5zsWWPflOwxVWdJGpQh0c/
7NHyE+zj33PKmbItYYVFgHhh2SYVP5OYinTl5xkjbXnLV2B9VmwJi8jlv2dZhE5LgsXogu0Egz6A
+XXZXSWVTPhkganRrGdwwLUdVFtlLglkDiU/Ur0y7VrogxVZZX98aYZ07OUWrUROPmtrfKBYwJ9Z
Nw+SMDo3YmblIFW3obBkX5JG/RuAq+Rd/rVLV+T01wIagEmEzRDBMkbi1c2XOplYCNrq1Tipf6dI
gRdnQ1MdQi0lICfwq15lhAD9zjH0SEkcgrSAGl7+I87fduzLaBdRviJgRDB5+kcYRQc1FibtgZTh
0NXauLnVJNwHl6/yTtPm9DKrDtFsIDyJMy5T2SWTKsMkVo2l486sFPFkSln6mIxW/TlL0cEqfUsS
EnoHSFRR+FDWBsa/bqoepyq2rhzBVtrV5TNkJWVrZOhMchCmr9Pf3zW+mEEGSgdJMQoArFr6QZOZ
vmRhWN5DmLG9BEuSG0UZNOqgS2nozuNXSalGvMhx7IpgCK4cPt+7WbS9l3UOlafMTPz0b6or25+D
flwsLuqwS7CkEDZGnSuR1uQ0AFWQQIp+11rD3yiI7cdSGwzg6DFr/kiSvWY16aa1reGPF0bOb69T
IPZcm8Xr9M8q/EAxmDAxBupVoNBtlbklVrwrX8Vrf3/1WXByXIoVDgaITFYbSghb0gBfjI9AyuJP
UjVLv5RIKScvgpomo5EXsRMySnYDyKM5QNC826ly3IHrAchpbxStsZ9sxr3PEmoR04Vuq29EPMoR
UPfRvNJteu/PBTTAjcHfQrd6zYMRoW8aeWLFR1ii1sM8M56TpiQgtKFfaOUIZFRTal6a0I9u9YmC
IZwAcGoyqNvE0JptURGVKht4mPWujh17jvpuMyJUuPKhv/dW0XOG+sE0jbwYeXVfJ5NWV6iM1qGc
ZhCjaWbQD1WqBw1L/fdg9Puf4VgTfUusm9uA/brrdJIQE9pS9cLKwKyrF/Rx6Bf9mVR9+QZZcBFS
Mbai3WWema5miMJaPNqHNsFKqecDQbaa5DtlYYdX3uGVWeP3tSjiXju1hsaTO32JI0kls7Gb/UMp
WyTtKXXAtLcZHHwUhld1LbmeReZv6nCad02gZ7su9YNHdAMDjmXD2qlmPjijgHsr97gEmzwEm0c3
4qXqFJBUVDCf+8pqdzqQehQRMv/lwIoBsHaSEwRZeri8sJ4v34zKVAt1F0J3prOrdbXsw0IGn5Ic
oaH6+8EMrVtRFN8uX2S5J6df5CL0emVWQZHEanJ6zzTNF6QEy8kxHMF8h2RUuvQ9O7cW1nStzD7f
FBH/MBbhNWARQIR7ei2FVOdJCvzkWIqQ/IVOVlwpzut70q5bQLJ9t4dhaNwXJfn1kjrKt6Y/9rQU
OwHKFbdeMGfGI1ZL4VmZ0biQ2ODFqra/0xmPfQxkomAv35zXM8bq7tDvR55mI7xFlL/6rmjdpkEJ
v/ZI2WggePaj9K9sHCtlYw/9kCxyk+oRbUV51Du24o1sJ+lND08NgYw2wVyOtHJbjkV4P/iT/0kf
TJ+EPpB2L6wjIx1QfU4OfejbzwAzkw/SyDq0meHR9V4OB/AFX4WMdT+pJNS1nerfx7ZfZY4oWpg3
QdNE3+hvQhaNgojXpKXpTr7KZBCPDqDc5D9BImIOuZ9pQfax1qwqBaA1CUCM7dildM0VfFN8vEJa
sL/tYy7S7guRkjlSm7TtrznYlnPU+nZSgrH+IxpdCvHTF6DRdQmIphkf9VyEWxseslvSlfo+JEXo
ce0/VeEv4jlE8dCg6LwssvLT60m+wjxMk2KMP4bhqlUZuRZkJEfTattTpnG8chB/p/BnpLkMAHFW
sAKt1evFKJlzKeIWckej0LiZLPsYdub0qR/6sPJMBv4fMPRj/M3SdCFeyxHsnj5PfelKzSvOPzab
5jZQE8b6TBjs1YfNf1G320rqjzRW6ptck7VPhTXY23Iobw3MQ7fUH/oTtgH4cFbwowrRbkc2+nW5
q+ubWeiwnSc+NXsUAzVz0exoi8ZQ3uavnHqyK/Sgs2UIgSPbA2oEzmZCX7hdbw8rFsLyMY1bGAgZ
1WNEe+sV7/6vivg/lLV/ENd9gbK2+5Z9P8UpL///f0PWCBgjEBzfBQZsdbE8/Ru1xnmIWETBWo1A
h/+N+d//staE+k/053h3lhH0klfG2vivVDL+pwWtoNCl5vRjLHXTiqx2mbR2uhGiRjZlxP58TpQS
fKnrGWTZjGIa0/RZGWmNbCRiF76SgqI/qzD5YdDqlInloyai1v5k9nbjA9+t7E9yrQ8/GYtODXx+
C6pmaWVwOlMrpZyTrdGVSqJC06ZQj72PWXinVrLm2mE0E2Q1J5lDutUQ3mJ0MKX7ysxkgoCmLvrM
KbX6WovB6nezQkLXVmd+UH2IJLr3G6qAgAktbnyUGnL/bCR+p7hjVVlf7YjccGiiwVA5kVmq0Nm7
AiMt4QRGRjYqgdSOkakT8a/90AQbws80z7DBwTlWLYEUnoDJkw9BVhiSU2JC2y3/yZnSuFLlfFNX
1hIkIfs/GGgSZjgoCeC3OdaAtIN9KXw3VsmIsSdLBBt71Ih8JqEJPntjAFcnn2Cg3asnTc9ZRBmQ
tbU9nWxPSsb+Uym32kPboRXewM+HU1F0vWY7s2aHHGv1WgWrKzjpuqSzSPGNqkExYD4+tRu1tbNj
Erfm6A6ZVh0HAo5UR9hsaJ7BqZyED7RwwptLJc1daEBVsDGt2nygBa4S4YKHotzIgy+P+8mME4Ik
hlCPncBCO7KX0iKcHB9gm9Nrs/JTF6EWbG2tHFFjRjWB3xVZTkTAkM4hO1M5SI2nQ/DFuIhZM3Cq
pAPzZpHr+qmF+ysL5MlhhKqyJN9r088Q3feCYem8qY0+FpvB7NL7dIjHdssEIEEmJZtl5qVZNb70
kRzcwgAWqZvCdsUlE9qz5TVFq4Q4fqHsb7oC8OzvZf4/C9o/FqDf/x+2eFdkRf13zhqW03Sdbn7+
9+u/8HtF0whsRdDO6PAVsYQ95t8Lmqb+E1ajjWwOeQm6maWg+192pPgn7mT8njh4X49S7FH/jllc
uJIwaumx/14G6ej9wYqmLafpN3UQc2FcTGiEqO9ppjMpO93toAYrcpQYGLiCrjYg+urTvhXW/NLN
kfxCyrS+9YduUcqLqv8h54Qu+kmZfSQSmqDouJbnmyLPv6RpTjSMhv0s3GBJDV3C0IhGC2cDSfNA
RM6T39RZ6Nh6aH7Ihb8kJlpUfrDMg+7ToHPcT5mE86ozOP5agj2/L/K66NxcQ2PTMYFxA1MbP9Bk
tBcom19+AIs9/zWRgP0ROLPGTLsp3CgLP1cQh4/SoBa1I6el3m1kxMU7cOZj4BSD5aE39olLKPIf
o10b1ybga10hN5TRLbxJTmm/TdGnNzS0MzGl2aTD107Fp5kMkVsd+HnMJz5Yz8XUiJ9EkKeeQVJ0
4wwtmUEU8031QsZUcmRSNvyaK+z6M3Yjscn8zMBOOEcfayUbB7eAO34bh6mu7pNhvgadXUqb05eB
yQPZTjo9UWg5r6faN33aVJphO0+gHfGWlN5g6/4upzb1aKtZXhVH1+bO667GcrNOLrj8QW8uqPpy
GJoDZHmyvQlTkR9BXG0EBCa1054nLdnWJgZSbbRu5Y787DC/T+f0IU2VW4YQR8XvvcZChZ78YQ/q
9e8iRAZxKPUEY7RVa0zh2DTwwuskvvn+Zvaz4pbdx79SaZ4WE4uwjKMHuBJOoNwFxBmnv76Umqox
TQackaS393Utaq9Su2swgNee8uqpcsBhBA4SBNjM2kapqrhqtNg2NmZsSRkJnZrUb4g4Ce7IFPQP
YRcKZRMp1XSUjVo+1LpBLFVnyERpqnP1K5R134u4guoQw0pHPEYxybEuS/4WCtBH3k6fXbMbjdDr
Qqly6fAW/V62CWb11Q+dHXRPDJ9RxsacYD8S9JT/VZWhcTtx6GqchdeMUrGo4fx0zGdhe+SNwwns
ZpR7MPW01OYbNVdJG3pdpf+zX/0DTdGlDeuhqIe/g9Md6/Vf+b1lqcT/Uhzgs0EfvVTavLa/ccfA
jhfZnQ2jbQn5sJap8r+2LJN/ycShy56FhBsXEv/Sv3Ys3fynze6ns9FB6F7YLX+yYZ3ObiAgoBTD
WI4gc5GPcCA4/WZ8g9VhIHXHRQ4m/zBw/TwZhW7SaVTKMdi0Gck31Whfbb+crIzLZVnPoYYhAaJh
ziDy9LKzak6ywgzUZWaSfy7BGOxCtsCbN8/h6fc3+Zac/Cq1+79P9fdlsNgBoETiSojiqktg550E
7SrQoeNn3VE0mvRRh9b/WBCVRo8k0pVPajss9aLcWq0TZq32MW1LJHN91ZC0hUKyjXZZhbXdVRvD
njcCrlSDb14Jfsivd8io0wmp+zi2itNEdUq9nEewa3I5Ex+iiemQGyAZm72sKeRxa9It+JTUFaGR
KDLCkqDBXrCRLsCGjT52GglWNhBnNu5A+A9j3HQ/ZcYYkctEvmsABhfiWxzO8Se7CxXNKZo4Ce6G
Jh8+hgSVVh7UYPnQWhGQ6FYUOfl8RtEwGFGxGW6gN2b9rU/qyEc1jRlRCn8gzKXNZBs89QT7fDdb
CVmoM3IEA7pNIm7rxkw0p5pIpPKyPlFnB+NLcDPRcsFGhaT3AbEjeXdxilbByYI20Jz/yqkUMtuv
DVdOK+0pT0iG2xD7W9wl81glrHk4ETcIfaLYldUoGt3LT/5053198NSAJAHxfoPEey3T3myEvTwV
qqBr7HJMUL3OJ5TE0OvKxaaQOJEcmVfetFfo2+pN4wPiPEyFyee6/o7IcvUTM+FAmBLA0Lp5XKTm
/f9wdl5LjirZGn4iIvDmFoFUKtvVXW1viLZ4lwkk8PTno662pIpSzNl7ZmLHxExjlGSu9a/feGKe
stixuuJJpqaJd/Bqax8DEnB6KINMyQ7DmLjZbrRsSrU+xx02asql+OY4Y/aLOF2vCHV3VOrGw5Hi
X7n4Q77X+qXaC22Tc+rdZH6cOLK3n4qch6aUnB+o18SRWAfyMJSxOWhrSdEih6u0PtgnRZcdKy8P
jND31rkKrQAOV2gZuCbKCeVOaNQBNLW+H8RtWfcMtB0I2wTX4Cv+Y222mNj/+adiYuYzNOM/cW08
qw2CxWihGHtGVKtpjeH6pIe8mrW9qdfDTd4FxpUqwdyQ3fOfasM8nA3bYHx6tikYpTcSW54ajGot
71fdakWUOTjvEgOtHqWARRZWaVHG/pinL61tUYIT59LHfh50X1KrbCKvdMRnDDkUrpKGS/IbUIqq
DpVR9d+sZPWoy2vCEpTP/ws1enNlcZ9RpbfVzXzRQztKtQfd9bycShvPT5s1saK6af0ikqnM72qY
WTVM3ykoQzksyYcqryc3JhabaVuyrhtPr6z5Tmtb1nPUEEDZob8z8HTt1wEKV9uO5FWmxDolYUMC
NdSubhrvXByLFVGr5C2HgSXMJ/BnEj0GXyKyWAqtcuP318MpXvj6cK/WDBvABDx0Tq91oTMatqjw
QOfRH4ZEx84EQccNsXVX6+WtGztdCmijMDlgFENzQUV3egyVtHCQ5FYtMjWSoKKMaCbK0xJQYedI
SaTVqM3qj5NZ3Y9+zfM7CD2IN0urKY0r84jLcxhFEGfwJvgA2NbPzmFE5n4vLC2NPSQscYqYOlzR
KLJn+iZKiZLEZZS112Qtrwfg6QsA0WWAjmkxJrMXMpqhwRGg9oYstomGQcla2wum8kPXPVoYcoDP
EP1RRliY+TuCq3y5m8osEOFQOvZ91YuOfGGTHNeowESOWMus8hYyVNvJ25Vm6jxZKBx9QjVR8KDR
bMrkHm8GU+ykmdh5VENi+Tr1DbtcppvFnZWnlRX6SYkouB2N6Wn0y43xLDm1bnHey786QNmgYu1a
rLGnk3cUmR5x6WEaaJqOqNKyv2AR27RHW4N4Elarp+fPRH3mN0aNz2OsqJiPaUoOK0LOon6qO2dw
duyoTA2Dxh5DdwQ/Cwl3Wrsry/riRDKwuKCO4Qcm0uSC8zZka5oEIqtiEgCCvzlZxzekHeV3c5El
e7202//X9SBA4x3sM/yjtvxvK4ihJWWnW1dxLkki8hAArqHbB0RpOYMdZ0t1Vd9y8eFuEL/BWBjw
BYb3+VBzmc3UNeBBxpY913yumXFYZLbcaXapXt7fI4yLPfx1nGAh2aF4pNXb7uU/53ttAO6W1CGx
oWZ1Pw+5dRjtYmnDchyHr10w4T9MFzjfF03SfVozF036kCmk2MwizX9X7mbbJk6+Iu7G2Dyotrw+
4Kezj3fI3KQzsTKJ+VaN4VgF5vKoOgBs4UzlfZdq7a4tyvXP7I/Djmxz+Zkpqh+vg5tH1mKk963I
+0OToGG+cmencBSbKXcGKYV7e5UqnHvVaoaTkD7rlLGFWqY8yLI1nn1joeYjZI1Y1KRcOqjUivNh
p5DqrrsOT9kfMNhRYGldsOJ1syQ00qajoVrtUWZ90HFW9288p01rski1arirFk8Th/dv/Y3VxM8L
twuOE2qO13ncf37hZO7XwlJ5QGDb4t50Xt7f8Q3rH7cEsSvn6dls7/UtbdiBAYdtMzI8B+3cQSK/
IIE5qkwpP2u6aG4KO8WkPM2NR98e0h+Zu7rHDgEUtm2m/ytvWvsKNfSN/WHrD1lE/FzUkGdVyQoa
N6WuC5bPiZvvZ91uX0a3Lg6OKwMVrqlPeNH7r/hskPj63Dw0yhJIuIjAzqcvhU6EudahJyErvHMO
A/6XBRi33eNl6+f1Z4wvhqc0qaoR1wRt3CHF6uHt4y4RwGqrZ3xag8lzofRgSBCpaoHKNIL27zor
9z4X8KVpHDq9+DwRDdntr9z9VhiefXW4pnJqb+QGmEdnhWMLeLztONB48SWdw3xt63rnJmgvQpW4
KOtxF/LIwG48mxCVIU9axPoWY5mau/kt7VSr9x4xgCLsAmVedRncNtiz26M4Y3viD4URcQ7+2Sgy
ctFNXsT5uCa3SoiF9MEuUU8qwcE2RCLjf3BsYsgBd5V2p0bfxlxyJb4GpTbevmGmtG0qlAXyfi6m
zZV06pmrO9IvqkgzMk3t8kF0j8zBYKUrhsF/oRkQo9xpWBpEg7k6EAroHKZYD2RVhTLomvEzzNEZ
9RvytxeXrDtmGFxh+q5SgnEf8tWlScidonxM3Eq9jHIwf9uoM/4FnZ7pYU8dP1KKmDZ57V1tmfsK
ZIpUvg5CMXWz4z8tRrB+Ssh9/ttY3NiDQ3yRHU2eNrBepkLn7CWzGZsMQZTStlTEB7scku9r4U0f
ZdGTstesznQjC5f2dU3S+nveae6fEiOIv4bTJDB0COzxQm8dq5+ZrDoMpmXD0ealFh4RiagrFvPg
L25oaYWlHaBmzN/gUdgfXXscr5n8v/HlwuPxUWRuEA/A4+lZlKaWY4OWaBHbmHzIE4vkEK2B7YeR
ynFxlfn/2K5e2a645aJqQnd/esGhY3qXL7UWTVjQfhJqwcKty4d9hp0QmYO46IYpydl7WlD52xm8
cZ+BvV45Wrb96Gx5Y1wFC2OL+dh0yqc3QTVjFzgRahEwgo1lSC0wiZ6cozlbeWQswZ95ybOPhnSW
sJdZduUdXJTLwA/bQcsBx+FmnSsd/WatA4JFCVFEikdQjd9GSWOsvwenPdhGuhwtmKtXdmi+jDee
GTsFoFn+5h/OaipHaFrArqFFWRoME7kik1e2O7JFszkSa0XLRGuFBNLFHX+6MYraxW5Et8XLhKmp
F/ozpMMDXjHaHczDDLZnS4kWgdXPdqwDKr9o2VgW2NnM+i+i6gs9bLRFyhtnTdjUVluwB+Bpo2c7
UZfBHNpa5t7wcvG2SZwg/1j2RIURr4rdxo6wVmmHQUXSa+jUa99EvVmuTthnhnwxHAAngsdxJlGp
Jj+3TJj/QuOrnzE9Lz7IMseuGAJcYIZDMVcGNjNt8ly1U5cdYNKufxx2z2rnOKp8tEct+zVW1lLE
BkFoFgrhgkpaDRVaZpUQehrO41o9GErnXMN1sh931HW+GdmrhpmLF2CbcjupTP1gOgFzxqpt/Uei
/EKPoE8PgDZZq37pPRnh4QyB6uOykO4ZzrJYeYVuN35cpYEfzExc6se2hCsQmr3Mf6A3bQ1a1I48
3dFy8wecdX09JCMMgaMHvfSplSNiIhcLFxGlM2RvUjAbJuk1Rs1eaLaalu/6wTXKEJ2rre3c0aru
yQoU4650PO1bnuTZn97xSGHdyJuP5dJ034iWUYqGph3+6tNc20D/iNhEojv/DJKQmx0+9vWHJRvc
z+RLBR+EPfafpOYp3MA2igy+kyrdFQQPz2zYyvaZ92uq2NWdln5dCMiFPEve75Zbi2YqrIC6gCtJ
/f2aacKV+3xAh0HY8qrJnUWe1kvRuBj5rEWnPdjOuPHEmO6bUd62+qEj7qy8dd1F129gUBZPpUd2
D0rrxjjaftu28AY2rDJV2CX+fP8Av9w3DZxCIPXB4d7kOWc7iJ+DbBlB40XLhOslJ6OLnVO7PG4+
4NDt1DWK8uXXu3lfbsaPMEk5k8+uV2etnUut5kCuO5c9w1o/OBy3z7gPXmPtXj6avjVdaITB51Fv
nR0J9VSVTpuXbE+l8L9gpVk++kozdqmY+gP43LVk0stHY7wA/IiVCfMEoK3TzdiYrNFrHRlEbRe4
O78WzW2TphWVjqvt3//V3iqWOeeoGbHQwSPyVSD6n8IcM3ytRCkeREMiEj7DKnAeSAbTjqpYjNjL
B/sz8iVZHhqVqzuqWvmsyhHyx/v38cYJgByPl4uCjNn+uYuZ1drOahdTEPnmvAQ3EtrOGpulJgFt
smFKYmMYG5Kce5T4/49LIzwgT4dFZHELp2/bF5VRW4FI4ISX9a2q3XEvwf6Ocz81t2u9ENWnIa5/
/3nf6OT8Vw88wD8M9877IU1I5bRzxZKaTeQFGTMEDr61mAtMnRwOg6AT7hOmiwEcnCG/cva9saBZ
zzzrZsIHa+xsgZmtawi8zmDve579G8GvolEc0KO2hat2Yye77+8/Lv3H5WG7GdWCJOAjsyULnb5l
U1/qvFz7JGpTt8z3hlj1n2k5SoU12ioWLHOW2Y9caLxNFMx+YmBhTijZ8ySsbIgCuwW4K5fW2y3m
2P5cabnkLiOlPNj7+raBN1rOGUh+ZVrvKmVaOUTvNfvgJaL41YwTfYIAIn2oLI4pYuqH9FtOtd/G
amNlhK2acdhvg979pnvminWYP3PSKb2QFntL4D7UVOkEpa9t+bUNBkUeEnsTvnrZUJCB1aFaD5ei
Tu8mD0Qm3lyqFBOpZLg1emtJiblOK3ZmtcnUNQOHsrVW4HQ5cM/vRi5JEU+5qX6oxvWZnyXVsFM8
/sADZZx3MGHan543zXLvmqNRR5qsHBHm1sjxNqdlmYR958PwcFNffV4zZDpQ4qvtDvyk2NnWWo5h
qpnaSxWUXRpmzVz0u7ofEgYJTKV/coIMbdhlCxRlSVS8HYqlRAnV6XBAGGJkw99WTc5HYRnFPwrZ
vA1Vn6bpp5yo7iJSWdL98xfM+naVrMYlqoiY/OQOOUZ389wt/U5Jw+6hWpUjadpDlpHTh+uHtiuk
Eul9p3TCA5OgGyMtGeWNAiMEqgAqpB0U2MYd1smTf4Pc6PNQb2f9a8PIBPgSQ20051QXt0lP9HwI
96TDmWxNUMvBKev6r3PVq9/sPIUdemUlx12dzd3R6qhZaKwWwQyQSkOEJtqyP+w6UMFxTZzVQcex
v3qylmzqYmaIbhpBOeFPqUlLs++Z/6zG0UgL6e6GJE3MfW22q4K/3ZY9aRspaCvjRx/pNLHZEHnS
fvqh6grLE+nlWCFm8+h9m3GOrMIq1wLOfErwHttaq3J2ht7Yz5Ml1vnGVdr8K08FKTGYCM+/9Wx2
fqcBX1PY2Vrwj+LM8SCPW22LTcDo5TfVojv9bQ7Mo4Vu67f/rHWdJUBEXdxjmZPhOiy2Sp+wwKkK
m9Vevk+mnO86R2/yB2h1RF20uGd/HfzG/m2sCQn0Ra+xE+XuzJgv6Fsx3hD45wz7xV/sNfK0cSFn
pHPWNJ6XSYt7R5D1gkm3znNJlQ47xp3tuutdQ0OZniZKRqLKJiLsygaL0Sap2giVflXtDJRd1tGA
x5jfiQLkfN+B2PzvDQf8fLKWTFp6hI7nnOulCERV+Zob5aIBHukHY6l3HXNWzE30pTjKtM3QfBFz
+f4++NYuCEd3I7SB40HjPd0F08pzZn/ZoCkqKKZ1meeE3mTPh3Yg3whrXKjnvTs/62RoE25NHseV
Pu+N0iJAHRG8QpxUGGc34A16MWiy5JvOnebWmVrjIU1gi+ZB9uP9R7080WnqUGJwptJOoho+fdSh
G2TqzbYPFybbGo+JsFUjV+kfzVnFwekcaz8t6bUI1MvnowrFhc1gAARL3Tt7vraXra2PnhcpH/dI
joYF6GBun1dfL6+8yssjnEttpRMWCLA3zsd2y2xVej8BWJmr3j6UbjpHxAsJrmeVT+i8An5AbGG/
yaK6cpq+8ZAWNRJMtIAJKzT801db5CI14Bbyal1lPOqtpB/IbP/Lygu90pmfCda2jhwZLhXiRsVE
2XQ+BnCaKdVHe8ALBCXL9L1boLmN05AuzKir4a8nCjs/5I3nrjtBn0wOLNtxzH0PWH+sHQo6q0un
drdkti2PZdaIK33HGy8DzNPEW508OXyRz16G17bsI76XRIq4ngcTM4ubBuebiIzLa/O1N5Y0To9o
32HZUC+eL+nNvAcOuJ1EHjr40EQZFJXt2EK1VtojKXIkc4gct//3P6TLPQM3N6Dkzd6SuuHcPW4h
e3RdNDuILOZd6aH2TfDsaqkN+mnNnqFYa+2Rca/BLmsO+rMn9PyaHuitl0z7w4yJ1RBcFIwMC2pj
7vSE7Im+/tcApnzXlwXeQ82g8Pn9533jLTMIR2CDiBEWwXlpLID9bLds/Shrl17usznolzBjsy72
hg1hPDcz/YszJP2VoviN624yJJOXTFeJ8vf0q+pSnDHmxfQjQbhjPMDw+9fS+mwh4im/caqGQz7k
qJLff9w3Xi20FnrYbTwO0Wyr1f/TgM1uork981MOTYIEDt7CsqXWatqYBKPhClvijT1rC+Omw+JH
3OyFTi/W6KhgOz6UuABYj/1G9+GeEPwST+lS/VmWwT5ajvLsEI9HiP//+5MizsX5hL5jQ1BOL+7B
1TcgYGRxuvjpp2aS4xF0X3/QKnktGOKN35I2nXMOH3O6jXNLktL3MSWyYOsYKzF795ZN6nZS+fSR
NUAyznh66cV2gQLlf31Ek8fDJQoFDIOCc1vE3mkq37EY0xrS8v552Eh81X2/OBrJ5Ny8f6ltOZ4i
tqeXOnubluqHQpnMTPOU3n5X1YUGvAP56spnsf0559exURXxPkHFmYye/mrAlKOpF0sZFw0EYyxC
5VPDxOtea1bIbZDM9u8/1xnreTtx8EeD3IdeybacC0O2kU6rMEVZxcHUEzSEF1KQd/hDFUTFIGzp
HpNcqE99kAXz3m/H4bkENfzKcE0cEgY/aegQOVfsGzCjDMJYAWG7VkkbdUtVHB0jYXz7/h2/ev2e
vyKMMnRaedSLoF+nr4iWp6DZ17I4m0TeQDBNq8+Z6rLhqQdnYzibIAjaJYYdDLGisvw3ejV+NZqo
myKcgqopD6mZed8I9iH2bGgLBezbt94PUXXMO6xSYtFdWxnhJbJ/JpA9KUKBXFTtIQlNn+sVZ5Go
xu0W7ant1Cb4YbCYYWcOAAnvP+vlbgVEtJH3WXxQvy+E9l5t0QtleWzPZo5pVe0/zn75MyEc6uX9
K71ReUDk4dBhJrhJOs7rq2JELO9pJf4nAMZ7RFfGvrQm/8OAq+cjWPb6odV79XGkZXq0W2gspZMn
kv6uW3ZeaTRxVjQ1nNfEY5jz/r1dbi9AnRAS2a/x44bzdfqDr91UBV2e84MbojmIrF73Qbe2oZiK
9ckYqDxz3NWvLLNX0uHZMtuiwJlBBpR/kCFPr+rnOJDPXaBFxrTYDsOA0nzI9QoXz65BJ7H5UfT2
zrJLw9pX5WJ6L06ayj+mPvbBQzLJudqJQAGhYLBpEwdU9943aPh5fahHNw0O77+jy7KF5sokDIX6
H1XvObAIRStNxxaMg9Q7bNyGpa6Qvs0V+VWo+Pxbxyqm0GhGS8aEZxSP9IbB3/dv4Y0tklsAV4SL
zb9eV9h/jlaOeL9ERAdnc82IOmq06S9O5+vX96/yxgaJhAlWKiJzsuKtsw2yXyScgjXJSLlaMUyr
lKHFK34lkeeNg0bhQLf//hUvP42N4vYayEISONqFsw2nXjqz7UXuxPq4tCmdc1e9OKvXP8CQTvZa
mxkfMthByO07cQwA3ETop47OyJjY7k8qS/V7TKjKQ24wx3r/3i5+dpwEgTOhSDLMxDncOl2kfTHq
Uy9cYh1WCXQ0Uvt/w79UIFKWVm8c2rn3sx2FRvpv1myVRGbtwl95/yYuvk9uAqowMaCUVQHN7ulN
YDun1XU7+XE7YxQx1PV6hE4NWWfALr+elvI2JXggfv+i1huPjmCewwsawxbZebYQBjNVWov/ajxK
W4Kj2fba76lbmzU0ralsyVh0C2ufVon10SyT7C9sS/nbzWr1S8mEmIPO8vt/y7z2bO+WFiRh7hOk
hs1Alfw0WyJ24Latbh/OQ6X+eQqKPPt9JXzC8ZLpWU22eKaIzaGKkyGOvXINs3nnskcf/HzGUpCw
ifmX4xatHsshNT5Uk155u1VX6Xqc7MIzcYpFmkXasUNiB/eZfaBSnpzbykss90r98sZvhO0SnCC+
wq0kPf+NkNn0nSVEnHsFJpBLLZ4G10r3OM3d0b9lezrq4NrCuNgRKGS2PHuLfyNRPjdsW+TsLH3b
ybg3MnnTghqrsJvx8LyyAC/HKlvFZGIrhlyf4v51rfxn68EwtOs6Y+XpfMt4GDlUd9rspAe7EHbc
+00fFYFcbgI8dKLUGecduJ7x5f0F+dYbpgAG3+cLYBM82yWgiFnE0NkiFoaeA/jkC/aYAuOURVox
tjf9DZTi7JoV3UWLwZdHuCH8182Kn/nB6bdnwBOCtDnLeG6kdWxWxCi1ruVHl5ikOEO+cFiE/Cka
qV9JJLx83I1XBmGDKSRJ9ufHI9oqsxlLQ8bQv4PvJtOkXYlhlRUuQbHFgEkTNzGj0K4Z017s/zzw
tqDYkPkLx+bTBxZrUXtO0kPFNkT5OKNMPUxWqR8nsh7vVF2Mv97/WS/ZktsFqT94vS74zzlbQuDK
MxDtJ+M8KPUlEgVWMAkZDP1GmvD/4WxfRG4hahIlDauXu8oblsdezUznc1Po45W1finL2e4H4zaA
Tcw0Cak4fQGt5mUzZ4qMtWVpmzwSxED0O5jIY0rarYaJarYKGDQDKpIgVlmx8bGb2jZ3bd0nRLGA
DN3pop2wuujR48VoVKQKPU4Hl5LarfCtbshpPIhKMc02tTX7u1bwiW4hexdPikrxh2ZD9afENjWw
p0rooUhBc6N+1imHyza313s5rsV3bYSJEarcm6bIT6AHIjJfvLAg3Agf0jF3nzK8hl5YNtY3y5rL
IXRUn33R0Td2YYVlMx6rttE6uznV+yP5Ylhfd2lPEEyrOY+rqsm0MBhf3QSrjtje7eFrxkgyrCQi
06ad/yQCjDBWUHkPJrOJBluE1WDqV5R9kL+IADsjvBJ6Y9fkKmsJbrSW/kh1nO6NXM710aI9+Nwo
A/wfEdBq3aAqgBw0WUNvHspp9G4Y6Oo+DJJ6+bcEQvSx3efQ595fhFuteVKL8psTDbFFhIANwtk5
/c27lGmSykleEtoy3UBaIn7HLtYbB7T+yrkKNnB5MRA+gHraTwZi56ZZfdfahZOadVzSMw7fJs1G
Uu03hsFwYePKaUrzftGiJmiD5nz+TnVkmZ/IsKqWPaUR6fKYaE3wHauWlJZ1Ev8Mc0i0yNe1dbkb
k3T4XAKoekexcRNvK02fzXvVEKaAH3jRtaiAvOklGIgti4S7uHZU4DLNQTmUzaei0q1s1+GToEIM
hwLE3TDyPgeSdDykWPbifxAdlHcshFyrjhIIPyLqdQuZzkhOwnEaZTfi84sAaxe0WUXaFtYXbWSj
K3fuiRYW/Q0Nb/A0k5L0p8qbdYaNP5Z6WEF3fDaWRfeioML8E7m0Df3QCUbtEy6Fvh57adbeM+dM
Yff1gexvvX6th51VAS/tZtads8Ndq/1RagMss3HAB5m2ICMS08Hx+iZoZTrty5lJNHsOPjMbC3za
NbAM7Z1g3qqipaJTityavnCfIES343XtPcBh/MNu8prkyR3CH+NP7mV9/c1OJ8uJ5kEHFgZO1o/u
5I6Qeman6EKoipBhSi3T/lDOdGbsLGn6MFWD/1UNIFX8mUZuP2Kj2GKvBwtnDDXbWZLnhUBLPB+G
0jN2cByG7/Dv7YkZjpX/lWbZ+59mrNPmQ0ZulAuVRyVDWI3CRlvFHMy57SyFsXKVckd7kcmkDMd0
IHWdpS3LJzEN6rlKPYMowQR5QzQUwcqQcO7svSxyNUWLITX1EBhp+WW20tw+QFXosArV8IT1lMCA
nxoQdzM9sSex5aO5KPUqF9w8cLRiDRd9kaTVJzUG0Em3YDwl+cs5kBa3FIegK1e0dUY9lhF+oOIf
M8fC3yPD7MWurRznZ17OwQzyja0V1EhrfUwTb/0oe13/JiBxyJ09pUUO7yjIvzlaW6QkMUj5Uhoz
4iKjHLkpmTBrIkfGWx6ht6S/XNQTmI+MSQ0AI6f0T+qRN8CoCvoVLkRjHoRot4f2WaaVqJ6tEQ/N
0CkmuNSDIAiqqNTybSSZ9eX9beeNnWATuCBvgRZDjW2ebjtWLzgJTDnGIIzqowqS7LgkzR8fwd0z
GMI1jtEbtcwG5W1DQkY9HLanl0sdUnWrzBrjJjHLNGTKQS9HClMJ/lCOMaSafo/eszo2MNaumGK+
Uc4A1gSwIr0NyNwMff6LCy/mMOusmzpemyYD6MrWTQw+3DS9CfNomM1vVWGtV87yN94vfTIoNLdO
OXOehu309CFTP7ex5tfw7lri80oYlHsfuOdL1ivn8P7v+cZDcj3q8NfgVCTLpw85jvY8NinHSNOk
66FzLXoedxljq5DD0UsmF3Cvvsa9eauAwvqb+G0WECXbOTlfM3ShWwMIkTZogxdT26l/i90jUvNK
pZXQ45rydunIcAthmA/VZ5/gmv4G3pf7TZa2upax9NZbp1PAkWyj4MKPOX0LUsfFYiFiI/a0IPvS
rxLGB+zfaMiJCBTtfO0reuPw3iAkdOIMLxmZnS3rUk6NVnj2GJtdW3zsewgRkG+Cexg3+ZUf+BLN
ZTK3jdkZNlB2I90+fba8yzxljYWKaV+tG1gJ1bHjfxsllPHx5NRDXPW5th+GArPAJq0iqzIgUEpH
7ehISytsSSLb965Jdkzv+V3kLsRW6+bg+NH7a/GNng1LC0pYfCk95jCv+or/9mwYBTvOaE9xJmVF
sNGQPqHRW17sLl9JnFCp+t4jIY8zzXI+BQxBb8oxGa69sEsUAftlEISNBs0M7HwxIOEP3MbLJ5hJ
VVke7MFN65c6hZYQV3A8SYssl/5TZsjRjbCZMnRU22X9GRtW42vKsbmJpOvuUUHY/l10uX6Ls5TC
jdyoAKda1U5fYUQnn7CTXK9szm98zFDY6QRwRwEAOgfCWrwNG1eSK90Gs3c3wmSNhymf7nRiV+MC
Tv/tilvXlepwayfPClGgYboh+myHodLZt6Ol0CP9gWGW5xcyMp1GfGm71LoKuW3fxMV1APlp6HGZ
pbs/XcfwJgqsHTZqVztay76Y/ea7kGb66Etlw7P1FnFT992wrzK77/ZbgX6fGEnz/3jHTIPhMbFn
+hiBnt5GUNPiOiQqxkQsLwdb6cadWDMRgVAW941c/xic3Fdq/cvtieaO8TrQFugJ6N7pNSFpBEFK
imicN0V1rMZs+ZUjV/Z3dHtZXGWJdXflS9z+xNOXTV/LtovpCyiivlng/ffsKyrXHWt95Zifc4IY
7KW3D1mGW1DEK83I9PNhvK2lCUWvHZwcRMzOjMcepPmHVo7G3yu3c/nbI9Cg5eZE3FTM5xsDKEKd
9MukYj/NMmRkbBGWGuobTfkQtCQ2AQ0Wcg9FSUooPgk54iU7/f7+TVzq3FGaUoroVAOM17CwPX0n
QTAJuWiOikfDkga+chD8d2bdBHdL4JYKeZTGjfjonDVaZyGe+3VZ6rBdfPvZSx18cc0hnTC5F0J8
T9y5r+LC6LQ5msEtvi9agjDenUpxLPOxUjeTKPOSXjczr9l4XM4x2GMZ6wVg7QwGUFSdPskEEJGn
U69iBEc1U/5V3tQ+wznqK4t3txgzW6wojiWoZdxquWHBXYSLH6KXAuvUsdPoCHw5kkxa3+aZ3sX6
ZHU377/vy214cyfeJpDbtoL91+lNkmiAn0c9zrFD7c6Ip0Ik37RQ26DNfkQpMH+YmlE/1vAfY5Jk
xJXv/M3LAw3qeE0hhjsPdAAnw7yuTZfYzSZ8wKbCIrB+8UYvua+9VvN3UjDahuNaObiA2zNsUOin
iXalCH2V5599iVShTPrwYWO0cf4aVocgH/7bKeYU6vwHicVudp8b42g8wUZFhpQyHfuQAOZ+7zRS
IR4dU00tlUsd3AYNwb43bmZZWDK0alxCMmowhaiMFQOWfunnPJwMutow0JoAoypGrObRSiAgoD7M
rB7dd679bKwCSLvReyrSubFr6LZJC7BtKA3RdV3ipliRmxCb8wjLdxFOdpeqanTCMkdlHhVpn96Y
qyeTfaOw3Nh5QVocRdUUgLOZngQ4mGarvJ0GV/70h7n7IpLJ/pi6WVl+VoldHnvagz50F8pi36zs
7oCzo33vTW4T7MC19SvEucvqDH4NeiQ85zc/3POKaVoGEKzJ5kMnqOe+sWndqlayyM222b+/yF/7
pbOfl0qYQclG6uFQ2U7X/5Q8pOwE+qRvhK3A7O0s1A1a0aiDsjWGSWGbIs5AN+pHQ0t7GvAUnx1E
j/Pq/Tak6PVj444ye2EpMrJ4/9beOHSYGSLMomwEuj6HkaEnjr2U5hDjtKd9d7KkiVAl9L/UJL9i
FLNG71/ujTrVY6hGsC6FF9XfOSV+6hN9HJoNY0otNMkh+kkWbKJ0r4CyPlXj3qv01rpNhqEjUYbz
QEQY91XGflZyquMAici0IysQJizpVUjTu9VCKlYKOX2Ykjn5MMH4tq/c9uVa8SgTOSuh1oO322cw
nBfkykWvWTJmSJgXFcM47Ueh1F2H1b37v1+MS7EpEWLHSPV8eCI5W9LFXLEJMnrvNsD9Ova9ur1L
GatdudQbtTiHHEXwtgEC+53HHASCzg0l1hq3Tjbdr4bRfdVAofd25abEhHHZG0WZuefQTFG85tln
yJL+lTV4WdBuNpK4LWyyX+ciic1LApPJeLDGDtX1b0gk3ssctNh4iKwjWhF27gT522m9K2fP6yd+
8llaIJ1QbWDBIedGMXH6WWa4HU1JjyuGmFGW3Y6prj8KuZblg1PPOD9nQnbFIQOO+V5kk/W9mZri
xTFKZDp6pfy/DHizDx2RYsbeKRkMc8bDxwyLsevnkBAfOWK1umBgS0iQ8aQh70aY3Ms0wQpkGTri
QmtyvcfWhp1OvLvzm2g3/1tLntcYdTDv1tu81uePYs71eee7Ywc/hzv764LcTyEpBuMUAk6m5VGS
0/T5yqd6UY5tnREmI/TLiCzc83kDoqsZgZxvx1NG0yrSgDDyXO+EcSf/j7Pz2nEbidb1ExFgDrek
RHVyO3ts3xBuB+ZiDsWn3x97H+BYlCDCG8ZgLoyZUhUrrPCHLEmjo1FKcYddVcsTYdYPWTqoyaMJ
IOfr7R9ysT34SnwgE8E1BBkQZT7/SiAwE1OP0+W4lgVzFHfK+r7tO6065tOgOX4/KXGILxa6JrcH
XnOa7fYAH67DRGYlOAebgYUVkbmb6nHWp0Q8zJHe8qzBnAHUP1j5Z+QDsxhlEFebgJjPcmfeF5cO
8wbiBjKT/q1Fen8+fB5DS0/yjsSzKHhwXWuGlJhp4eJSCfvnmVIA46xzGOD5XVB0zRhglGiXY+xS
gfSTll64H9vzdEzayX6SJlmJ9GCxeEkUn26P/QrG3ywzsFtk9NBkola07XGkqUpCF9faEeUkiKWQ
QyqK85jiPVWRJtzDTPtYHHBdtu6KFJ/AwJzE6hrgZFlyx0NjUUguVXW+H9FsfjRVucgDBX4dE/TZ
jEYfrTnzo8LPdw8SCbge9ZssCktHq9RDr1a6PLoIEdfB0lf120WX1vdUJBD1MdqM/9TRmHurrUUM
/qMtu71DduUjmyYoE8yRWH8KkOcf2Zpweh0ilG09d0CIXlU07deM8Wv7PCS47fhIYlX4blrO8jIK
b0HaCeL8FHgqvtDHtpHOqexaM14pZcvdTHwaYeWEuOW/XtEcPTAeKoBynEvADp7/TIjyIpLG2izo
EsQCUB9YVo0c153fUJy1p1MMhS7xXX2J0p1TeBk8MTaOoECUiZ9MW92kCNPsCG7pXke1RuADKWXq
fh7HXv4ZtIF7MU+pgbtYsflAhJxnirldHVijnX8zYUEF0H3TndNy+WryiwBqUrBGIZEdu7kYXBRI
M1dlxxo0Ez9UYpT3Cy+FfnBE5t2ROFYPPRHDYRF1/t4bF/2wdER5O9/kEp4E8BV2C3jItciIz8v5
R9FgybIYUj3mgHyVh1pFdjEAQjXWBzrp0c/aQYUkMC2g+qNorfwu6UGg+irEw8pXoqR/x5WGIoTR
wB0PWvrD5s5PvIguDXI7VDfx+8K/+6Kwrw926paVYx4xdDGfKyg5AcdW+zA0i/hcFHXxcvsuuTIe
EosOEQ1RGgHm5jRBwB9AdY7G0W3MSASx2UWPGVZ935x4TKTvCKpbO1O8fCTQgqFgtX4HvEW2V+dU
WWkSz7l5bActCrrOS3NfLXPk7QwJWSPLJM3ILFpCF07D8q8lIy5MvgpAkDW/xy7wfAeg115bbmqZ
x3qAKokTY/SjI4cuiCwKdQzmVF+Mnc1/eWFBhKeoQMfEgYN+EcAv3mSYTWwdZ5peD3CSBnGoilZ5
bO0UqeR//p6UOK1VGXKFPWz9SvJKpzE/lwzmDtSlu0pBVLCI38i0/AUgpN6B7W+3DwbLvPQr+4Lv
iJbUZjk9J561IW3iMLMMFCfRgXyAESK7gzZF1kMCqm1v92xjm9cRka6Dk7A+8VsPUYGPb4MyunLk
yrafYMf3KBE01XsVxRdo6XoVdO6wBxml0s6++PvJXYe1afDTmEHKEcD5+b4ZdRE5cxYjp53O+jNR
rFeHxdzMX7UBEJxfYwb/y1QjBe2quqI4g8Kf9uDRBu79Loq8lQyjqe/Q+4DIN9qdodLUrvJ7oWfJ
ewR5Z9J4YVh1IDsZf2gSQ3y0wQcgy6nmw68JDcQpjKp4pZCKpPvRp+rwXzn3KOeq1mI7PnfngJ2P
0qkFEMYUQkhFFfJ5cavm91IWjvDjIXHCCYwJBonZPDzoonEQqRjT5HuSAiigeVqP0le7CuMGT07U
6CulJXRwuzjzXaVeRgAhFgwMV+nGHzGA/nZtmMfjYY02+F8Be//NLhmioFwIroO0ovUuK0hnqzdw
9TtPWlArGbdo4yMDPmfHPMmYeNsqkXkAp6S882j8JrjZOdmTtMZ4CSa8K+49lW99zHLTQ3dJMbKf
JAhoZQg2WuTPnt1+joj6qmPU6IiVapbUBp/2NnW7aTCwRFJTqB3wfhNIvAXi/n7arULvndbGOoo+
Src8o/6TLcGgNyNZgmngZxlTqnxq+bv3URmjJOvpoxIHsxBrtFemjSTBaoz3ywQ4IRyrevxtdy7B
2JyZ3deKfuzvfqzIXkh6XfBsfVx91csWywxjks0jrMoIh4mYQi1CIVryh6RCE4dstms9GIbZk0DK
I8TkZGkuNcokEWpIGUCC/5xB1eK7TOAlgjfRhDamBooNPf6kBkHaqqv0nIm2a2BVVS8CXvlZ+vRn
kwc6I7HBaLQMfWRdFOuLpCMO2GOkNwPXdxZIFccevcVMH/r43hg0O0Z5S2kdYE7j7ARo7cpfixrB
S5/gs5u+KNPizQBUGwmxYfmTRZH1C3tBtwigUFByg1A/Y3LrjckTVdz8e2blnFytnGwZDCTHeF2j
kfGzksiHHqU+Ok84R2cvLBy8Y0tJuZdvX48XJV5E/Kia4kiDZ8L6CJnn53hYGxjZ5JUhZP0ZoIy0
O3Cs2JuKh3TUse1WITTTE7Ts+g9SbTO2wbxHPyF8xM7B7KbyXdqksH5lXbl3db1CUxPXXZAUGYW+
58B0edeBWSMXXpMp8v1tExorlTI1oroOaQBqAYbURpgCCf0xFOl/WFJ/ZZLqp9sL9MrqOr/ouMbR
e0IRgZoTCc75AlUucgVD3WLiZA9owhhVVN3NeaNWxzrrSNLbRLNFoOM2UB5NRYzg0JQS3xah950V
4LrbYFoVO8UnsCYC9bGpt6O3djPapymauR5dOrvgAZ3C/ZyCES4P9qw1NXmGTQfRBYr2LgUh3r8x
pLfQx5ir9tAhfrJ8GKrESN/qiSFh+JgOaNEkhWJTKjMKbGqUI39ixr/jIbb+s4DmpNDxvFk+5HpR
/1hoRyG7GvdU6B23p7CLpzn9GzeLBT4xc/9SLmOshBQWKPSrmdZ/AghuFifBEn+wi7Ve4Wl52d1H
nXD+47GfRuwaJf59A+3Xb8M0UkFzsil945mgGjmOpfjTJolKIRkZZxRwYykOXSOwqSPqUU4lwCEF
fNiSUMVziqEKigZwT8ApHr/Ws4ZnRGLkQ3uvtfaQgIfH84ZSp1d87hcUMk4TILLG77Wo3MvhLzcd
tgbEyfT9qavzgJ5vAEvi6zPRqV07hWq4aEgFVR0tcavHY7ZFW+lUzGb7jzESzyvLsPZK1/YyUIPz
Qc0OWpqOFmCoGlV9cjs6C65UJGQAdf52e4evG/h8g6NRSQWXjiGRCyq450O1cZwXcaIC425ahYaN
aY1PSm03O86fl8to0pZEZRey3Vqs2wTWLs2ixS76ODRAMWhHJc6jtyAenCawC7Azo2zSt61m70FI
rsQpqyeNQad+1Q/bpp3o1yj0btIk7MdYHNV40e5QmTKeKcR0z3qUWHs36gXIlk+HtL6Dqxaj4ny+
uTAcA+eR2DQi4K26070My9x/o/pWt0cvVTLv0W3i5K40BHp8LaIPX9HMgRauaih2BH0TRcUXp7MB
NJY0b55zAbX0zkLvpAmQwvKsgx53Sh10vaZ91rxS74OOfuLPFMBFFYp6BvYkgSAgXpVC3PejFPVf
X4rceFQ4GqOPfrV8S3nYxKE60g0RutJSn5K8HldZlMLsfQWulgLusRR4SRtL5uNlMlZgGEGw8fyq
mh0YWWF8HhSdjBlq+fCfncsZpfIGW68DvcSahqE69j1twDjXjwXy6k2Qybr+OFhyGU4zUmFLCO1e
QzNH1tpLXTltgqKRTpSUyQy3Y7rWaYcDR6NhJJoJh1AgRrOlzcGy+XmXoBVeV7p4jjSMoQ4q1wj6
HaJcsA6NQbSdeDC9X61HZ8RfLLogwRJ7+U+pFuJNUXvqcHf7DF0QC3lGX2UieEmpxZCqnh8ip7Hm
SFPHPFyMRLcCbgyMAlxcecrYQpaksAo9aJHDD4ek0u67BXtTb8ijKSgqFzlYu50wpayatP8thCHh
FtcTYvTUHco+lR+NyHQeMZKVlKLUKj3McnF9r40NPJZjEbS2OT8jASnkAfF52DrVEN6e3ysi5PyS
4BWkpwCwhpYXeeL5/NpyMdx+9LLQyLCUP+SxbpBhqGbnR3YDeHKcGwelnLG44740dF+bbetzBQRW
nPTEno2gAfT/vS8weXgaDTyAnuf1SQC1RZhPRjZW1hs4oXkbsPGIdQyJrLGv5yXUSb7XSDitRqJ6
641x/wZ7BDkd3NrIZFDOaLJzrhXnd98WyrsSL6Rfhl2iTXl7CS4vElRFUdfhkqRcggn9+QrM0Dod
Yco8tOZKPMgFabcspoIssN4+Udfbs7W+vJYZb2W4w1iAJLEt641T0Y5j3eShjre2hqqRJro3XlEs
p9vz2mbj7FyuRUrUDEYFaKtXbeHIjUa9lYXYsXlvMqetUBZtu7ey1eXhn4eiO41jPBgXyrVbMhzQ
Vspz1lyEHSDOE+KKIN47231HHUbZoZhclISZFrSLtZBDzZ+G+Oa5ifQYUqqbpmFkJkP9KAY7eYjp
/nvP0zjTd7G5U0ksevD2bjbYZHFFWqNypFoSfuZiZ3ceb2DxHGX4AR5UqzfeYUQ7cAsPQOEO7JQ2
eej7pkWFQNHie9MerT+j7g0Q+LQBDSDqOMOXxjJXYmu50NmRNKT7QLW69rOsOsOG5EXh8ynq7F1X
jMu9anNwXpuynmPTADzfq41Sgbet+zJEXX8WwTh5g/cxchTlUSlaMnDFHSdr5+O+ZvznV8QKFgHv
SycQtMgW8JSWhaZ20yTCTMk9z+96Sz91WWc9loOiPkCNtu7KFLtGZMWG36YSSxm0btoGniGsOw8d
N99C1fNNKxZ9QHF3VQ73ygJktKYOwtc7I965tC8jEgivSKgS3jmEBtsYK8H8w15Gtwj5ds5p6g0k
o3pxqBtsu2unLR97J+l3LtLL0+YhDrGaR2jrn20Gg/diXhLitiE8jDbzkSu0PgunABFW0wq7fdzW
N+f8g0CohHQEEszl0t6KE5pwBpEN6qoQl3XvSER59KoihLRvEW2V3nMVqzKAiqHuBJQXc6QPzMyw
VLA0YqutpIO0ubXqeWrCVrqfqS9kVPXN3AzlaDQfbk/xYqMzFN1eDP9QK+ei3ZxyxZ2hic1aHaKk
lv82ys48UUwqX+j9U51x4mUP77btaALrQlaOPpOOWoVHYnh+skyuZLftqjrsUf/8mERlt0KRIQTW
XTOdSktb1XaSnr/nwXig5ShCxNPcndvton3Az7AIoXHQAGhGAr9pppTFWKNMkLRhkqXKz0wb3QDM
hX2UFgQvamST+WhWmWLAIHQLf1CBQ0lX1DtH/nL16fRxboD+uXQRtvAwSbNHXaxlCNVCk2+GFkdD
Fs+914p4UvkViDPvPMIXW5rtTFKwKjfwIrK5z5dfG2HFRGnahRG2TXeFTmETskx2KuN5eWN5Jf4q
A9rWtOiKHXGNy02NahGNVKA+1ABAH5+PPA6G2S4oZYWpPeQaDDl9eKgskmsCoCzamebFzcQ0V314
zg5fmrLu+WCcWUXCH+5CtzOMH8ALtLuuU6tDY+rTwYOReT9Djd4Z9OoMAXIidQfAhkjvfNB2NGiR
440VuhRwDqoOG7+pPf2uqPP+/vaxvTYUr5NHr4TyIjjd86FEjvZjrHtdaKiJ7Q/D+APpvfE/s3Pi
d7dHurJF2ZqobyEzSfC21USBhlKU9aQTRCaK8yCnuX8P7/0lyRK3B6VH4eP2eJcbFGzS+ghy4xqo
lG4uJPjBChzOHmiDMhU/nShPAmeJXNt3LVq/aBeWRgszrUVHXlrux9uDX04WIi/EN5WgZ9WtW0PK
vzBiSdZ5PYhDQlStcE8Jx/4LevTlg8JN8Q5K5P9hOE69BpV2BX5tsS8kQthsaWURLt1ivsEFVPpz
Q+/Kip3824S2wPH29C5PBeUAPiMguNeQdbNr1ohuTGqb6XXwbOzBnh9UMUSHZhhqX+s05VHMxh6U
av1gZ48owngkPit4BCAA1KLzNS2JPmZgh7ybg7TDuMQdVk4KpNm2qQOqcRZ5HC3SzsTr3a7HeGfO
lyeF4dlMdAdXFbmtn1rtSM+tza4AHaTnb5XaRROEDXbAkjvauc2vLS+iJSR5Njk60Lrzmcato0/U
7YpwmrXxSeTkX1FRoqealO4LakkTQMpdAeWL1jwAPsAAhF/0W+mHu5tRAeE4i7JYRWjHU/U+XjWz
T0tJFwQwlH5vLQZ+CoiW0sBAUexNWmSDX5ee9eJic4T1bqb+uL3JLg8wWDaKvat4HByC1Rry7zME
nCvGvpNN7ZVq9U5IyKeDQUqgmSViVG6XHJ3OUA5e1br//KnXIgIq2XAW2OLeZnsnihDYe3dQZuo8
/zJ2VHQtvRru09RtgtuTvOBVIUjGRwYURC//dV+dz9Lq8egjoXSwnHK8OwsBn2d6R8u7Vaj7rhgt
o/WzanDDKTMgiVgRNKdcK74UQt2Dr1zcWfwS9oAHNovqAnZz578E+R/8vq3RAS0OFqfS5090udP3
sovxrypNa+cZv/i8HgS2lZcIBIV4cYu7KDJhTLFhz3jEzVgVe+6THDXzaz7l5R2qBNE7E6Pjl8HR
lbvbS345T/DFlFB08jG6tNb6w/66m1lsfJKyRQ2bobKAv5EImcg5v3Xy+Ecu9D2U7LXhNBAMhCxc
Xxyx8+FS5F71Kqu1sEdFzq9gHZ+w56AtNdHkGYda+Xl7epcRKdVMCMS8BMihg8Ha3JOpJ1RpK4sW
qhRg3pnelL0dYjs9VQnxsC+LsfEjzyZPzvISt+tyDjrVRK3v9s+44F6sNlAmWAbwG2sCsr2u41qx
SnwZ1bDDa1B87lCAtp/VOtO+QgsBguZNVjIdyLh6EyFm4YY4M8n6iUZgT5xcGMsX3eHQH5vI0BZf
adTJCnCNaQBcSwg3ficauw8E4rwlus8RVlMihqqF00KG9vvtyVzuVQrEwB9gAK4tqK1eJhowfWF1
kxZW4MslqCXH+SyBeL3NFTu6M5QiO6YIax0Ke95DhayRwt+vHs4isM6JsWkHgE3Z8g57EAMDblVL
kE+GHsSVaz9k9VjtgCW2L846yioexxcDhXTxsTB+0s02URdckvXlZ+ak38VsF8996ilvKDbTrE3a
Pe2fiwfnfwel2wkXCq7uVr9+ck0oCKO5BDFxfEMfAlRuFbnNYTZj/ZPWophW1DAgA0Bh6ceqB6u8
eFI8mzgIn9p0bHYuhquLQPBE5M2bi0rU+Uk1ZztP8BDBPL0W3LPOqx8u6yXBSbjISpSjcWoAseyc
lNf64eYT06VD5p1olVz2VcrhrwvJKqO2ElG/BAq+kn5klN5JaXPvkzCr+FfWANnIasQNulGdTzB9
BQ3AJr4vdPJLRIfkM5CvJvQikMOmI8o7dBNBZpV98XWOMdCICzfZeR9ffaW2v/jV6I1rmed56xaW
Vd2Myjt4vdbsnSfboBkeo86HVpoSQzKxWwf+ReGpyDIkU9iauX3AztU5OnqmfAI8SUDTZ3uFxgs6
AvuJrvkrC45rhwvw/PtpSkXRKNZXmGA/fcdIfMSDRY7el2mp3IcqjRT1gPSqFh8SZaCUaKLsovhl
rQ4YgxsKLRUSdeyWVEV9qyAw+KW2U+MdpcF09IUF3CO8fatsI8r193K0yfJIn4ndNxf1CNRH9GMu
gdGl3TsUv9OHAXeUw2Dbe8HrxaPwOhaMLJQAVjLC1ilsKmyitAJoCLp7/SddccQnRQF8FRfj8NLE
qukDzcrY3nV6lIrThctg7wnibl/C9TeQaK4wpTXE2BJn7Ljj4upR362M5ZeipTT8WryRgxbs7zdL
5OreNl0jls02XaMqSl/rGwQn4HxDtGTOUJ65O41loL3fySRQKCvc0ffEqQubIswTqty558jppxLA
rZ/Ps2z82oim97e/9ZW5rzpnKykOsN1FFDBibs9pbpagpPHCjPvlEGemeFDVTiJquRg7KcQryWw7
d41uBYk2XAj6oOdzVxARixhvCXpEju71CUz1s1XNHf1+iKCD73YRKMNC6QjwBzFkdhADXf8xWNAI
fRNXI+SujKxFaCRS5MuYKeihiCFBXNQxFuU0c90oJwRB2u8YYJvv42Iu2TRx3d9bdm9NO1fzteUD
N8jmpZDJ3bwJomLZeRZKQBJkhVD8brLzZ+k6nT+BgQ+WPDL/sUXOVgVpQIccLiMR1DZGbAaseFAo
l0Hj5D8Gb1JDXC0tgBBNifhewSVRNMv97S1ycR1QfyEctelaEn2jFXT+xZolBheGTA9egqb7OC4l
DEA3j1GU0fecWC9eunWotShs0ZUh39uEwE28TEukuAyld8oTvh0TcuRCQlyzbETWKvu4VF2/s6ZX
50cytaovrt5l69//9cxFmEebRu6JA0CW5get6eTQtSryuKvU+e2lvAiamB9CeSvaFIw7n/F8qDZj
+8+oYx2cyq6+ZujMBnYKKG7v5b46DpB/dKE527QvzsepcfZBPBfuZhlFywPFEOouHgt7yJc0+mRE
uQhQQam/22M5vk00CXINe7RA2CX6KFHvWD/7ZjTDHGWWnRW4ODCYsMOHAslM/YCnehPLtHoz6RG6
8lQPDe8jSd98hOoioXpKpNZQOtopx1/5uACJXRtDIJO+4pbXM2K+ZKcVQKKmchwUgTRwaHjwBPHi
7X3ca1Nj075OjyO6vdXzNJOApjgn+HEDRs/AbHZxUgd91RWnWmrKzlJemxr5+Sr+AZUdcPv5R9Yj
NS8seAuHgbbkx6TEtU44dfM4OO5e4Xdb4uJpsBBZYU5g7OkBb1Jwlwa9aiKhcoCGhBjqhHA8quOz
8cJhMZ46XFieUbEalbBRrOyo5n1/uH1wtonO+gOYJlcerUPAfZuLoerVyIkEtui208xvwHUob0Vb
NneraefzIuf0YULWLaEdOJfh7aEvw7d1bELgtQzFcdoKB5HLVr1mw1mdsr6qjrY5ZOMJvgZm2UTe
0V2jkns9UImgsZug8+ScIrOcsFkGfmv+yRfRhI6G6v6bZinMz42kNOt3i5J8j5FcRMcUys3Oq3Tl
Gj37xZvPFZdCiVty+wOmMt1Hx5bjPdyyDNarCWAQiemPo0lofnudrg1Ko4mDRsrAplyPx1/XqO3g
d0UuXB1GL0r/yLZFe0vL0dspu+kteJ4hjEEsHG8PekFPWTcG25K2MpcqNJnNfYKaA6VApawOSaN5
ybfUQ5A1ULs+yh4tgSYoWFTAXIe6Hc37Iuny791i9ekRkvs8v5vQy0dYsm/w8DOkAGfuQg77ePsn
Xtu6rAehDtk/p3TzMaoiA9WWEN+MU+mEOPfNR3dEb1Cj/f1nHIDGq41Zhm5d7NnwXruQAEasKo6r
FJG1eQW0LFXNQhY1zmBGj36hisoMH8L64lIJxwu2+fHPM10N1Pn+LsoqFziRBiOvIgEMfejyRj90
rpnhH1hFAfab6rGck1+VamRfUWPccwi4MlE6Gqj8UIZYdUY2NyEaO2lmUYw9lDEee5rZl/dDkQ8H
XVHMU6yZe8LpV55Xm5d8DRfg4/DnfKtPjtlEVRSzsAR8eji4lkju0VvZ1U5Zv9BZsAxhkvCcBJwW
FcDSzUA18jCRO9GVjYwV6brIzD6NQ9Q9TW03oVszK6dGqfMgSmio+pMY+jf2PMD9F3Fp+1QqEn/S
9Oz97e985aQDiFhTRP7Flt6kL5n0kNQbNGQNAf8/D3qfBwrQ2DvRRt0HcL7GU5tVn2+PeW3JiQZg
cK1tFp67zZIveaELvFDwtO3EoYgL+42jJM1OPe1iIwHiJhNFqGC9UMiAz0fJalObSqRKgyHOsmdN
O2RoRWUrJFkftWHnYrgyGPIzaPuBh+QTv1bg/7ow04yyoEJnh88q0gBYOPayUQUVdR7UhwF40s4b
em08bqBV7h9CF1W188k5td7p6ui4QYVROzjS0TvRF7XfqK5ogiaddhGPF7sXYNXKzGMDg8UH73Q+
4EKDwtFnnQF1BTqPUiTOT4Amc3zsMJPFinhqq+RgLTXqzXqMPFgCC0MPNHgG3pF6NPWlSm+No4Ix
LRBg7rLQSodEhLi6Jn9mIJ0eXmRxc2wMRK39Oq3zpylN6/GEO2rn+Urs1HsqGxd7nzmRCCEKAuZa
M7fdAQMRfiHq0g1cS4H8pgPZR64HpuFRyFo/achahoa1q613EesxLMEPFQpaTlyQmxuuMAbbVQYw
HJo0OhCQs42lWS8M4BT65O0kfBdnbR0MST2L+AO88PZ6K6WKgLjFYObqXHbnZg4eFp2Y4z1l7WsD
IQdCgRFLMd7xzeNdKyTvjVJ6wSjAuZq9PX2oKqv8cvvquLbv6eSs5tDcoyzj+Tac7MpQCykBEutO
/0Gb8GGrhqIKFgTV7vsG7avb4135VpAlYfhRPeau2ubLbTKMsM9KOF0ip944iK566pE+1vxKr9qX
24Nd2Y/cH6zd6570tjoeEwygNMOmCz1JrXujGfLPYkyZb9b5cO+Jonwq2LI74eWVBV2V0PEFBdZD
Ire5iyUCaSQ3lhdU7ghhbsYwPgfsGig4db4so74HLb4syNPvBLFA/5d2x8oKPf+Cs5VjyAGAI1hQ
kIIUU5bYXpCcN0NJgJcjgR8XOLb0LQ2BuXUamLmLd7KndrxDCnFPFP3q9Anm1p/Dxb1FwSBgFFWD
nkQrbGM4lWMFaW4t7JaJ85VYPg1vf+GL+JHJrzEchR+SDwpN55N3cPwoloRbVBGRpT8QZzvPuTeN
TxlyGi+Luah3TWe4uJRog7Ez9rXdBcHSxFx2DXe2sauJYEo/OmDwswiLZAv95acmhYUnyrb7OJTZ
9AEj4XmP0P3agjsLe5gyjFF2GCBqOu2b266jg4AzWhEFoo0t+YgkTT58gzqEwPZQKXNXBXBnJToB
rle8dztg58E0av1PZelw3u1MxZkhFULRPLkOwluBPkfuhyjSpzZIyX7EKU1ob/teH/dNgAmLVx5Y
Wzh+TTQn+stSqsmnbOwF5XUgJGNgjjZyuyaqQMfarlACBtDhicdcmdvCzxaIhWGvu136HtGz8U6k
ajX5bVeWn+3IQv1bGm5U7DTGrp4JQuxVxY+cgtfofFtINUq7KptRrWqljWYGao1/7KgqHxqgvIdO
X8rv6Nug6TV49b22ZJ2f1d70sVBozfhFLOs9s5ArxwLMAHxtwgsURS6wPoMrs6Gb9SCNxPDf0kz2
+iRm42OGsPEqsRzHO7Wdi6oE1a3/B2ImFIXZfL4EjaibavIyPejnzgyGxZ4DAOPaSZZALf1R6aky
Z3UDR5MgpKW+l8KrvX04r0yalIMomOgc6+etUXqOtHQ7xo0elKzKXW3EkiG7QvWOSFIPz0MpodXc
HvLyeQEajxkLx47uJNCI81lX+K/QXK6NoMqq5Wkym9LH/6KAMzrsVX4vZwcwnlIzg+D1duGGoCf6
QGZDo7PIJvIqVcjQGbKXzM3So65l/yqAxYUK/Z67DtNPkxh1c83byqQaKf8EwEZRV5jH5FS7RfVF
ahS8/30R19j0f8GxeBOeL6Ic9TaualsPMNHxcn+u0uFlGITthLSpIDHeHu1yo5IkImyChAbPBR3t
zWiOTMkrEoOgMaeCXmXFiz14WDjkmaaeljTxukOfK3CEtbyuXvRiUvYerctQa+UnophOAwH7z23+
5LWmM8TmBNy3btXHpViMj2yaYWei1zbMagYI7BgCh6Wvf/9XSjNZuJnWBaSjbK7QpbJlZBxyA/6y
oOr0efG4dG+v7AVMad0zq6CCsfYp4cBsRlTbBr2stIQ9VHtuFWqzPhz7ocOSCvH3d8AXoIwWdl4G
TTk2/0U0Okg7RPQtLhr93e3fcu1gwpBGJIVeHencZvt2sh+beYJ02tsJVoxVmdylva2eVsuFnXW+
MpSGZhMFAUigLPgmlZulYSgOlJQgyrTirZm5H8nEo6cunj/dntOr/8j5U0yes9Y+yRuhmW7FP3Bz
w1wpa83AmVvxgVJb/Ski/qmJCGSKfBFQ6HeAE0x5zJu4m/05bR3syTtoS35id1g0JY4YjvHQVLZv
2XD7Aq2Bpf/v53k1ViVKpCCu01w833iurqhdMYJmp7Ha4EcORCFEe6KcUI7Qq8POoqxv63ZR2HN0
MaiGr9DL89EyC02UvhuMoMSRxEAHotaGBYMnbUk+uLk04UxkcfttLjx6AGj4TL9Ll4bkYvLfBao5
VfHeMVg/+PYXsRGQ8gPyTslo84voX7Vq2WYqjnlJcURAwfg1YLIRYo2k/OzhXnYQLEpsIUBDpHhd
CDWUS9/tLMz69Gx+BYB+rm7CdSAPW9mWRCyrBmWML8c0QkScSSPvkSfKGj/2lDQh7BiLb3Rly50O
3rVdukZCoPYAiEJd3UQCKcqeSuSUahCJYnpQzT57LDK1/Wz1sXygCoqXVjlXQdIshICFEuvfR1Wt
7oo5HU+i7YqPIH2q71OlFg9WZWW/b++XK3cvuvjsTsodpIVbAKNrIoBaVrka2DUmUgYy5GiQtHay
o+96iaVYVT9BqZDrQsDk5J1vS+lGVSNjnMXqRrdR8ZtASrQ9rA4/nusG/rw5f6rJ3PRVX0J9my1Q
+pCAjXdC0yuPAA0pCF6rFulaDz7/GZNtjo6TtirBWJl80vO0+c/U0/QLYg324wxedWfzX9t1vDcI
P/Hs8MxuXldt9VOuXaxHLMjSb4XrxMdhKsoH3Zvq+95owW3R57y//U2vbjkYbBw6sJooB62/6u+n
jtnUCxlTYPPk/Vj7YA/1VMhPQLHFSbhLkSJVEEV/bFu2X0v6Aiag/tW8hfxcfTbj2ZZ+H6slKAG3
fz+VFQZLt3/ite8Agg2OCL17MArrtvzrF1YL7SbeDkyOFDUOB1l772DIobmHwETz3jGXdmefXxuQ
zUfnC4Q4d+MmJUlzb5hwMtWCUa9i/GQbmb7PYewZSFbaaRPo44gGze1JXjtbIBBXqohN3vHavPtr
kkrnqLXZSC1Qpbl8xGruC56Z07fbg1x5bgmB//8gm+slF4lbz/S9AtlCoTpAaFvQ0vNiUaKM2c//
l2UEIIvVG51Wqo3n3y1aWl59gTkVyrNGeSQJHKYj+1+iSdjQXuuSPd39yxLDWseBtgZ7AK7Wlkyk
LKamiDolGk718r4e8FSc884KB7x47jE3+kXJo34Q4Lvv/n1h4WtAX6LAASZiXfi/vp7XZ0vudAi1
gAiGAGrghNrn7fgMga7b2ShX58g54FlazSS3OpsZIAnF5uYPOi+e229aqUXT05xhKE1jWRjoYCEj
FcYGhlSBrs3xv7pJE6gSL8BeAGIGzHtbhcyqtJgSl2RVR+0qjCX6L626iHcNsg7H26t62RRlLBgp
WLgh64UP+uZGrOmVVVg06cFi2/P8aI/ZNL9FsW2KA1RgWGQ8ygEzCzVvlTf5bKJ93naCJLaQugLC
31BeIlNq/cnpk+FLorbmnt7itasCQWA6tvTTydw3VwUgphTz5AiPpxg6Wa2leIUsSfeEYdEv6G7L
ToBw7YlYqV3Ii6hrfLQ5Uv0A5MSaKWEheg3PsTS+jLi43UVDUZzcqXEOUMD7nb19LTWhRkjbgw9B
nult5igcKzVGjatJLO0g/nPzOXkwW6+ZjwBTa3CfGcrpclyUwR9SoRgPU5dPwlcSYIo+mXJS/R/2
BYkoIEsyerLfLfsL4IFWsfvUIFHmSjmpsaX1IfDmJv8KoNn5H87OqkduZA3Dv8iSGW5tNwwmE05u
rD2bjZnZv/48NVfTbqutiQ5K0aa6ygUfvOAcm9pqs0NXact4isIYAhxRfcLyDJn+I1FydSA3Bx/t
yhMeP8DelXBv825c6NwDvCL4s0D3WfNWO1XKyZZbmTJejVtEHKgYY9vz8fYRERfLKlLlb0diFFUD
3N3Xzra0VfsBG3eMPEkm7qZyMb7lff8iJ7V0eu9IXKzsANH9xwJq/Qo7TtA0XViZ6AaM+SkObSSI
KJT/k9RD8fn2UNe7nKHoSfEZxYjrtzACwKC1Wmt6ucWDb8eSfGQzYcUgQT+YJWU8TsY87azk5qAg
A0WfDwDdWkWhXnQLkiQuczxLHQUMk0I8NQD76KBg/Rjn+nTn1PKeLOn1/UHgQh0DJBmvJFfc5cOR
YU+jqbWFt10M/5Q3GDGoSTZOKI3lJ6vEEe/20m7E1hBR6fQLgKAiOjuXA6KJM/Yp9R2vmefla5RX
NNkBe2Wf4Ru3BxDEwZOCst8haVTtKZis+UtbznvP5RV3RWAHqYcLSx5RBFznORHekSNadCYRVqVY
KQo+Qg8nTKYBUQKY3bWrqJ12H/bW9KsrI/VDtgjNICOAR+SqiVn/kUvT/mUUSdU9GflYf0c5AUHN
yJjm0m0Hafpd13btHJ1Mt+9j3Wi0eygm0tfbqykW6/L0MQ0qpiwnoNmrTrQSzXqnoejjWUo9yicz
V2Ib/z+1pCYf4bcH0nuajj1XWHpIey0uvZIahX53+1dc3zSUC+g9UtpAGBnRlstP2qhmKwcaHEE1
aSBOGkn80iL3sRN3XN80Ih+G0y7Ac5QnVqMsWExW0mLrnjyNSvmpHqpM8nVh3lwtpNE7j87maFTB
yLqEKoyx2qa4l/ZpaDq65+BV2tzTORqTp0VFh82zzBY9wttLuDUcRSjEDpBrFXJWl0uI0pggdeEc
snSx/cu0k+LQB1H8o1R3PSQ2vhbK3cKFGao29+iq5NXhJCcMLSyS6Cb6V0Eg7FsVxjtxwsa1IuTB
CbrZGPTZV9cK4GMbVCWDLHIlabgvlOmRol4EwWdqFvMuR03i1+0l3LpZLsYUgevbGFgFCGIPhYUj
BxwqUA3RAXGi6dhBtv9EZTP8vMyKneA4OU6nZIrkh6Gdxu+3f8XGh7z4Eat9YwTNog8zJ3JGlPKQ
4jKLtXrVINsX7kmxbw2F4D39U+AMZKarocAOtjk1RduDv9KoKM8swb201FxQ0rTs1QbEX7a6acA/
A78j4hE54mpxK5qGlZNV4CakIdNOVZRpH3WjXbSTo+R16juxioKs2aXLeFbNEUItsNogf3fLhsqc
AgyZvBg8hb7aVnIQ6g19afZu2pq/IXrm/5C0T4ObaOq4lxFv7WEOCOk3mF3qIqvBBtr2BVQKBssQ
HhwWrXhWRqLeKJVbT7Xnfocvu/U9cdhjLNJSnqXVEuthHCeDklhAUyxJ8VE1sEdXieU4AAI4lP/c
3qivRaz1F7XoMlLgIl8FPXJ5XBBLA5zfc0RJ1/lvfRz7zqu7uAejlWXq53iJZ93lvsJqBzZNcRoa
jdJLAQAz64boRQrGwb/9m7ZWAMdH4kiIC/C8xBd5c4IXVNjCCJ1fSDx6/zUPm8GraKZDyzaU0+2h
tm5B5IhYanaz7qzpUjbi/HFGDdSLk7H5lVBVv69QUIt27nWxiKtFpuwv2qtkkeBqV4scWDO+lQXI
mMgw8NzGMln+jaIvYpadpGluI+XyrwS/7523cuO0AsADtkCKJmpqq+dEL7U5JwywvbHS7QLRiKg+
RsSV+hE3vCV059nERUaVq/BL10wZJt5jZyk7P2IryOK6cGDswcUWROzLz1kvU9kju+V4VZBYiHMP
krL4jQVs2K36RfoUSXkee5Nphdg2g0wJkbk3ltE34i7+Io/L8t+cZeVPMLYsYG8qeEHrvWWFLo68
WuvZcgvBzJqT6k6qoxHYilZhx5s0QDzffzQNAlYhwSOsMNddESmOtXaohfLPpDk+7X+8HjJ5+W0m
tbJTfL4+A3iHMBKQDVqcxFOXi9aO2lQOQRf5dAa6RytGhQbp1oynJCp2Nuf1BcdQNjcbZHkLguJq
cyqdlVZz2IAcHPr6lJpCrNnWilM6414MUmMPBHN95qiiimCbaimw0DUARyKnwh8pkbzCQa0xxKze
tftkD+R0vYDCa1MY2JImIuMhfsWbS6Re4iJrO0giEqqulIpTXnxKVM9a1Tnv3hYMRRUAHr5IodYA
NWcabGzQJhqjJYiWpup7QCxCocTWyuPt+2pzVmIglg+sxhqeHwwaBuLODM0pMINjlpe1h1iefFAr
pM1uD3W9LVC0e817YT3RB9EuFzDpoVUmUSp5qpqhqJc4xnyIpWAGsWR9yGX9z+3hrmSxSTtlgMIE
i9TXoRatrgkZIVXUy4D5LSnXiUtbBaXkLsCPFQ8BBCrReJc70RaMoP9CXmuc3u06Q/5pIwSNu4ml
zZ3rtI1RQ35K+vF5xPNaPaGDhhuOu5Q1ljM7P/m6S0gXgMSLxrzoFa4L9AGBZE9DRPKmoDQ/m800
fU7LeHLrHkNCftrgh45Vns1Eu1cRY30KYwSTb/+G6yteUATQIOL9Io1dI8qi2Rh1qkuono4mxpSl
QKhHtXpMmrykDFapdxbX7gGZ3+QxayFT3R5+o23D+JSWmD/xEcjky11iRZjZAwNFpD+1BQQMdo6X
IIv/W9UkLB/QjG7dPEzKn9GsNJ8ifYmPlHWH33gKNKDctf5koEl7LLNhCA6Jg5He7R94/fLy+wDb
oCBH3njVyXwtySWyJdHDc+yDngYpeYESYQ4U9SfEJmZfafNmZ1ARol0+9/TOFCSJ+SwcoXXHLovb
BrNwJNrJsozvQVWWvE/N4KuV1fmzbC53fRzPXiIN0Q7gfut+ENoVqCvSqCJkvfwcNWRg8JoZcrGK
grJBolq+kwf2vWYUe8WTjaFEY5pAFd0tsfsuh5IiNS5mnZWF5EysZo0pUK2pHCd/LJt8b59tHDUG
I0KDhYmnjbPaZzg0x/yHRyNUrdn+GVdl59Om7H25n+XkkKlZ+AfVHCc4jjraVDDCDceNpmJPsmlr
1kKIEDYDs+e2v5y1oywpzmbwTLGhi0PPUSYFN8gosB5a28hPtzfv1mBsXlpJiNiQpa8GK1tLCfo+
D30n6y2s/GR8ctwBf1XQeAhb76EetoYTVxlnWeBT1y2VoVTlumxga9TOCBRGysofuQwkF5GK7vv7
Z8adQXBP2Y0YZ5XkUMLtQwfgiyfp5KyZbuXnpI2x4JhQff+LoWj/Ca0rgTBWL79Y0I4VClda4IVT
4mA1sWih1yZD/p+UmHtv5tYK0n/Bqx6hIxZR/PmboANSe5djCht4uh4OvV9AKG9OyCpji5jbeff+
RIlKLUhmBNoAobFPLodLtZoPNkqBp2Kc9hSZY+qVGZ4HRMZauLOMW++zChBV4PUoUcEauhwsVhHl
6ds48BKdSsYD72H3LTBM6bNWKcWfJUjrFsWeWn8mVbWolKMxi4GbYlco2izTvz166QE3YDhh4EAw
gUmMqaUfeowvft/+4Ju/VHCTbYS2uPX11bHBTm2OUCARxyav0DHIbLjYUlB1h6S29E9EcL3ihktU
fahqOZr9GRXGg9QrgxsHbf9sxChbxpg+c0NjW3jA+3E5W5Qx9gAFG283x5p/AZtD9mdNWApbVM6K
2SCYCy3p0Dqp9Qj/wUEsY9QOlD91Hy1B/J3roTXcrIU0cnuhNiI8+LcIr3HgWak1DSCM89HREwB9
RZv3x6aXBpDvPIvBND1DG3mvHhcBHmhUniW4fnAL13lGY8zUbR2uTiyK71W0ojxMwQmR2mw8KdP7
RUHEcGIgfAEYd/0I54ustqOM82DSdfGxoX52gPMQ3TkThim1llYF1itG/2UZsup7aDnFXdQO5l0z
LNZOfiCO4SocAFSJKDDlcRB/V7hqtAN69KclTxvU5V743aJQq7fn219zYzeR5HNvEzpzUNcaBcQ+
khMGauT32Cae0yUKP0rJ6CBFmVdeDlDw2PGj3blDMSxW+vcaxfB1keEk4hFvFS3y1fVQaFJvazOg
G61SlWOO+D+W0gqKck2k+0ZtyK6N5MhOWLBx38Ldot/9ClNj2pd3UqdMQtWH1LVWAusAOjT18aez
DsG4f/9tRCCIEVD5BKPIaVmXihoucYeTGPnK0iyxB/bD/KbX43Tf6HJ0UJ10etSneHGRKaYsMKbQ
Grow3tN72JgxGb9J6mwTWFICvZxx3Do1in1m6MfLqJy6koCSwkn2v55Abe/GFxneat/qQlUDCAu9
fnmtZh1jAWXR0Y/gxGXlXUUf+UtjSt2piNPsPORt/SNLO0c8rAXW5BB47/SmgimSGcE/fQ0leuqg
m+wkPBuXFlwWgXMQP4li2uUCNIAcdC0BQCE58R+tBV2ihZF9MPMhOZVOO+3ckVvrTX5DZkpJFlbI
KqBeah0EZKViADEVtH5HrJC4n2tIMBGt0b+YGyVPkFfUfWnOrAajptoiHt8zWNnKZK6T8+hkiX1X
FvBrvUbrlp0Bt9I3qiMgzA16XNxNq+0ErEbKDRQ9/FGLlNPQadbJgtXqB0ZwwuTkAxhYU5gKZXch
AYhbYfT5oW0GxW+RZbtPNLQqh7BCvG/Uf96+zrYWnjwG0hI9TULS1SOeYFw626kW+6Vc2sdkMb83
aLL5bR+EO59YzHG9zdErJlrD6QoAuzgGb4I2qoryYhlcItSkP5hRl/+vw1iXgkLZPTqFYr4YFmx/
x5Kyj++eIg0MKmDQfPjq67McSKYeBEER+lKBLN40LSj1tzGse234i0gRFD0gFZqzghy9Wk1gR07f
VXXol0OxnAzM2R/MCOJS2hZ74gEbrx31KY2j+dr2W1fv5wA1/lzMyg6V4EmLQu2pLJfo/akRet1C
MpHyC8DY1YRgB0VZbcyhX8RDiPlN0zv1IRmxn29jea9LsHHncCz5/KwgXYJ16KsNHSidmMiFyrXx
6OQDL9pcTLEb187Q+IGkdzu7f2tEYgZhECuY82vKcFpMuVpoXPNzXQYnq1pqHzrjn8jUwgdwQ3u0
j63hSPpQ1RBOM7gFXx6BJpSXobaM0G/rWvK7WtEP3EOdGy2R/TVt7fgvvp7IIlA9gA4F6eFyvAUx
n6At9dA3R6LcNKACY8441mMt9BdJLShMTE9lAkFS9tVGKWo8DAdd2ALV1eLHQdl4Vh4bLwGP0/uj
EfbIq5UtVxaU3stZWUsH5arQMuSL1cUNg146yyH+DxHWPe+v81BeYjDhIgPWYjVUHceOVSx65s9j
3X7Q1Ny8x/B9fEwWadx5IzYuYtoCJkktdADeptUTkdd2DrY+Tn01qtANSDskmPS6KWo3HYZpZwnF
717dxYJxIexx4R9cIS21obcXi8aYnxpy/Q1US/3Qhrv6JuIdvRoF/Sqq2girXPHwADXRkIqb1G8h
eJ7mxMYuo0bOalxsDPlglbtWo6DEmk7556ix3muQRqgM+U9Q2MTeV9a+bDWfs3KSMfVnMxpPoFZf
+iDOvyAA2t2VUxLs7JVrFU/UB6iq6xbDkfCtAdATvYhMU+rET/OG4MLsAp3asBmM/hQ4+VNHPfEs
dYV16PW4/gCGsPjcAsB7DAtdj70yr7V/dGOM/739+m18aqp5+DoBlKCgt379lEJ1Gi0vE3+JBxlM
ogS9JEr3qCwbjzvbiO42MHpEJtYtu2AmiOqxLOFTz8BDge5ju6eSlKBvsaTmaRot88EciWjsyar3
CsEbZ4c6GpcBqRHV4HVoASNkBiKRZn6Wzcl/hSWFj+FYm/exXewU1LbmScsc1BWFBCRJVtec2ltD
wYcGgVE05j15SXpHLCAfqNlrhxG9/sfA6JITQYB+vv0dN94O3l/6NgrlFgBoYg3ehE99G8mVkTBH
+pjxn84w2sM4awMew0bdnvt83EOAbU2VijPlHWYAmV78+ZsBu2gx4R2BcE57eTjS9x3cNomhx0UZ
jopJbb8Ew1K5KlrXL38xVThqClEpcKY15p1kJ0aJh0XWEYlwkbEev7b2/GuWp+lkF451d3u4rd1D
2YAuMLm14BKsJjoD+dGTCXmAwSh+TI0RepSbscaKOvXP7aG2PqJw6ybUEBHOWkW0KpALLBY589Wx
MOGYFco/RZflHweFDqpmZs4OSuv68FNlozwDsYqCPg/Y5dTiZmnaIZWwXo2X1MNZp3xuh2VP3fN6
AS9HWYUZONmlRZmhRtComfJ1KApqa0rRfZxGWgbvXUCuGFBuvCh8KNLlywkpUjO3UbYI2GhkfUap
9Ze0lObZAbX+kBXDHl73+gUT3XoaL2RvgITXpUN9NJQ6lcPCt4VRRkmS2ropJLVneVoalF/wLXaN
UeRuE3a0PGdp3OzEBddbhp/gUBugjw+w8hWH9+YYVgGWPzKCQD4IN7v11UKvvhhT298HmiOdMhRq
3i3QiEWOEM0QvRcoH+sodSh0+iw2I8p00w5pFSunxY4cGlD6nhTC1s5hMMxZaXwDwRCTfzO5Vq8a
6jt14SM+09Fnpl/xBPOu6d0sMJwdrMfWYUDtQCQz+GmROF0OBhKss0NnRBBRh/BKP6hwsX2O98IA
8QRcRj1iRiKO4/aibbc6DSlSimj3oPYV161Obcoc3MwcTNrTi+on2uQc51nNDpXazSc7Cuj2B2rw
3+1jcn138wrQxwPAQKHySndJttLILm0194dycFxtJJMqgILcYUqfeIE+zXds+tmX53zYKcJubVeh
iE1wRdIBhOdykfGNX6yg4i7oUnt+NpL5T2aoQ+4iM2p6GJ+Mh9szFSnTerXRQRASOzz+gOsux0sy
MMqhzHiytfwelUXv3bIYi8cp6iwPIebK7aMu2qGKbi2vwKC8mt1BW14NWiJOUmddXPiOTleoDQin
kERAcCU30qe+V9JTGjvxN0Xqw/fXfy1EA4TOMKpQohx7Od8irjpaRAjDSlUfeZpUtM9zhDdQh1KU
nxVG6ZlmMu+kyRucIB5jOu10Q9hS1EMvR5UKuzIHB5FMirMoJhWOlOlenJnaL66IsDuEAEiKOwnl
0M5trAArIRx5G/DIgxBbbUd1D9wkttHqswMHwShNMJQB/K2XgSCwT2S0/BajUdw6tZZ7ZPXRrlK7
4M/tHbY5eUen94dQA8ybNYTbqMLW0PE18bPUHP0qydPKjRAuqFwiWR5UIx4eyzFavoM4JwojYRxe
ZiPsT7WeON7Oj9m4XURvh5fPofuA5+jll5jTLqeMhpZ1bkUIKHZL/nMQv2JSgvhsY2hP1G3ndwYK
JH7pqOmxMfU9VsnGRSoyHODJFLlE3HT5G5QuQLJc4jeAFhgxRBhwY27L8/tnin8SA716uCJddzkK
t2UuBSlpfkjwJz/VkTE+6fbsoFvQpKwzcXJUugaBaPMomXH0LciSZkR6RSfPvP1bNsIAWs3Cz4OF
hwuxWvQpkWaMosPUX5S2uu9H1T6nSj7eFyUQMUkLtPuyGzIPpYf+6wRXeee6ud7sIBNpCNMQIQSg
nHO5EnOsK3U1IGe1zDlYaCwBvUmTInfopca/PdPr6/SVVELnBYcolOfEn799kLO+mmIcbj2QfA5M
XqX6NlTp7Af1lN9JuLZ81ydTzt6/q6nnoIABEZqUnf97OWxXNsqEaYODX0qnnlu4PX4KIf0J8tbo
463K1baY6mf4Fed5tMsHZWrznd9w9Y1ZWFO01Xg5AYO8inu9mbmUtW3WacrozUoMrCyNAYWiB1Bm
8KUGyXIVezE+ReUcdxTqm6k4UH7N7t65+vwG2tS0LklDSGhXH3qUgFeoYHuQIDDC+3TuypOl18kh
SiTrZewzx3XmXTPVqxf7dVD6sogfCJnBVfrTKm0XDlWFkKFUVmidRP05qPT+0M75dykMhtPtOV6X
ScR4QmkHWiGoinUID0N70JB2HhHWzJ1vZWZW940TtffVssy+hhrUuXPM8Z6AwfrY9Enwgg+qce47
p38sJ1n7VYfdbOx8/KsHXdQTAdbRohdxyxoUyXWSorbYCNNyyT4WZaW6UVh0nt5kk2s46eilFqJk
6oAN6+3luDrbYmTkH17rMwTrq51v4Prp9CAEvC5zwkPd1I0PfT7xZqvZwzBuTlIUaIUnjxjz8pDl
dIh1zPUGzzIb6Rn5RdmFzKucmzypjqPjSMdGrRtXptu7ExNvjsyQIp8nyl8LzzjmUkhOxSRtY4C2
10y18lSAGvvfrC7lqVTs5gUTyybAZ13WdqL+rQUW3xaMAv1c3pLLWatt1TVmydjEL0PjlbGm/dvP
Cd3rUnfSvU7f1f1JUsoDgVMYpB3AiasTjLTCVLQTTAo7r/LTMkQAMWOMdT+PYzueSi2vX6y5xyTz
9i7aHJbYhMyDNv2VnCYa8prTTOkAhTZfToE2mme1mDBzTZb44LwateRxs7N1N74qwo7oAINGAIa1
vjHBX5NImogYtmmTYLfc9D4u8ppbQ8uCVTAEvzVrDO+6JRmOt6e78U2hkaBn+6rUAi/88pvSIlcG
GATo2BZycQfjP/1ga2P2n1Ip6s7W3bgdqeXyHsJeER2i1aFJ51rriHYHjxAQbZoB2yVsNqr2Mes1
/akow+br7bltfUrkcin8Et8KYOvl3FQ1RA+nrQfcMCP9ECZzdpdpDnoactEc4iZAMXCKi/cyvdi2
r2gHSmDcEOs7mfvYVoDxDyCxoukYIDN3P1Zt+ADjO/qLb0cnFpYOGrM0b1YVHJnlNDmIg9cgg3qK
k0Z+sscm92K7D37eXsrXtbrIEsS0oJOZVGppla6r0l1rYO5ghYMnJUr/oZfSBNQsb4rhQWp1Ihdh
xbg5zrrSm24tOcFPJxzST5nuBKObhEkPA61OoaEEmjr7iGxmHzVJlQyvGOXIuu+y1nJ8KQv0Hw4h
+VNSZOGvGs1/HAA7ugzuTBn43WAy6rEEoZw4+J48VKvrTEnbSo4Gh6u0T/THXuvaU+sM6aFVnPYB
WPhe1/7VomK1hkJSWWwKcdLXWEtTmcNFqwk5G9AUNtYgeMf/R9EsM9wkC8bwfunG9KfFSi7nocjz
/CWp52z0KZ4iqtlbQfzRHoLccQ21QNqDEmw3f5+yaULHwkDK2F36ZficDcq4EzVvnFxwJIJDyfnl
Jl6tFG3YzIwCafJI2OCc40QX/m56o8aZMnai0EXLI7Z2EoWrzIivw76mRk+uSMwuftObIFLBb6wZ
WwXLtGquXkLH+V+nlurOtt4aBCtXKvJCQYBay+UgebvESteqhAxR1rtRoZuQYYr0cPvwbNxDVD3B
t4FkANS0BpotVWXHcicRiyrDcuaTDnf60gn1gHA+Lzka5mnkODtPysbFrtHAoRwo3HpJBy6nluhz
5+QLcVjaNMWfYV6i5RhIlka/AQW4naBva4aA6NC2YZ8Q/a6qOPKwtFoSEvFXVYxtWj7r1UuH8Nz3
BulHdC+S5mg3oflye103Xk3qyWDaaSijGLpGeyXtqIwldBJvKuWu88LCjF+SGfnHAXNeJM4yI32U
9TR+yrpR2vmmW8sLig/4IoReKnyr7QlaL1YKh8tDdAUPfTPL4YmeR7sIQqA07jwqW/uUDSpY9uD4
r+gZhexMYJaiybOKwvzJN1dVV07MvYrj1qSE8yzMGOC9sLMv98ziOHVj0I/3cMObMVuu2odhqrR7
xDaQdLz98bbGErLvFj1eapvrJv3E6yzPPTDnnhqXb0QT4U6ryM1jkjbtX5wFoS7Pw0WsY62lOwok
I8E1YkDQKKiHB2wPb6bTez/LSrJzEja+FOkYlzbdW4G9XB27flxGdEg5CZqMAHlb6cFDWjTVzn7Y
uJApIOIIAp9OwO7Er3hzOWp60Wn5PLL76ohOxlgpFt1Do8tdY4jK+n7OTHMn+L+u3eHUBx6YCBUF
Q2rhq0eA0knNk2QP6KxVsXTgdMv/QZnSn9Bxmv/g5Qe+QknaCpSFM+Wyn8ZhfpJrqVVhw5WITb17
/4jsF6KJuFkJLC+XIMpDgFZFwtVNGcVNptkCG9CXpxE9lJ2pb2xVkFu8fCRdFMbXpORknNSEOseA
pW9pnoy2M7/2daJBlUuznaE2rjSDKp1OZ5PDDuTiclYmZbe+6bEkAsKvH50+/90pxvgsWer0wVhS
+WzX+Bagsat9fPdy0qEWgiFYCgo5j8uB445lDDTmaBhz9BxmlUY4EY9V5sq5Nu+IbGwtKPmMUJTn
0UCZ8HKw3oKW3M9ILRRWm35NE8jPsqQZj8B0k7vb89o4KULXjqCVsgz4tNVQem2YlYwhARxNaXye
W0U9vqJHW3a4rzXjHi5t4yVkPEs0rBCGBQ16ObXUUVunUgw0bot+OIZUyFxpqL+aSqSdrcyZ7gp5
13dLnLxVXMm1xrcjXMI0cQ08NSUZAdN46L3Z0NPcDekRtq4+O+ZziKZH5ZbakH/P+GdNN6zq8otq
p+Web+PGJ6XaBnSEkwKp0xIb+82N1DuBAnWPdQ6NNP830qX00yw785Npd/Fe4L61xhS96HHSW0X+
abXGZmPYcahH5HUYmN/12mQcoEgNTwmu3L4QmwPQne3phW8t8ttBVxupUxJlCU0SoMoscAxbrPku
W0JYxlFq4VqexA+SWfzOSX6F2ttfvGA0Qum30rlGmOYqlU1lo43E6Ij76H45KtURur2EU2zRHm+f
mK0vCeuDrgRZM0/L6ks2ehhSS2J1p2iYz0pB3pXBQvG7xFR2hnol0Kx3rlDTomcNR+Aq4MDzp2g6
1Ac9azDbw9JUycMiqclDo0Tpr9JCu8B1krr+VPeqZyT9ua9ys3ZzvYnhMGTGSQTvRNCL+RsnhCUh
5+6Nf6IeTdXbayI+7vp3QsUTjCPB5zRXb589LaoJjBvtu7mQfltTNKkursD1p7aC/o32iPL59oAb
HwG2BFcWH4KlWYcRYMaLLk04TjDTsKq0s/Ypp6Z8tJpw+f4XQ8FtEtAkWjJrAwNtpN7XDHKPYnUj
fdKKFBxUOufcW/Wg7SSSG88bjwvIfVaRAGmdctMuqPPCmHuvttGfljQaji3n/EtfJBKKmEV1rgBT
us2EQd/tWW7EZYxMVCZUeKhfruIydW4peBtT72WaKZ2xPzU9BwLBzj65lnICFEFNQcA9HMH6FVfX
m2uwrsg0Fp0NLeVqfm826UfLqsfDaIfSQQ+l4NM4OIk7yfCdwkpH6tEq9rybNreO8KgS6pqignr5
E5xZ01sWgtdA5tTqoa37kk2KC25w9m8v6uZQosaPpAYE7rUVVhvK0KQSm13qzPYZN4EUDc9UOXKr
vBucIBaWNj0sIiGgvUbS2HKYRQtNQc+prOAQD5SLukgNT2HU9V5H/oy0eLlHpbnmZb6OCjAacUPh
MLnaNUtkynlUaL03oKV+XHIrPSA7uDzbqNGdaR5b87Eq9fqY2omGvWKZlYBxg+ExkLPxqKnJeBqk
EWU+K+yjQwaOwy9AF+wJy268hyIwFx0n/oeDdfnF68YOkzBTOFVtOHzo4znhmSide3iByWeEGB3f
pNN4vv3tN95DunwkVERwnKc1WkRHJwEoFdus6afhDr5J8zNNlvlJXpbkNPR5arhq0AePSYOMgBT1
6p6P+NasOWUCta5R51y/U1PSUdaJiHo0abJPWWtPD01Ijhfqce/XEl4biyplO5icrWtE7AOUCqhJ
sRcvlzru1FYtKc97g1HaTyF+JW4fjntuIVvnip471SJxk1CfvBxl0tUK4XAuK72u24NSFcW/dd7+
FyR1t5NIXotpCRQX2QYdD6HQsgYg9AF7BmJe71VtYLuIS0ofqqL7YZpd8axKYUHvUld9OZRmtF4L
MPty2eIKX+uPRZpHP2/vqc15C4ygKJTRf1mFHuUwRkOqiufBCLqj1kn/Q3V2+EIDpNzpRWxsHp4g
A6UNKq2AkFdHpmhTldg86LzUKeXQbYteuivUpNVdNMyXD3FTai+YXOyByTYmKFD01ADxuEEMZzXB
JXH6oVzq3psoz/1Sgtp2J6MzP0z5tMt+35oimvIgVqk3I1qwilkiZP0D7mEyn17Wj1UVTV8RM6Ew
oY5mL0iulm/VRRu4Y9d2GF+hfHhMY6u+A39enBy9nCfXLpJEPwx679w5MR0oP5RK6TAa9fQXWx54
HbQ5ga0ncxezefNwVpnSVPHoYIYcUYTNnCj2syRIHs2h2eNGbX0EnfuCKtdrk178+ZuhJmkue6mu
WJga0lw8VcH/or6KH0yrtHa22cZ1IXJcERGwqa/kt5o4lvKQ4eiasGJOa+YHJejUL7ePzUZ0CtRB
KAwDZge+J/78zYTqecQZs8dIupPVGbHfMXceM2DzP6ups58TKW3+3B5wawVJvgTDjKAJZvHlgPps
NONcapwedOHOut59USQJr5u43ZNi25waFUL4PNg7U2RZjRRlVV2PjIS+GsEh5DUvDgP0ijJ5uuuT
Itp51baqXCI6FHEwFQOcHS4HnCM9VK2ataTDEgB4lKPvEwqW95o+4NzQAK054Owg/5B7Q3tM+0B6
lnh9z0Na9/L7K1zE/gSrgl5EOrb6rG09NgOejmgbjk39IQtyza9xso9cs0/2/Iy3vqgNNpvYHE4G
gvyX0wY0r5HSss5VHka5h/aAcd+WCCe6mpROn25vn62biRoBNXtAK+DdV0WuSWoyaaF55ZUIQf2M
0z79UQNKeSnhbHX+aC5z4ap04XZel63D6CgowIuyAQzM1afVrZa/2dA7L58CfGS7NDhKfSkfb09u
Iy4SpmxAX5ge3YHV2dDi3jLjhlESpxv9YExkFzofROQ5NzwIpulj0GXx41jiTh0Yw14dZnt4GhNk
77QZ19G/FE5SgLQXd0EOM7qYjArS26wdtKXr7harW+47Q+tOzuRI9Gn1YOf8XH9aQJ2cGgJ1QHZX
QibNONVJpwMnSJVl+TkNmX0IUOtL/HJyqAzngTVK7lBa8s4VeL1/yXb4N+VgojLwvJf7t7DNsiyi
aPQw2aFEM+fyx9ZsPjQGR/X2932NiC5rATQMOZUkWCAJqfRdDjVL2aQlLfURLGsb4zCiYvFRibFb
daO5SX/KjameAtWSfk1LUnygjaneO3ESPYga+I9KGaRHpG/tz4Uc7EntbS0+rQfkR0nHRH3s8peB
ISm01Ap6SiUBbJ9WxnCpwe65xIGqjTCItA03bpc9xNf1luMwU1oVUDtukLUBbYe5taXj+eU5TprX
brnYMyD11mx/gjlUTA+ZheSkDdXwK1rQyjym2oIZ1e2vcv1O8BuQm6JAxm151SBb8rayYMMNXlQO
9amVs+E5Drvqm0rj+gt9mnfLeIgiJ/8c9Dxwd1DwL5d6saJStWPKvGNO2QmDo9SPGpzNQLaYO0dq
Y2szI/AdoL7YbWuETo9astVk/N0Zz7FXR0MInsU2kWoq9ggym0MhjgbvntyOCv3lrKSkK8xapxQk
O9FzaQtHpdxRigdT7XftCDfH4poCD4QeMaHL5VjqYGVhUZFaUylRmofJGCvnXKaY2stOMX979/aA
mSsYpYCg6deuTkYUObE8OAxW1XggBJH+nGhLEPvRaOW+Mo/pHgX5+q1BTY9yFkEmPp08Bpez4xWI
NcyIKWwC4HiG5QjCu+ImuD2tjQMvNrzQE6CrCTjjchS9SSWjm0gnZkSBJz+y0b1wq6hOz/NkOV9i
s1EPSRWUe+3+zdmZYBqIT4jZr4r9oWrOGFlz0QSSPXpOXMYnMBzyHsxya49wxVKy41ID7yh+x5vA
Vu6h41A5psCjNaBoW0C8ObIfXkzpzb+9lJtDib8NTU8R/62GSqssSEa6Up5WyaFHlKTc58Pwr94X
9k4NdKNGiFYdXRISbk4aAfvlrCT0IUQRkcvCbmuv0dvyd/l/zs5kOW6j2cJPVBGYhy3QE0mRtKjR
3iAkSz/muYAC8PT3g+5G3UQQIdvhlW1VV6GGzJMnz6kW71C0Vn5XL8J5Z0nrJR6V/j1L0+ULzkh7
zXhbH5AghTOB6gX3881sUcW2pY9SX5jQRRXGzrKcUOrOdtZ042GgxEcFwUV7jcLUzRHHEa2su6KE
wTknC8+Aiu5Gey6PZu0Nj7L1e8z6JDgsqt3n1vT3HIa2PinMUUrDcNCBt2/iPbPpzMQeKdYMS5qd
JpG3B3QBKK06kzz++e6BuAlpfo09eIKuP2mfTMIrqxoT6iqzw76ds8NoY/c3We0ftxTypxN9UAei
DZ377ObTxZLKc6tB+kN1vf+ujX3zyU+y8i6BGrazUzcWkN1B05uFrQvtSjfXSzlLqxJLQ52NLORg
lUl7FJOrglL1/p+/36isOQTnqI9yp91sFaVFI/IooInawguQGnJEX3vVv/XA2+KwyTGRefuTbSBf
a9sPaiUIrkFsvOUzdKVdjNr6rlYZtmZBWSy1/dcglNKPdT+1/zrSSiXk8aGyafvL3Pdt6eq0V/aR
+zzl2IYcY6fSh287P2vjaEJWpQPPX/viKVZcb6VssmPheNwORTW1J6GcvD0NUuHKxqXR/HRs6CQh
DYiJ8blPlPOYY8k0hFmRVE9WhsPBu8lOXIqDRal9kOaUNzvhyMahXnETROGpcRCP3JwqhHImW0sz
0BPI0AcHgChEF946+m3+nLa4LPJM6ZdxbgcAcNPaKbBsbUnDsLBsAvk1odher07t2mTkDhNuErxn
4aGLhzTWv2uDo+8gvVsjmSvTBboVLQX+zTnL/CIWLUkaew+7+LoG9oR1k4T2Mqmde3LjGV+TRZZ1
7d2FEHE9KZNoK0HoiWAyaeeHpotnwtjOg3qRmvG5NWact1tQ9Ld32vqn3uQxuO9YPK48eOQMNzGR
C6ja0+A2okaWqlAZU/G3Y9fVDqFlY7swirtyArkYadC4nhv2RHo2WhBadAxyD+UijYekz81vfpa5
JyGt5IRolXNI/dgIaq23Xt6e5C8O4O0sdZ+bBTbGisPdbJh09K2CpvoxlCMO2BcjoiEnNOcommm0
05MojFoaY47u0AjrGCW1nAJcJ/qfGZ299NsO2j9tlbTnGg+i0xhFyZ1C+fVTL/LUOca5svqTqRJD
BGmR9OBDimv0mNa905xm0DD6CO1CFfeuLapjYcZ+vTO/19koIcTKcV/hBuCUW7ghx+1LOkRG2Jj5
n9NmPPuRsxZw13TUFz6VqRKTqHmmHamEiaWvVx16+V/L1HlfSfTvbPn+7SV/tZvXHYWq2q8+f4Kp
m1cjs8c8pWQIlBTP9oNEDSoPtNbTHmJwp5MrPVqpCfj2NDbWD3n1oX8NSwmMaAZw/VYatHHxISt4
OMJ49n1yc78/WT1E1yWaXQiheb/zfry6H34dHMgkjAVN4vbQlsBWDVrmANat65+bdlSXIhrKUHrG
tBPmbw1Fu9oqIOIRc9+SP0huM4jpFCtW6+aDtK2OZGKY8Z7W91jX6+19u4pQAajrkQCuJNDr4zpU
ht2n5Ui7ltdFNa1a0vpW5nr0habM/oBXJqqKWTY9DfNi7UQbm0OjfrpSXKAi3JbOTVvVmWYpPuDi
JOjeGlbgNdl49iYVv5tW6eqy7Yqgn5o/9iPiU9Jgzz+gvsz75o7KRY/JSQ+DOKNxLpCFsaAN7qhj
VHR70s5bu9SAGUp/JgpC9J5fr29udnZm+7PE9bIvAoDE+TD5SHCWtl0cltExdup7m+MB6TqMRhB+
W1EDieQjUwYINU1oxzKD295aFkY4HlabFPn22vk3xyMjZC3pEeE+up4fEVc2qSVdLd5z9SKH1j/Q
FVnfdU4MwaSb95xAXlfo+XamCysHZg75zO2CGqJugcNLIiCJusZJE5jSnBJBT1NoDq79XGZO6R1M
3x14d3wRP9eaJdVfWjIsrH+WKBVUvVl5gZcPHhYIFa2a/EvjA/339h9nJOuPRez+l6kv+fDN6pB7
Tjo6FdRNeO6P/uRlT1FK1kxiW3x9+xZ+nWUyFsQhEnTUvUk0b05yrNKqXBpB5URo4itntvmaW4t1
cYdZ/y67ig5YveyoenEJvFjCW37qWjd4O/Ha1n4gqWY3AL8gmnOT60YzfQgZsumhVkTLIU/S+dGS
hvNFi9L0a+Npxee3p701Hv4ssJNXDyFUtK73H9KNBc1sHfD3YA7PU5RLtO6Xscf1Jsryg0ybPRrC
qzCKdebColnQBHEF6rwesY3zRne7lhuzr8VH2iD190kS7URRW9NC2RSOJ190LVpfD4Jfy7Iot5Gh
8mfnvm/LD1kPBc3OBQnANBqXt1dx68H5fbj15/yGu+g6fFLNq2WIcn95SFLDDxNkXQ99nznHt4fa
nBmAx8pWMqle3kQL3lCObkkBOhReN78Dk9Te14TjXxviuToQM1dw8OcjggasChRciNBlrienRb4T
kcfL0PNadfE92QdgFE5QxbZzNKAV7hyB161z7BDEFYn84IyQ4d5MkX42255M3tRknMzkaMvefG+A
6TgnqtzdB6EamWGd1k7pEVPmOT0S4cRuYHeV/IRp3ewG6E7oRZhQgLfvuD7omK8MY0yCumgcM0i1
Qv8rS3qIUHZh5HcZXm9WMJpl9kNZeAgHI9KVxs5329oi4GTcYej5r2Ls16vY82Gc2mYVfXfBNho4
9yTNXDv7lJt3EpWtLQJmC5SjobIIGnE9lOtVjVvZlLSqKZ+P3Vja3wHI8lA5tkAF2NjLcLemtjb2
UNnmHiEDvB4v0RYz1aOF8QzAzUoMZiiRCTlbVrS3F7eGQngF8hwKePQ43wylx4UF6EiJ1y2iFH1m
1b7L5plGmL5Kd/LZjfAKUIFckqZmSKW3lfTRFs5ozckQDhic/4xQs6+DxprH0NFEew/3sjyqRqsP
yh7aeOfIbUyTnB1CvEm1hLN3c0d2vZendVOBGRhlEzitLS85NMnA1VV+evt0bw61sgThhVOMuvV4
cfW5M9uKYCNN4/+NsjZPRjOMlKNUtjPS+m1uQmW6mHGtofKFLOYtvNjkCe3YGg9sXIn6mK2d/5bd
7JkCbM3H5t4ARuU1e5VmcP/6dGYzH2mjXRokbae+ttJQI7lmU3z/88XjGaNuC+sMctTNd5r9XrOx
jBtCNO7SUAyqvy/wR3hC3Fv/9PZQ6x/1avXW7kTuEPoRbtukJywTnawAXtF9bCINo/bP5jIOpzxX
doj+tA40rf4YZVyliYEYiUdAJEilrk82Er7d0gwMCrclejfwDCB8q4zTHNFnOkI820nctiZJykYu
w95f85rr8YyEJhcXmalwcGR7VNagXnADty5sJ7eij6qr71L0d3cSqY37clXn5k7hgVuLk9ejLpPV
2wBxvDdt5x6LSnl3PsIzWDyjqAcRdTy+/Sm3tiiVE4pQPN/Agje7Js/SuEZWug/rYamOuTtol1qo
fyFy7xUUNtaTjm0KrrgYgQHeNryvVQbZu6LnnYPVnESN8SW3CsTfa02jVcDVOoHlpzSsf96e4cbd
uWrfrv1DjE6p7XpFuUyjtltjvKkzp4OXCTvQp6J+rEtrWc0DzCCr7YQCTtnu5G+vJV5QOyUtXZ8h
IJ5XjgYd5jh+N2Bw6nSyfslpgW5BHEb1LEcQaFxQzNDNtPKUDbI+GEsn3/e+Quwe/eh/m1nrjrHI
6v+AtXAl8bPQBFifk5v1aMzJHOyahBn6izoKuzXuYtOMgsqX850T29r57fV/zcpaV8Hnb4IomhRu
o0Sz8xIwZ7ABXQDTh72oCZByo0y9ixiH5UWfq946DZkf34PP1vpBiXzMQquZu/+N3kjs8PYP2tjy
/B5ONeq1a4iw/vvfA+Q29WJD4/ck00D42FQ2zq/G30AV/yE+XjUDKJGv5rJwDq5HMmFzg7VkAAaI
ViTnpSW7DGbXlFA67TJ5ynyz2KO9b1wgVCUBDWiMJz6+LV67emk3NMn1IY2y7Wkc8B6aV+3lkofq
ZSkQRnt7NTfH4w1dCzE827dNjwhvOvHsGX3oTrXzj5RTE0pRGBQ8YmoKU/nHSvzsplXkEDgacZBX
LFxPJu1QSLtH4sWKAkv1WmiC9ZwNKf7LUFzmPj4sa+fC7TMnFrdI7Fbv6UwyKYFmbfo4zf4Py1fx
y58vIuExgvE8cuDc6yL/tiWNaClUhz06IgNOcrF7hBtxo/4qnB5XKUku8PZwWyeAi3DtSYeYCY/j
ergU3ca5J68Ip9geArpr/NCqUxk4ahee2wi0+FQrw4EACDmgmyMwdL5NP3MCoOxZPXbPqX5B3b3b
uWm3NuFKtoTRBXuKF+Z6Qs2S4omnU/EzKsN8bgX2JQaEssBtai2gqlvtxOObdxrxI1xwOP5rb+r1
gH5q91nhccpoZqm4QwAF01r6R9Hp6WHJ1XCapScOtLxVq8aKEwxG2Z/jzrV2fsnWzNeWLCTbKCrD
27v+IdLr6JYweL91r8rDdsGb3GjcLpioSh3aFnXst7fO1vfE/oKjx0LjenbzPVMKvTJN+Z5tEeun
PHbtsPN956+3R9naoCsdDVNANCkI+q5nlZJb6J7MZdjhf34EDvvReHH70sDy2Fm/rehgLYZiJbpa
Ht7ySoEVO2WaxFsO+tNhirn935Hq6nfAHSXgU7o8+DliMsQO8Ye357i5khx6rs6VtXVbi3WmHHFh
CU6TjKX+parTBi4HfTBvj7J+j5tQnVR4bfEh/0Bq4yaelCMsJ6cBoqGbQFyo/ad/p2bVIA+ppqOp
ehQBEHy6aOWohfo0pDvB1+aHXLl2/z/8rU5816jUKX0mWZqNQ+V7sv9CvKELaXNLL2/PdPNLOpRa
CNURqvol4PPbHaobiTB0wc7syB0OtR5rZ/YoWpVeRnATLWZIta07SW/Z68PZPIPMkTh6tRO+TVtF
lg4L88cbXMQZBLVZO1iJZocJEV44t7Th/4eZrqPBJ1zv75vMJLPbtS+L8eoyKZ78pIzO87i2fnpl
MeXHqLfES7YM8mXRvXrn6fhFYbjdUARyEDYB7KFBrV/8t2V2pIS04MXAi5Ra5jvVmqOOXt2Sf4b5
oBl3ZKAugmuGSP5S2ZA4vNNFfizGJEJKAk8gJ5RZq/k0OkCGDKLc7+tgmiZNBX3rGuI4W732xctG
1eHLPprWztptbUgHDHLlLSIiftvEI2bD7DMMRkPU+4cjEbmeBJO2IGzWoIv/x90qBCu/j3ZzW851
pleZse5J5LdOU5FrlJnTMr1PF9faw6O2tiHpP8oTWCxiLXXzCCp4b73yQRsM2S4hWVh50dBHDb1i
rk9+3yQ7l/TW1cIXpTOGx53H8GYnxEuZlbOgaAtBWjyYaERqgeXMs0Y35zw2YYsKnjoM+pB8zgrb
+3eaLXpa3z4KW5coLXYr+gxlni77692Yp0kinLwDGCsS7WFpOvuD45R7/auviQh8R9K4lcBLMxY9
79fDGHy9LOo9mh7qZMnPKf6nP+JOoYIv2PnI/jrRx7LCJwnt5aI8pHqR/HQjr00pFmF0CUIYU0ZR
01Q+isqM5AH93HEOlDCXIfC6cvmnGRpZhp5ZNm6Q9SJCVcyxpyQwhF42T2lv6HSSF21VHJQn2z9m
5rA3qKGCdQAdoZN+ExC6bZN35doZOQ2l8zx6UUOrrpafpNR23tuN88ezvvaJUbSl5Wn9oL9dH+3S
4rfTgKrkrW0FCFrYF0KsKDAyWNFv743XAgUr0xP3T74ZmNirZmrURAlkPDJ/P8qyKnSbhu7dBXmU
f9LMEO8prmZuEGfIr97RLzTYH2RTO+xhO1ZlkNoOpgbLnOmPHiBYF2RaM6Tvur5T7/uZpTw1MY7Q
O7npBkiyRgSQnNeyG30K18uzwAqe+wyg14IzcEpnuzl6wqhCZzH6H3OdNGnQlLVj79yKW/Esygig
eWsNf6V/XI/buIXTpgmpdmcW1pPolX2gvpGUQQ0sQpswotB09qsxD72clvhxFn7gdF595IjvmYNs
bBGSSQOoBuBttYe+/i3w2+XiLn4bIgthfk+T0TjqrQfftR/nfO8t3VhwusMh7PF207h4SzHyBJCD
7o28pVFbvfNyaYZjP8YnUj5kLguj/Acv82HnK2/MkEHBuLlPiABvC6tYPKHt0i1QaFWLPPkwGHfW
oGnYe8v/UOpZHZRBAniuAe/XR+P384a6m9F7XR/21lgevYYS6lhMxhFt1D1cZWsp11MNJRkCyity
6+J5k10WZHmjgSAEvJci7GlaOjsNFOEGrcEH10r2Yq+tpVyXkGyB/JmWxuv5LcpzYgNTMnQgWz20
skyeLOnCBUh7uRNgbg5FgMdfvAav+kELpaX2mFZ9mJRGco79yjxLv1GHaqj26H1bBACqqvSn0A5D
I8ItzTxNtZrKP9BDlXLSctqEQ+o/yXEyZkxsCnQl7aHGYDptpoPvUyHXVN7vpA6/JC1vQj1QD+h3
v8TK4Iter63lNlozIsIarnrr7anms34EqIg/LV3jIvCfe9yTTS6K+OL1I72Nk9Y0TVBKWXjcWG78
4OoTtT6gPudOVR1heYfW16e3r/mNsAdHcgLRX7V8UNbrXzkmbY0siNGFHkrK1HOS5WgO5qe+04v7
yLfjHYB+YxfQJYehCcgeMcEttbTWZkgrDvgT7JwCR++opssyit81zaLtPWDrAt98gLUtDiGQtQ0c
S/nrqRHsjZE5gTI07RQ5R3N2hwNFbhOhr7GtLlOFHXugRxGG1uYszhl+yGXgCFuc/niJaZtbYwS6
HjDduNkIDfiNm07AK9o4Y0iMw/0hMdL5aPtD91BXbfz57fE21xi+3NqCo1GWuLm0Go0EYVpIyk1/
cKCUYQEIzCHvRyCBP45HyGV8k3sLxQbuj5uguZ5m3ZCOiYlRXPgXTEXw+dIT7VS2cs/g+PWs1qEY
ZNUXBKu52ag95vBYNztdOGjVdLLpDg60MRpORbTbC/b6TAC1QwKh6shLClXteuPMrZtbUR2veOKC
krk1JncUwZPj4hhtQFmgvXv7g/2CQq93Kgu4iogSNK1FnnXuvz0ziK+6NRUy5gaYb4bV6Nn1aRSk
4sHIGXnOKgv6Nfa2OQGMLa2HOrd8vAMsL+6RmFekDqbCQSOI3KrMjyhFmfdZGY0/Mq80TlGUyvzQ
TZP+jrXDybBBj/mvGAWP5Pj2RDYuXlBKHi941ZT2ya+vJxLVYna0XHRhblnqJwB+eVejc3dXlfSc
Ba6Q8phPwj+32Pje+V6kfQFu7+Kdk7/1/VZXkbXXma1y2z2eoumUt0nOJSMc4yhiV5y0frDPY2QY
+NnvGi5sxH/ITIDrQWqk4Yeg63rafpeYplhvNXzE7cdqUqAJpszEpSkwqyyyU+JY6l3OzRfKeHIP
kn2r27vyR69DCH4GwnsGdHPmfts/Yc24pw6SJ9aMLYW5jDucpyIZEavuidxBHi+5le3B/BuLTbQJ
FRsAkLrJrSxMQ2I0Fb3dhX7n0fXj1vO7yEz7J+Xn+UDr94i68Nu77DVUhVgj/EpaaDkyr4IW5WpV
Ha3OaW0h4AK02hwWykDWvKXulQph41OntIM7Gu3Ht0deY+ebc7pq02BqQu1EJyy8/s7AgVOjGgC4
OZmssKnq7NFb9oUYNoehp4q/SSsQhbkeph36fIkmvws1q0VWInLm+s7r5zmQkZH3gUQYLTkKpA2P
8QzsmqUi+6jKVD9ofp68l95Y1KcuSpLTkpjezl219bnpx13hckinlHeuf5vo0ak0Us7WktXGR9Oi
/aVTbn5yY1guBz0C4zu8vehbu3pVeKI5BMUlvBWvR2wjRwMlY0ShyepYJpYVJtJzn6Wfoz8neL5t
0LGdQbem+fugNym93dZL6WgJ5fYhdyhOZO3BF0QOlhMZz2M0/bE6HCu6hmGUOlfz0dvEXtNUpuIc
Zwln9uc7yGVd0EadOGJStASDO6kjoKV1xvp5zwH81UypQ9B+AwoEFkpsfjPTJnVnhwI/vTAidfuL
ZXUxIhirBQbifoWWn6tlivfsW9YdfHWQyEsJiEji6JKE/nWDq0dLkhUz1bNwoLu6PBuD2b+zu0h/
qBw92lOFe3Wc1sFogVnVPcBefwXqv72uc5/LxqhrMuB4MZ7LYTJOflu5H9/epq9uJUahGR4BnxVB
f13a0ehgIqCDYKPG5H3aUCCAatmAYLtLQBxBgyQI5qGv572W5NdECYbmHgTBI0W1EaO7PiGrkGRd
CyCyufP0b4NRJz+Jap0ZIVSoAYRi5mo4baY/sO5ePqN5FPtBPDX+U5R19nxsCswyoYJH3cvbS/Lq
5K6/ixcBcBHaEmt//btcr9QnIdG06jLpm2HbRPrJVWN6iEditq5vbKAQHZeEt4fd+N5oI1PLpIeA
NPA2mnJX5rO/Us2dMsq/VJWX6GCF1i79eWN64B5r0RnkFJLaerJ+21dEn23HZmCcScvOhZV4eaB7
U2qGqp29T+DGJHVCDOP3t+e3sdPWirBB/w1+ZrQUXo+bIzhImwrjLjFF2qrv5MlLayuoE305+ovu
43XlWQGY5B7F/PXKItpL2gZKsUbgt4XidoICxduD0m3mDo96JOYPbSr7HXzn9Y1E8EikD7+GgOJV
NDwk2czEyd77LPbDrB+tC+5435ZFjpdkAud9ezlff0bYYmwWSFzoXMPWv15OHEL9wbQo56f0MRch
xjr9KTdkfMlMO3qJbGXcdyJr/jQRXjlqoCG/rADZpzfvaNmMZKY2fK4FPbZTXJfToS7NNEzzqdk5
D68vW4biRlo5S+TBt9RGaY12lnrwaAZkvr8n9RT9mLJCf86Af7/8h7Vcuy9+QZDEStdrKfREsdQU
LG1EtN1PpRHHydGJU5KVSsuVC/GvSM/48VR7loabkyQAXWspqM/fVvVmYbYd8C+HUWujc+NY+YNX
lu7ZBJzd2TCvzx+JIXw/zjwMQwL+60mimmYLYQDs0NXvnRuLpr+z3y3j2TRb76cba7UXzLPtPlpV
4uxUhF9nWOwbmtTWjapRArglRRGJ4HEvOHNx1xl5UHqazKkbDS0K/3GzfEktR5WneBm7j7ZXLf/z
IasgIFwMk/7h7W+9cRkAiq6wIbHDetVeL4OIklxNEXXUvOxLbHFoLA31ovLMneXeGgc9Edr/1izj
lS17rMMkhZfNnrLK7iE2RHuajXRP+nnr0vl9lPVX/HaZg+BnY4NuDkSsIadjF4dbr4+gg9eykSc0
vsefby/f6yb8lfkOc+EXsExVx7wesQYAFBWimiElaOMjHphWcogKw32qKLL/PXIH3wPY6Ejmesq8
Q3ZEvit8M30po6q8dxOTJrq3f9HmEqB2gHMDqQ034s0PQsghzVcyR50X/WdH1MX9nLv6361XugcP
y+g9yHvrzBIDrVAV/CaUR64HtAdZdnIBGItykV4U1exD1Mz5cZVV2klbNodaQUdIKtxOrypD0l2U
40ERa+kLOy1uVdxBNJCHTFf25e1l3LoeKHbSdgguBgZ9cy6cUgyZjL0eoMot3IPtZcNPmUSDRFXa
WuVicUvWulQ70WyRnd8ee2Oavzo5uSNI0uDsXq/osnZQVGh8hCNqlY/D3GrvY+XSOUrjzOntodDW
3TiZ4FaEAgSfpGe3wKbV44nRdnDmXSybugcx5R5GyS01W5xgzPqlSwTTjJ3EWM6dPgwfaYGfQLG9
TsjAStw8PelQaT+I3BHf5nmKPtRdFDkB2gSlfpi1qFWH3mt1P8BNc57Ps27H4yEt3FQ7N4Pd/Gg7
02pOXTfIf52qmqagWzonCfox7d/PGs1pYeo01g+vnfIfupyy+oIXkFUEbd9Mf2ErM9QBSNoapGdm
8S8xvf658rrOoUbQeF9V7479eV7q7Ovqo1vDNrZ6h87VKH9JLZO4tTPwpcJmvk+ygHZh7bHPRr+5
ALnSVEXICQsj05buxzh2TvFUOABRsEnJzolacfbyMbmODlORds4ZX07UU0ycak+Jv3jpJfIjn9ze
q9zxgLZllYRzPffFkTpKtRxErafTCYGQ4uI3hQJWa4RnBmU5t/H7bozrr9Bl429VVw1f8eK0a8ga
ZdPT9on63sEaF/sRK1rsM+n2HZ/AhnRxENEwTKHwjUl/iLKysQIuiezfypaJePTcRH+BT9ZivpW6
0Qe9awg0BySWUKRMCsjnvVa52cuICUx29EbofEFhV/MX2gCSNDAMOcz8J232eZmW0SQjQpnVRncE
pGxM+sdqEbh7LHrFbxpsPZrW7qr0p1+5MdZp9O7HoTXlU//cSNoBUQBDQesUI5wF1ihS40ng/ZLe
o/BWPaWuGzHTxM/vY1uU9qn02P4hD5T1tR6z5JuiEfYrBEQfF3OU/TXqAdl8LnlQzWOq29QGiilD
RS6yYrLgosqoE1TYET5amjWrY1y7LeKQqT5VQZx0eKxCqp3Ls2xM3LqqOPoylotuQzVAHOfQKT2z
Tu5Q+wWNOVWTPyJLoEN6KMfkvtU1iGvMQj/F0k6se2FNQNwQhKw86M0yaQJvRIblYo+uJg5y6A18
VcGC7kUSeT+RSMLlqklAi1hQ6as72koyTHFizf1mKb+1T05E+09Q4JrkBYaONPbLMFX5fE79YvLu
qtnWswNqlbV9NqOIP0yIab5XVmoLBCOy+r1ntPUznsiNDAqt699lUWK+KJVq6KsPpfrHcSj1h4aC
CXzGjavIIeRJx77XvSgyoSaRYmJND43/tPTeomPSY/ew2FKPaRbuOBV3moOc6gOxdmUGLg4iL7aI
BXqRWizrUzF3LWInQxv9OzjunF+sNpL/1pFRfZlsrBpguysLYAy/4fo0x7P+vyRzsnezNqVcRU7S
joE1uR399G5suUHVdv6HPhZs13puwdJY4/wysRdpuHSG4n0UN0haT6QE9xOKwe4Zx2Ayyao2qv/1
GfUN6OCjRH8Aw9k8EEPb37luYdpBR+BdnQrgKPCapCiHiyrc6OBDz7eOeeJFxh3chDpfD8X4LzCx
OQQKvO7Fx1rDO4xdqe5i21OfulHAup2tPPrbmdgqhwon1+5ujKfkJ+n2/LdttU57GEtT8VLO9oSk
P19aOzSeL8qw8Ab/RTqjqo5GnOTxnUgWNSGJKdAxMqqmjY+mpzT9YNqDtgTwMSztkpsUuY+yy6M2
qGvaokM1I7197PRK4MS5aAvuwVETe4deqyst6Kokgx2v1UP2lCQDWu99OszjYc6rcrykUTZFD35V
q+4+1ej2DxIXX8QwltM43tWeKHCHkj2I3jyhWHER89S0gZtoYvonSeOp+EiGa/3QPZVgMtIkXf0I
g8EASs+Xulve9/wcdfTMGUAM3fmpfKe3pjudcTGPvQcWH4F6Z4Z5LkK/LTL5PHuTmT5EixijY4tQ
XP3DMUen/BonRcWdOM+tiPHBdjw0H86O3fnudyeNe+97rM/SSIFdx25GzRN5XPeLkdtIawbKXgbx
obXszP85Ey42By+fq06ctSSadBHYc0QBNJh0o6fLSjRe3sz02XZq1sJay538jIR+n3xDIlkrAmku
3vJD6OPY2hibOE17iWIbne6HyPO5s0I99aX2UU6DPn2GlhghHabXunpCNzGVP/LBSIwvwsr64kHw
qpghWoxx9L/OxFF+ODXeyuA5kx/N2XuYs4Z6nKZktlryAh+iddCXuqizQwfiWP9M/cWoKvTQZT18
QOk8rR/ySbUupT1vwb+7K2X8FdU2W2vYPtoQP2WqbSzM/eKpfheD2EOwGUq7Nz96Bnq3APHWMEIi
VWaTvYjC6fP4WBu5mfFetTLyGnQZoJ9+YN008wAdyeifPeqXsQiWHnVL5GoWK7bmkPTSrscvhUnj
0zHTKm9uwglAekqDOfZUdJFOLpMnWfpj87NMl1UlUpls/SerVbN90jkbEHE09G9RvNFAbLKflEz6
uDuMJpbcdwkZdHwwIqd8Go1JykuHvV5Nqd4amwevRmE2DvwSvR4zdNqmjp6RAmyQGNTdZba8oGqU
j5RPllgDdTqrLuSjtcyN/5gUrhsHczn0EcQfc0YwKsCt1Hc+ln3KR4GbJlSeB3Lyh+Y85X42XfJy
sIxL7dm9dZfXk02HuFb72alxoMcFVrEGs7UwiypcymHQYowG/Dj54bnLGD81cByNYLFLFOjidpyt
QBsGVKN6kVBfNMx5fu5XGY7DEhUEpk1h1phDGarBxQKF2vI0TLVpha1C8arFxFSm/gE7wZL6eJ7q
Gh3WFf4eFc5O6yu5RMkB6zHE5G19KJ5hgCPSvAx69jmRML/DepS2OJswGp/9yonNwKiFPxzG0ZBf
tEWXY1DQC4hXhxarO2p0yElXnTtRs0pxnjmkuWM+z8XUf6War5ZwsITeBeRC0XRfNb4zH2hpGeB5
pK2RHtG8QNrIcWUB/ywy+O81VcTfSxuJlbDxx7i6zPZSvMNqtMwO5tTUD1LoWvIY0QMwH5cxSp5H
7j0WDkrtJ3ul1iXBYuSOx4NF/S+UVVtQjXD5f8MyGwgO3MyFZTYmYKph1iHIhwAQNhRBpfW99k+T
9yXlOOl3TUCo6LWBH7mNecJJb/TPHgIYdqD6qvEOrqy5mbumRYe61Yce4wFtmOXHppSqPadpuajv
hI6GFVDhK7KfiVAZjBGsEtQ56mkHm55ilZj5aYkXtYhA+ZVqv3pVITX3tGCfbaD1Ftndse0dVRxb
PfbFd33stL+bjv59A9H7dr7TVKe8wIF/zblKs9Q9ajjVi2Cmnaek7uMZ8qHq7eyiRXZa3Y/4tnmB
jjra8F7XlKYRf9tzc4i1qFqODhld9zDLaZ7O09QaksDWHUq2eiatAz55GOjqpQ8465TTQhONPirE
km1vucPfKVkOfl3Z+nFMO+KygGy6i5+4jPX8yVBOkr9PZaX/H0fntdw2swThJ0IVcrgFCAaJyrJk
+QZl/baRFsDuIu/Tn4/n1lZJJMLsTHdPd/+0D/gD5Y036IH9qXh7w7CvEGeUetGlVqKSmSxqaU5+
Dch2TbiPJ1+YgGfDp+vNMRPd2pch3D0vr6SK78bGMn8jicxxU7e+tBd1/9gGnf4URHONaaRsWhS1
QTgg1F27MI29GjFqZDzxzVszfQfsYNipq4wMr9JMcs4Huwv/hfFcjrkXrqq789oh+rcs/lgdSorn
ddBYvB3KsEW23dHgdpkTDKI+bCrp3lbKxKs/qokFR6SDnNNd3ReP5BV4Oh3nFqcXPIDd6oC7ifu6
yboZUtrj4dl0nG6XsXI5aWXfmOKOc1jjZFj1dLGTLm/uY9HOh4iDSm0PCQFjD628mUhpbS1tSklV
Q1ZZqif8ou7GX7Hs2hdqeWwgufvuY2tbQD3ehOqtkAG/dA5Zycw2FL10Zou163xtaizClpKYwTyc
dv78iGPymZWDNUqhltm1a9uk7w96tBjH8GZLslEFglXorbBfqroJGtoqh8y6KR6H+3Jb7O4TeG78
XRRqQHW4OFLf8U5GJ2tGevQVVqKs4Lu7pknJDik+lqVZVIrIzoyHpBTaTmnw6l9TqKajpZJepu6C
4v3dhHFnrqMvrToDBZ6mO7HN8nvxEsMHZmkQ0atXxet58qkCXTMk81FFehF3YR2ZS6u5W69DEVdX
Z6Ey5rt2jXPHq1n0F9COoUt9RabIdZ2NGk+xD4VwbFVP1IOV1KGicZgWL58iku5/ju7a9j+d1Q77
FCu2vvlYOytMMssMfpO2Ta+wKOm9pEDipKbfpSXQdzD5NLWfdesso2xL6O/Ar10aXMwkXHNcGrHG
d5X22jbrZGXrn5hq7nFaRnXx06W24rkhyuWH30zVl92a9TM2vvpQe9Q/7p00v6G3GnGJKR1bWi88
yQe3C5buVAxV/yOqpgIItObi9fj9TL+tOfLW1NNIvNdQxR+qCpPlXE5j8h0XkxlPQVks/muiGz/I
1e76/xWWs4WHpOmD+EIZp6QGNZ2qNq1wrkE0DNcqpKlKOShiVK5K2q9Lx8B+xv7G8R6rVU/jeSX+
nCITFUP/IEYzt+fVl43zozOz1M+tQ797lUu9nZpuaySCgcW6405u//lGLfLkW8PaP3c0pt7Vn/35
X4U0Ux+0YCU49eObF1kbD+OQzUNDBt4UIHx5qGrB0rmDXaLzVLix1eIwF8R/bHtL3gW5ctMFMKN2
07URvf0wExx1Wes2Lg6B5cfLaRm9glZsCsSp8/q1PNeDXT9bS7du92HvTut5jJ3iWAHJTNd+bYJL
uDhDkJWra+z7jqtD3PjNbQ/re6e/QL6GzaXsPe/dK5WgufCmFkW9jr1PxzYEqk0DwG1qTSCJt60f
AUYwem7LX0eImrKVzVAxEGj6c14L1RBMwzPaSLtwc+U68hXdqNdnnJnWvdJKN4c18ghN8BV/OMXO
Q/91O6ugayum2kcPLeqZ1nbyv4Jta7uLqyVeRUWovTtWPJooW5h9vedtnOOjdqO4OAWmc0WqtWmm
fCFkcU2XjofpQAWluNH/bf85flX3h0Etlp3GZVz/HRq9l/kchttdveLjtqXCKT2wYyJbt6sYikGn
/jwBFXl1HXCgDE0/HO0dScWJIW/CeTK2TLUOqdOTOET8Tjw8uoHVbmdyU0DSbOzeKSasZelbtrK4
d00T3O9NF9mpDVbtvDTDqMwR0MsNjgvU+qe3Je6eqQbbzqMNUlDeuU0/mQPaW4xICrdu/vYFlvgp
hoGWc+K1dp3TQo/SnTcfJ9iLX5q9vm/27ZZYwz6Wn4oJs2RmQKuKs5h7pM7Kq6LTvHssUFJ1HFYr
cE4KjmUxVypDxe+YB8w1lynvk8GdPyaLPjE3fJycnpX99RINxZAt0msr8DcGHd7RpAwwM7PBTkb+
tEprK4reSqfoo7Suyq5Ky2EGaYmrUrFu1PaFlbnY4D/VFhn2acu6tn7yqz06t7Zo9AHcynmmiIuf
iBwqP3U3v/+uLL+7i2cXEa7V1XZ7kSt9ImaNwRoemtb4rw07U7/4tLc0iZZ8+lMDRvGFBYj33vH2
LSfhKiVyfHGCzz7Za5V63qofJp/D6d862f4PDK6dMUeJ3zzO5RIbJpIQ7AcIbf/Foo9PYuiyuVW2
Nq5dXy3NxUqrZVgvcvDGAWtM13mZm9a2zpUmgu0awAbMBxyew/ue7ZP2MPR1Io/o2bzXuLN0gu7Y
bXQahlahGfr+f2/Nmlh/QOmkfDOxI8enyCfZMlezX66574+xOMzaGd8CisRfs9CpZpiKdcHFE+Py
w9a4nOcS5XuSxxw3DtU/Xq4bu4k8+bwnp3ZLhPVj6Nv527jROhwmUXnq6PiruK1r+eZpUnIUl4VN
xynl/PQ+Oicw5SHu5qo4e7tfvBh32HidbIseebVsdRiWChMlXELZ0qnGiq0Cb9rKLZ3NpDxua8lt
mwsTPaFoBjvk8ZncVCiELIcdeeV5XTCrSV2JXD7fetvWB79laYVubO5xb2iH/feC4FZmTSHWNq2j
oQY27KbqFWP6osWEiwb6jAMxOE4bjO3LJFlqO4LW6ncdtEjLECNOOmOPCX6zrnT8h9lmu0QW82MK
liBPXe2CPSSTGObvKXHVeBxG25P3fVBq67chM/BfouupyEZR+ddCC/knBhhu82Zf/R/zXNQX4xal
yGkZgjoN1oqc2RgI8Z/XAp7l1awxv9ZqXHGn6AvY+JS7386venA3c5xYYFoOhkpx8WmmRc5mof+e
FMMGYVdZ40fi9dvrFnL0iB2cKFOldt6HvVr8u26T4mXb18J+DWkK5qNlr5CbO7sC+gTjOT4JthNE
SmntnyzD8Jj7SveXGBLQzTZDD/kQbJ05rZgAMicYR3S5WzXTp4v2ebxgzyoepRiLPo3KYFpOjjWK
c7wNbn3X3QQkDDlBNwB2iYHWiTOCzehi7f7sgOk7kLPu3GyZPNr5tVhZt+pCMxWH3Y23z5iwVpG2
ceQ9W2FdMQ9usf2giKGc8shNtt/0pqLJ7InR7RDR44sMS6Ptp0yK4Blnw6Y7lW3k/9CxD1i3hGFj
yH7YE2DgIW5+z0t9u9WuCfLQ2vqvG+1RZdL0jc+24Gxeer9jhMPDAutdYxfVko6mVM+suJJa2q3R
zIsgu+gYr36xPi6hSkqkFGbKTTOH4+McW3RMZazaB9qavT6Mde0uhy0KVydNgM7fh5Iws49WtR2X
iVik8c1mAPvC+DU2mfRIX36Uez1ffQxhAt4GlssbSp70vbQlL+OfGKDZTvuu5SMbY6GBDSBW48mr
Qx44wGaZNm5za6bLVQ2nsh/HnFYOuZ3rdQTfujh3v00oyvr7oKyL88iJ8jaY3r0O7i2+zI3nAYVw
lxTmxUoql5UcYp3SDTwT4yHbku5DOVvBN+BgIC/M8cGDUUNYnlejWLNk+8v7hUy+/S6oWKDY7Lhd
d0fUQ0rDNX4IrxYWHI61PoTrYPHqE8yB0/CufC/zu7geD3FR2g2bFR3vJ69qsuaRxXcBeN2i6x6X
kZ87mI0jbiY3+ckJAvCJPZmFQqcwxnYK4uRbqVvF5l3qgM5C7Ts6gsLy4GNGay0wt/eNk5WOlGUK
6sHLw6QFBkrPielv5BHHQvsAkXEJml3aYKjGbc6A1MsbZ7TlHNoduWoeVmapr6Ezcu5s9G3qEYRy
b67LkDD+4DvsykvnlJV3CBp3fyoa0/1qVMSqzBIQo+rFRCE++mPDZcObrrayVk7CPGyd130uAR3Y
h+jC6bdY6iB4FZ43Eio4BbNzjUmEvds3v17ylaQY3qjCq32w1D78I9qkdFJIs6F6qKS9PkzjCI8y
6mT+6ZZ11IBAYqZHCryJUs2Cyb0MgWsPXVdtj0PRLPObXqY6zjGQ0H3qe6WEuSGO5q7c2kr8SPbE
nW+3NcSvf12HLy9SXXVZmISt3MPB/11t28ITS7xP8u1pwDjylezyY11F/MkyKh+67vANTPEU3IrD
PGzzcAg3r5Bn1W3Rdi/itn/ZeUD3O0/K4kdMzp3/3g9dpLIKCnr7CmWj73AdRABjbK+zsk67G/jc
ohOyJan5E/0SX4WKIrDiZ3PESs4FMLF17kfLsx5EjQbh4QYl/g4bL9ywiAhpSxY5uuaw97ZeD+sS
LHtuWY33y5un0UodK+nHtNgWVR/VCpt2ML6nP4B0Eus8tbv+dnrojEfpdfpPONnN0yQWj809pK1u
Nrk7i52ts60yi+pEvUDEs6kVlVVy2XEOc9/boIZMcjwstQ7YW0TJ5waL1p5BlLflGtfh+CY6WLPv
0Z/nJpPONFDow24/CKaAnfmPATxdzBYG927C+3QuFyK/r7WRgQR2ZLHwsuPQLd7HqtJ1ShOjKgge
A5w6MuAlWVstXs1VjHbA7LB9XIPV71+SdRr+kR7uk4qFwItq2pWWPk/whPJMWilfiHN/5NIgIwvO
yE+iPRt0UJ93q/CHQ4K71Y1CKop7KJ+AeaDukwcsdMIavVnSYIWQKPXP85k4Dl4/kvoamjk0ty2U
4YVFnO1JNUJvmcTwsOAElaRehFBUoN8U1flQxoN7vim/8P+X0Vw/Q7niVwZpXvxnM7Fj0tFFFuzu
FGqTxaGjH2uiOnVaObX5Df0LRUhwaFCkuJHSqaAnpWe9GVDeD+EyeOdRts1nGCdUjq4x5X9jNxRd
zszND68IezHCZTfPpHIGPT82XVz8MWGn//q1otleW6emT++DFx+3R/WoME2Zj6P0rJx20qqOqlb9
9BIsqzw79HcG9FEEQ1pVTExHsPdAnvgukQv01e1v3oJS+lUxf6vTsq3WRyKmHbOhRSXOCS9vJS8t
HvFj2trV9hzDujT55JoBpXVd7CteJYaRBTRpsgk4c6iDZhyd/ae3bwoyMek3htNYsAywES2+ZSba
7Ne52qLfs6qcJjP/fz56lkDEYUNYDQduVqfFn9xNftraVA5Mxij+650CO+jBGljtrDo7PC3x2NQH
fmXzVipLOW9JT9BIurqjGI+JVt6ImVC0g/DMHjRCSw5beIQu8xtgfpvFiBWZlkmDoZD9HfQTrohk
iW36GMvatw9tOZT7Q4Ht5pPxdqQ4FCf7Xz9G4ioQe88nYTekx7XhFuYNJeUGRXZKoFnhNa8Slq0y
qVe3wZvMA8KS8xRf2yCW1sWTztDkRAL18oHRs5xT5n0Gea8L2wNs3ibvkjaGfnYZTeGqY3cZ8oVD
AAC5tADm8JX7rT2vhfWN+0nmVe8qJpXZlV3aL3L7wnVh5NzbPHFC9lkaymvn1+ekLpvxzoff5Do4
twdWyK08hCWt1yVAfVtnXrSCj41DgWMROAouBHiK9T7eam444IlRJVvaDlVCnhoHFEoSz/DSWz2b
P7lQs3xUbQ0fibakilMGE/lF/9zsKYO6CFMnoiU79OhRX/uarNv7Zo2YgqwxIM8BC27vyBJOpw+m
j9bmGgRKdnlSFjEASrCV90litfvVIgTyOowrG1F6cqHw/K1ig38s1TycOabsH4Pb2X8Ddyeiorop
VEFyho4kcOG0PG9WsbXZ//218rH0xmOxtH3/tfWCJn5pA/txnMoO/fvWs27ru9oBX7X2Uacxe9t7
GhEnc8EpBGbBXwPhp2g2q7e29oVznOYCLov2Zr6Hyl6r0+j40HbGKfnpckSHc9kQ8VqI6/1JpgYH
aA3DuS+vJWTUmImunPmHYoGL9wxWiHsXNfWRnnnFG9cm6y5lzlovyd4GUQbN1qqbZ4d5XVpE/YeS
jaD4LCo2MC41nlAfCn7ybjXTPmQDXH1JyzSv4rjL3rJSwTBxC7Vw5I8OXOWjN7vBQm29SRSWOBTT
oahHLIjYIm/UnQVB/aZom/wfTIOjfPa9TUV/wd0rZAJRDXnTAQhtB7FWDhgPWkS63nIdvttZj5I9
25GdNfZZikvRNTjHjXvr1xfP2cb9gI6TWg1rXuz/QsvwgwtD0BtKDUG/7o3GSxH/2IxGKkmOdVwF
EfW0292zELJ9a0pV/ypneGS8WoYSwYKTLIbNzr75C6fhQDAYuLiacr7F43E3cnIPYAUIIejHkS3C
VYX4eiZTct/vmmC8iBAQFFJdgKZoGaT8ZlKgFTBxJP4b4M2WdKtBoXKncxZzv7etl+/kuy8surjq
ECB6lxdmjXnMRclmwYEswvDO9W/qg6WilmfIL3ZOuKDaYMpl0NuZGHyjn4YdcwiwMXLm0kFS2pRA
c3Be5oF6Heuwf0bNo/wX2+U+/QqlEeY8U8vjdLSXKnxrYulGbJo1UNgbbi3VI7wHtQ5mGRDOHX03
YdUXo7W0BObibQ1FD8zSOSvIm/A+YI44+rupKfVHuFL2P4VfC0bQ25nP+e7t2ZxM4ztS/6LNb5ZY
1YHLLD/VOkfzQ93bbnMBZYH17/7/VYwdC58bTK/zUtYeYoNNmuZzl3ul0rbb2LlLZNnguVvXjccS
tpGXbaPluUmt2zhzVYG1y4jxyk8fKIMnC3FIl23EfvRHp/M5qiL+87dag2AFVY/t93DY6j/2XjVl
iujE/h7GKKzuC63ImYO8C6ejs0v5vuq9+xtLoU2Oq1OzXuXczQm5ZrHCJ9SrsOU1M87Ad44zlv86
a4yrDO9ojBxZZrRfmYHQn0/g3SXXniFrcWOUWE3gTJzfIyU96wk6WXMs4cr/ZqRR7xNK+pUv0Djh
IfYVMKT2fcs96KQv118yGoc3ouoTREpmLMWRfGoXXUFVh4duwJ4eFxGlMCWyHY1+wKhkIjzPN1V9
HUXkbmnT4rV18MoR8F4BTV4NQgCURfsW/FPRgs0v1uvqBzluGnMSHe9vXSgdJ+Xs8WCuW+wUr0ZS
Eg+RmUJCSoGHiwelRyD+UW1WlEscLddf89LbfrY0erYfoN8dlfs91m25axXiKR57dwOpEpxixTib
5SVcrTA8aL2v6q7ZLFoG3Wr/ISy8ec+xupqqg9maxM4pb9JOqzggi0ZB1+RDLLU5TBUStxs+u1/7
eHTC47Ivjs8qlJJ73ltNGMLz7eLDWpAHAhHMXPN2RQH4UtRRQsGeZXhf0Ce8FZ6P4MtLkK0u4DQs
nBQqXI9JoqMn2pDhC8LL04/x2DbnyXa39TwofjXmGKJ9dPxhwcNMSflk9W30LzSCLgHCNe6P8PD+
k6b1/YIsGIKU/RgENhiBYxSq5BbFaVAhgLgUPgiTVWJp/bf1KrOnDeoQ2NFVbu2BLhPpy2igQGQ3
+nWuVL/YOMbi5hXYZRNDeNiMTCm6G3pQWyL9zgm65bwmSWeiExWQNXkfdCUKMOj8V8WyUZBNqzf+
KXbK2H0zIc84FI5wloO8TZKMss1MY12U9dM8bp1+r1v0fleLBL73m6jUpLG/m3MIqjx+Mc6O31C1
nfc4iWLrDqhmiiC36FyvZoBHzZzVMtd63DY/RQ+RBGkFvj9fMYbSb1UQkCXGk0wJ2qeA8kckr3wc
TEhUKfqLXaTLune/wm4O2jvOs+B7Leb6ccdA5z0ZVYjb+B6gdkcu0f7A338pMt8GcUXJZMfPYPz+
9FCFHDyp1FWCV98cLn9M7QPJ49BTmrNwq/Zht5salRRcPsCGHpFDxErEdzTpXnWoHBiQwx6W3fu6
EIh9RBGt7aemWqg8zJL6T79vzVOnC4tHsqfaZ1Mh2qMzkcgCgQgS+7n33TSmi0WWM3r4Yn8cVrPq
/4LBbE+z6y3xiea+cPKpmJYEDaOV/DKyDRgI8fsHVUJV5PwXeWgF83bxhtMtK4P9tM6raP3WJKky
StE63jdeuU2wB9jcZUtYe0/SCubfHLvrTmaMN2y5OznDZ9mYFv3RiL/nuU/srbyT7TzCeKoueXTk
HPrZXsRQyxiBCfdcJlP/g9m7g5Le6vKJIqCiQ4XG91vuUfPlLSVg/A0c+/Q7Vb03xeBFWQlmxHfG
u4eHsW3jYxGTM5FHxi5/CLsacIuckByhHhJFiUhuoKCW26heoT6StFgJDkZJOnqATyOqVtqHuPop
5lqMeRsn8r2oC4oCioHgGXEsQi6H7/fSjUESUCrKpktnrfzxYe6s8guAldBdu64HjEUTSZkNy3a8
83yz7dk21Lg6Ypi3/QXVY3ETy34jsrmB4M6xRMM81lFhom+zSGS/trMYXORqm1NhnG51jyZpvZ8z
+xXu3RI76x1Dm8uZxqmynFzfeOalBfz63cT7ZmVyjpgqGDPL8FjPS/RhcIxuHrfauCUTrOi/gt2K
5nwLuSTU2NowldTjYOfRHk0AP5Vo5nMzJwMrtKVXXsCim/7YO2FzH3ooj+HEBUeq2HdQfmOE+9va
/MQ6lUKUfJ1EuQ8NILPFU7pqeTBV7PF3dtf9uY+eCE/o+tezyxBwG/e1eo5Xy63yMQh4MmNEWF+4
xAGLrqXXIx0X1Wuto7LM1DwH/3VhhOKoI5rvh9P1zlvdWouFSi7E3GdNiJbNVETrcbS6KfiKlkn8
V9fO8oFHBtvn4cDlpU+zDAhWkyzpHETm34LUZD65obKY2vrZuwo0gz9rVHzquELjRKg7brQzpNzM
LiPZ2RKBN11b3ftyzxBnlbTFvRT3UxGtfaZHt/nhF56zZytuMtbJdDfKn+yf5aVDGwV3UkTiAwWP
P6BGcLhQbh0GUMbMEc91MJVEudbJ+nuxG6oNDk7xtbBRWB7XfY3XFKy2/Cra2UZFawUOblOe6PbU
amDeaR6xlZJlLZscjLT72SFkRJo1OYK8IX/AcWa8+eqcAUhHqrwzuqCGTflS8FgjLq8tgIpR9zGS
Fj/s8biePfdczY7dn5UTbE8hlEaTTYh9ohTvlK1JMZrR+mYnEi1pGeyQLrYP8PoctYX1ilwKUUY5
Ts2PZYGj69OFqfUOp4S2R1+11oieWehmZKJVhDiypH/CytrfD5OOEsUvLJHToX8YTDogIp7SShfy
CPivIQyTvfKZJZZy+ZXgQfVf4xfRX/RA0b2nA4BkZ6WvR6dTh8khTuZqyktvc91TxDV4j5La9XNE
cPNlxi1neiRpq/1vVVZlPyLGCJa7cdjE/FQ5Mn6B7xz6TC7afW5WPMjulsHpfvWIvpFc+TbZcZ21
zo8EGIZr2s5efUVkMikC4DvrA4awQneMUD1zZchJ4a6deBmkFX2vOOcm/yE29KZjg+rch89cmwcE
84CPcvaTP8MSAyt5KMtyzUop0R9uO9RZvEy+dW73pTHoV3fT3wVTsW2nbnS67qBRF/pXyJDieY7h
/4+b7iUwvFcW9nEbG8h9S6mW2AKvBg5ian2z0b+KI4NFeNR7ZW/HWxYJGyJGxguKtRlisYV06/Mt
Rgryuqh5+yrHYXmaw7iUx7mYFQRBqFXBJqENm94Gvg8SsFiexkDQDe7LFelfao/JgNm/oPp8rL3f
6m9s3Tnn9k411sEga2sfvHjv1WvQ1euW2pJmAeH+0jrp3G7zIVQMubcAnNpJwwlGG/dvdBdH1msj
mBgZiMcyvqV7Ioqzj6SluOxBzNN+X/YLpR5HCKRheujKPzWL0SFNN/DMPc+Fl/drTy2EgJUuumPF
EY75u9hx3Q7U9+rG7BwVw6r9LGRhHdAnXuaKU0O16oczucA6DKqwi+tt1wApuZq6E5F1Q3suSLx+
Lcneba/ar+eenrpZ79G4yI8dE/X7XZSeA2BVU9ZsxUoklNS+bs7B99bYyS2ZRP5DPK92f5qcee3P
cqjt/dBPdMIgTQDBqUMqEgc223NnFSDjZsHYaxFmDU77zVDks1yknXXMnRrtC1L8ipxVlJbVfSAs
OKEqqhqehNjbHroeH7ccIVqf23U4DIy7seSjiE1/+eOO3kcu3XBJXAmrzBMBH75yN8aXUZYIMbXw
5UMiOS3S0tqrMEU4qouneHFqBEPF7ifPVULMTd7O5BI8RAuzUEZ4R+JdJlF2Pe1GKJZDtYVMoy3i
pSt08zCcmGDnl2D20aeVPgvXqVPErr5QtsaJUW0Y/sYRwBai+2mikJsk7rMANVNxDAg0Qnci7MG5
zKATpD7EVJKFJLB3XYv2TxTBk+WEpfHyRmqcf1rA7B7VkIEvRYVZ7scBqRmJdLLBy6p1FvHDrau1
OnatZzv4LHK45lYlA4hptaycNH1JOnzYyPjDoJygIU/CCvSj2ZD2r+gGmCcGhLk18lwgs2KG/69i
uz3sS9EF2RrsyxMuD3LL2U6vdWbMvEMQLFMvHnrII5nWidsMh9YQC5sarvvGe93u2wHyFS3GZIXW
aaGqLceRoJzqWBn/pjHY1uLR3xYJOm3JqkiVvS6fWFzrl3XQE2MjQad1JpHeB1CWLMqkQdfWW+a1
c2cuK08zYG63Fz8D/uSz50XTWzeSFZX3XAgYw2hBaKxFpOWdB1LyAJI14ynq3xwWXI6OJ72atjnG
lYyw8d/rjRUc1I86Kzfbbg63PX5oU6rmd8TSgJeHclpbjJzdhnF83sjLiQdCZ9PaHxDPJj5FAZGh
KhixF0RRCg3OjN1M17xZSx3py1wE9rV35xhozWGTcUT3CHYQDF54b0csYbHbsDavZLaPMGxRP95v
7RLxUoNSfbeFPYRHAGj+r2g5VDPAieltou8oUm9K6icAhSDO6y3w2qcokPPb2nv29tl4VeleJqIn
k+9+CbeLGD1tQdYXlf1nhynTj73GEuuA+t3H8t5pxXQq3K09uYj1m78O+VThP1va25AiDMAgtXFH
h8TwWNnPRCIA1EkzBm9Ge133ETIma+DYWt8edXN7ZOTeAb1bOj7xKb39zCbEfCe8rgzPoSdcRLaR
6XIHRGzL2dLtBNwT/oyXkjWnje+jYdsLQLufZdlTWyyU9f/60rf/4DmI+Ah/3vCpYIcJqH0v2WBs
gJqS07wCa2czHjQTNK2YkZHbjf8JeuboXGKnvkHDLsGfZJKskyCbRD3tIIj+mqS0fxVaJ+GDFouZ
P1cOup8cIyY5+CG2dRlqjlJC6nThN5sxwLR6DXT9uDCxlnnjKLFnRH5bMbelXc++hC5CEVW14aFX
CtyjH6X9pis4zhMfBiUkA4v8FEiCxwNorjvmLmlMTc4gIP6OrCs2/6yw6P+0PQqOUzNG3nQYCAx+
DWrYtkYb5n8P2CSYoJqr/cPmsSYwuCbCOUsSY54aZL77HW+3kh/1FiHiStdlWH4Bk6jp5EOQbwyo
/kQUIYs90w8xl27zOskAT/05CNHW+ybpfhed71w9vQIRtRGN66GLcYYvyhU02dltZ79HgihM1hgx
v05Rz6IHZ+d61/tLjzm/1SGRhDHkXdWJT0X2ZkHt0fMUPleh2JCyW2X8MHrD9D/CzqM5cibN719l
Y8+DUMInFJIOKF9Fb5rmgmg2mwASJoGEx6fXr1YX7WhjdJ14p0lWAZnP87fy+sD0MD0iWFWxSV0T
Ze+VWlIVM0LSxgB7Y5MvlPNtkAWVXnIkhebUj2GLlr0LWAgSWTOHUpZlGJObapm2lodDJZaDbRYm
FpfZgl/CeZhhl/rDmIv5hZfLjEeleiUOKRffEaYMIVXf9s4tMaf28jVCHyQ7PmSEoh7p1GidhqG5
iQqCTbZ2yD50mrEaeih+qLWNZz07qMWUva6/e48SwnuHiqvkMMLSeTfNXMl9qUbH3jtEpX5PuNVv
gZoQY88gQDtfXZkePl4BaRxO/3EUqzEDa9bDTy/k+loYpKyxbYb82SPvatqKsjP31uIt+lAHJfBf
bU0Vabx+CkbnrrzotHijF9jSRa/nTWF7fv1Vh10LBmm3yQ8gS4G5xGnHYt92OEY2Rc5DxoRTpO9Z
KSDRmFmnaFPVK3iLCsGdN6lGsHKeFnCioepAaWdbCWiGBlyevVBV5VHBZbkPxprWe0wWuMumPlgu
JTs6V7LoM27tTmR9vOKyZlrzKsyUOWhicDePmDxw23EgyNYRTwgj5nJrczuHt2Nj6va00GCJtczj
kdyxX833zKSqiFUObsxijRsR7JecYzRckTts0d8Kb0tyW+hsiz4dX6RiZD7bRcai5E5Wcmm4L0/C
DYa3pkvg5FxaR/DxqwoBWi85KfaJ5Yi3yTCixZVqh2cfV94DTnjwk3pMyg+rH5MXAYQMDrf0hd60
rUm/wfbYpoqeGJJXwUzwR7igq0B3TPJQruXy0K7LyENfYI45SFGLYFtwNz0Cu/jA2wP23YOUif+6
uKq2XiPlJozDVSjftG7Wd83ciMpizZm6Rn8mtEPUBCxbo0BaaOyquyt5UMtdmGKBZC+bgvwmTbsF
zojfCVCCwtIzKIkv9t4gxfBa+lWYnkTZp9fvp8qwjGSzywDLZAcp4ruUOLdh/gwYmeRHUiWyD+wx
YgaHqw38oY9lac8ZUdf3dSX8O7pzcvSjRBW+VEVtvfPV1MsGmVz1qq+c7ka7afh3pCb5RxvBeD+4
jetv+1Wa8nuoe+VfT1Bn0pDGjXg1DiV8Z7TNa/0M/+6nnDy9BLtRxFN9G95MmLokaBl/VWYzqBXC
2RBHNiLIWiwa40dZFJckHN35Cemtex4MaY0Ex6EsONZ1Y7VHpwOIZ3qVg7cHRchRjE8ohqBSVQQj
bbyvXrgl9wxpWUS6ZVP/QAASLk+FLf2ly4X443bpcu5SuwDULOHOkQiu8wPW3+YRuVqqgTXIl3n0
Mq99zbVj/Rqq0ribgbnj3u6ElRybzrJu0Xgm/atT47vbElQ6Hum9B8S2qlE9MSW6LV9fOjoxBm9x
ka0OkeVGPEGxA/pEZIA/i2NYDaE+uHm6tAdvacd5l6oBeahsel89RPSU5h+ujkx0DzAwj7fGMFxu
mzk4RBZpHv3gfHqrcp6hdUTHzN0t/iFLhJMfO4wN+kp2OT+UaiRgqI3qH4HHiuyIqDG/L5Z1zB4A
H2QW52sw/SXfn+Mpw60+WzExffmw93I71OB0db5uuiTkhq5r3GGbxsu98LDMAE1Hv/LDZlcurneo
esrS91lKn8aHQ3RkRkiWMnDOCu0Y+BZQwHZYJC5vFA6siNtl0llxKpuh/cvRnb6sbm+NO7tUUFWN
2+GTUbQz/1hM4Rdk88t00SFb78bLJ0LeBnt1d5PT+MW2raSS+5UISNwUM4h9WfC50pjCDez7SzVC
81Y2Rlc7sd0TTvX8DQ2JLDBZSrhCBqCkfbEWq/7CswH90wCMEgywDI2LUcTg88y11pcybW1SmnoK
DQ9Th1f7F2ndUw8VBoYNd6/zgCHe9xiUywV5UOXRnoLgrv+Tgp7PrOx1gb4c0zLwuGMhTsRjgCS3
tR1+FTPLfE8xQeOjvB6jFKxM4NNiHB3eIRbLT5dLwOYBY6FGhKzSvd8Si3tVCIQv0BDZ3YwpJ4vr
svX0QfoN4tsxWF2ob9l4NzaT+Y9Th4u9XyX8QtwSFPOnY73PTpBzxV8n91ElpuM4fnGINDMae8bQ
PTY5/Tu381Dic+HQifG4OSZeVgyx25K9ECePXycQy14UfmKTrcgFyStpwyRV+isM8Uwb8NZwoxj4
LknaSyrRjGf+MAqgIdOT50ekXNS6PrkoJZ5qSup5Kct59sEpC/0zDkJ+eAOWB4KRIHWddOa9jyyP
m7HpukYezCKQtKZBPX9Ba6v2iHguuMN/ni/3a4/05MgyD8FI6Pw64KLsxTe+M8AxfArpuRJ4SRBC
2mW5mTN3tncYWDFlhn0gLzboW7kv1wirIQkEaPw8Wzp/m9UO3wbTDHfwtEDktazH1573uOItD6oL
ZhjEbvWAS0pVLpyFWIr8fupcT+yXLvU4SlKD0j5D3H22fG6cLW1h5p6E8OZL5rb3szRtcVkX/ADQ
ZZ6G0cP0+EOxm/vispfCllJ7ZO3zsKd8qxhBGR23XqvtOJD/jV4xRXzDL8hui2RifeCtNn9QPBL/
39UwUcfCboIjAwBBCrW2cCNZXY0OkbRItc1a1/E/ItaoYatSv3Y2Xh1ly9HtV2c8TWVRn2tf5Nkm
terQO8J962qTEjVIfIQWa/fu04Zhn5CTw7uTblAhXkIw1yEF4cGPp7Ceb9jy8uhssyJ1tyMS5Ec9
e1VAEkGVc59LZtudFETyxUqNy607XSEYW01RuJ06z+MfscK6+MxXfCwHgHEec1nYlnkik8jTGy9R
0SWzrCvglgTq3qdP8a9ARCL4v+fhRWQy/WQTiNY4nJIyOBHVVpeXpgTNfrLz1spP9WrydZug6Efg
Wtc2EBE2l1CppngwxaTsGJhGf1ZRBO3k1TUs4mTTQLjrU3vMtgVu8ztMoNgVWSs9zNrBNN/gsYR7
Dxk8nLhxqgFJ6hASTNkVlTdvHXsufC5Nyko3TTeMN07S5d+O7D39EWaz/XuGF6rVVlRtUu/wHmV3
EnirPEx6iVD1UYAQbXoO6nvEGK7zh/epSi5Vpp07zsmMw1n7U3+jORAwNJb8ffZNCbTmnguCqNTJ
hxO8n7J+/B2iRvoW7JJPPdmK3m5eVfcuuzwdd5nX19NTjeB7m2G7xbXf0rpYyyGMzpRlpkehqwnW
MzXZLnfICt6GKKrTvZt4sjqBudYtrdsRpy+/v5kZt6bidYg60d+XRa4uIc/OAm/VgjUkI7UXhwEQ
mMCosig3Nop6PHkEwv+yp6vwESV69FpLfLxxMIXtZzpm3pWDVpSO6YAavE0Ei5zHnl+kv3UNJYN6
AuyTPg3oii2XyvysVcD7lSvsmLHFuWZOiUrGd5959SG1S8304DnTt2+b6WVWlG8wZA7uPsKi9alM
3lVbxGPWUdRd8VuanoW8cOs+hs1yyFBHuuxuM0jscZ94eaa3lDeLdxRP+rflq+7CE9FyI2YqfKqa
XCQXh+KDC7Ems3tKJWnce5SzWCKJCRqeSENu1i3GPQwpDXkiyYXtCclNWEH4xwvEQxcbJxhc9iDt
f0DKRdnR5rHnCizC6hcwUjfepMjzyn1A0ehI3KOofxjcfZeigsgR3FIOqfO4HaR3NGxA2Oi6VmMJ
cebU2Sh1VavpXNnVDelz47Qvot6Fwa1L/VjBQgIN2Uoi658Tf72tFSM088wQuKe6dSLN1OIUyX7x
ASp2U2g7ezK7JHsxHATiuKRqNwV2X1o7i37B5bk41mmaGFB2Uw89FQvwERQFFFYQNDFOmm2LpCRz
6cerINxxuG1Iku5C5FQJNjD0meqeUlm4LFfNhiiaaaQpraKhc08u98pdW5L7EhM5Zz6nqStfkq5e
qnO51Mt9VyTDHXMwZKXrOQuyyc5rbxJ0o1israRjCHet4d7B6e/gq/LHS1fraP2F+3+9C0XfZKz+
DspphlkD4LZKjOS8Ek9zSBDS3gpWsoD5VGRIxAun0FlJbvuD31fltLegGrlsEdKpHTkG1T2dv7y0
XH3eE7uyVx+ThlQTMrja+t2USXhZbY77mMG2+tW6qrodiV3W27RM+j1bmMTIBshzYtBFwVRoTZI+
7WVy7zOGByy4OoC2DsN2/W60h2qiWf122+dJckegSZ/eABX6mdqYSkT8We34yypS/9xg8uZThUI7
zOXijbsOEeEQa+BSgPk8dKpvZ6Jg4DIoDG9jbOXerN9KIlb+VK2Leszq7dnB007k/TR6/hzX2tXh
npGO4UcRIlDEZBO20GXFgi4Rgt5Od9WYiIu2g6tVCKOfQlBvucgQrqrHTTEjO8cD53igtD1Jg7Fp
5sXfhlcYBmDGS/DP4VNf4xYlUn9nLWhF7psiDL6avnHR6DMgmN3qzZF444Zr5HmmeG+FOufwjbNZ
G+xhc2Chh/DVeg4K+Jg6tqaxt/ZNy0S47UXLCV6j6dwIvP3pJkK+iH2Yu3Ez53K8Ay+PeLFa5rq9
KfCpXhPMZ/eCnIpyccCBFslhrsx3Egx9+opyNOv2Ps9Rsul1S7qQhN3C3F8MBuctBsLsYUic5gkZ
0Ygfll1QbsjqiP540yCLU6iz8bual+x2kGNAqE9T+feW6/vO74IcJNTRGUqVuIHdGLbXoZ2lICsw
HppxCSYSA6ari2xJg8dAUAXApW41AKHO0HWPVYF7nh9WYxuTwZx3O5m33lNytcIycQuv2rHDeriT
O6QZOJgyLR4RVyCNG0Wq766+o9NcIfUAWqlAOCqTYW9qo7ztWL3rMD8wNuFrcIPlOWjIR/1cUhxg
4xjJ6mHRXlafsiQz9d/JAvWPsVBA7mt46u6IPje8Rc/ew4y1Dt6GCFgNGCiJePMrpIOPsP8MNsYZ
yP0JCOR5MyHukdhd/OUFLNx7NIOZv3JY0I8gWRv3zi3USpgNGzDgTFNXTAFh+WOn6fJXwOEkcb8O
3XPBL3RFRWB/t0WGO5FdLBfvnQ4Tx42paJG8moq/doQya6oIorTXPqJ95iToW+KON4rIDBgJkIyd
nVIelCHa7fc4h8Q5XQM71wfODJOdOUqujXCImIOdg46QW1O46xeaonHdUsAs5bkogCA3nmfmS1tx
f+0Kp0hbwqkc7T4HZZuZs6yT4beG+cALRaDKr6ujNSdKIZ/vOBGZt8Kcy3lvsgrY2XRs66RtoLPY
obbKqs/MajhzB6FMdFLdZD9mC7GLR5v3Jo3TpRjvrCFahk1E9AJLht8x+XetGcYNez3WUTiBCeum
TfgwWn9d/7UzIgfjKir8fufWdFUR5Z3iC+MvSYC/nCC96RF9fYQQGpACeUbyuNeHWbRNyUrJN6pQ
84OmMeDNqpa1e+ldnhCeUt54VKFNNbyywKvhLQyQpmOBXftXi5ieN6Ceq3e/zfRDkhb8NdCkww3J
HC0lOlSVNXFU9/4zuYRkEEy5WrkVWO7RQ2I8kJtICXkf2b3BAD6j9h3hDXLd3XihK1Fq2Gn/4CZh
YPY2GRVvlFEGv/m4Xf/oJatgYe/wre6FKebgiMRWnW3aR/XG7Xwb0AxwgGCoHrXvZqVmHgKctVfe
RuXMOjxqyT+7BMEiL61ephudpm13nvIkhEGTxMRsAJEk0AjIAxZY/hcgIjh6vccHgEtopHsq32AB
GXBxFWKdtkywRHdki8Pbtoxp4m2LLkOgO5gUCQBQKiNrQ2wyWgHy0uzdjB/ogNqiDXYWVj6GAlA+
scVg6VTxWnuYyV3tiMe2S3Bic0TqHd7XzNoMAxqFTd6tq4OPSCpznKaA80WVOlV/KnarnswdKmfj
cZmaj2xZI31E2+cFsejb9CUPxvR1xAQPd+lHvb9L89r8Bqri85JZ0X10pRCwQ5hKwhgfkbmBlocV
6M1CEJfjzpk84C1s/xQDMdWEecgliYe8xveR4BRd9oMep8eVjtkkFjWKXTJPquKZVJnVPhDPjiEt
CfgazmUyOlPJuSau8cakz5Xokiz/LHEHN+e8DIkgqJnmuwNbu3peOo73TYqGrecfAErehVj5p31Z
E7oSy5wwuK2bRcnzUAll39u6Ck6oAYZ8Q85OuieBuSiPS531+QXRHRdah5JVnCNCbXUMc9bjz4jI
D0SUFBxgI425sQlYszfSjPqlm7zoxcZE7e0NL87V9K6tw9DkbXrg8bye8oNlOKWHptjD6g6oh2Yn
fOuCCplhN1sImEaPdzIaHO8wtQN6jTJ3KnkYdTcE2wlL6f5K1+JzwX56RSg9oFAMjqLZz/0knyyj
EX3kXt2X2wit/sdCcle4LdEKP6FEh21KcBwjRae60cRD4/gVgSgZGubZGDw9FkxJhMgUWxbjV86i
NvsoCLEXzeSyXcWEWWu3Ku6JY/seuVNfZ72SNYAAyWnvJ37Wnb3in9gRnmGl/NyyOy5YpqwLEK0b
bGZc6BPS3MI/JRhUh21ZZwCmnBxTFONe+48zuJX5Q6UcgM8Wdiq24RqTy7QMtdgPpUMmAvk4rve3
Cz15J9veTNDxpOegmVNdY8e4l0OxyZNoeOTLG0vIjFp/RfQAvzcIesJz6CZKHO1ILBFjs+PUN+48
rAFvm+98Yu8Kf3HDF/ZuQPHJtpvb0ZdtLPuZcAC2305P4BwVyl6DcfE7arvV2VTEyQznNUnt9ACI
Hf1tgqbJTrYrUoLPAeGtzeQOzbprKSCabwidcPMtAxVzcKVH87aaxMtiY0mNgdnKbAQs0mdmL9Bg
jCc7qHpen6is5r2rMRFsmxR0fxf4pHqQt0fxLux/YoXPJDVgvghS1Lf7FWgRUM+fvZMNBNxAxHgE
r/lkKZ4HGr/9DXlj5BzMczdT6ic8yRGCYPFRtbPy4KMHcO4MmfDFlRjbyYPlFd0qGCOC+xxr/k3C
SvLqBladH3GTOV+QRQRzMp5NxHAOjrNbwN7sTSC7TsNz+ZiHi7Egby7DJ8NdLkYKp/zxmkGNcJiB
L0TvXcdEANc/HvYufQ59ZrONqrj6d7R9hdcUvwyfJu9VxNJP/sjwyrDFt6QpbFy33hLa6kO0QTcj
WmsIREmztXpwIyohDzNTME84uED1REanBqtcPbCEgmPh3SrRnB+Rx3bkSVYhgCLtIzU67NoJErzG
oeBLn2w+6vvSQE2cGExoTmebmoszoh1xbYweC6JH/TKT+HolwQmYsqH/1qrlJuewWNdLWA41XpFq
LeUd1tm+vgOADj7CFkruxSIFRu4WcDt+oIWsi2CLtcEa5ZZqPQQ4VMHKhjxtvyJkj+cK89Zyg8xN
rAd3wjd8GKUx4z18anI/6KD4EnXf5U+IwNEt8gwuQJQ4jdkiWpcaEzGMfvjpAvmrM465XG27KmWi
KPgCNQZPBylY2+neOmdOIn4VC/Wdx2KY1YvQPREHo9YTNoIixSckZV5e+GDGh6jTOt9x/ejqS3XM
PLvOytf2MPj5couenOjxxTbBe1YgL5x5v3ltU9NlSGDDdL6vr+pKECj5JIinwu7ruGrfgvZPUC4Q
CE91GiC+wEdQDDdF5M7hXlhVfVgFGxAeXdESScG3cbHtZmw35KFFwW5U3ij3I1mq6PV90vqxXaih
Pk2uNB+kfzZQFC781bGeSYbcTR2LzVERCrFbVNTr+8jv63c/X4s3SWQgO5CdLC/LqpS+cWbkdDvG
GunsUgf98jad1zTZ9nJBhZkRyMS7kaLVAlm2YYpYBOH3Z+kgI6woq86ID1ovMwFCw0FHaeFt+PyK
EW9vOvOwalM/lZaarFfkxbTvRoqutpuQTsxkh/o4i+DMBEuSPU11eWSHK8xtZ7Xdg5jdZtyN/TTm
qBRU5u9s4i/fC5RZ+T7son44QK5klNtGLFxz46DygCSpuAhXS427IWqbG9fVjUeOTLiWhy6ZHd5i
HxUve4dVDb/7aEZ91fhkAGJBj+RhRc6YxewTDvvkalcu4Y9Fr99m7iTkHrbVVzEGoRr2DEx+xmXl
qYrYi3BoYiSt7vzAPOg0GzIhAXJlof2zoxB4n0ajp/zU8F0AEyB9bW5Qgk7TbkXFdFvIMfXvp76I
ittpzmfI6KKbD8hH8+/JskJBaZfiS7Od1TmBnhH25AT19QXvLP+nzsZ2voP7Dc2+K6suOs8WTkDI
gwkTONRan+5s4j4Jwuo88cvS/gASsgY913+4APaQm6OwjQa5xK3gV1ePmkU1kexrQV7gChsJ8uak
9n3XROlETlkQ+ruGnG+OhJ6pa283YEYkFhHMt7rW9I1aw/8ptMF/LSuF7djVernF95Z9M4U01dX2
3m+jaUb/dz3Lt6w+M6xsNqdP2ijwXcQbIILCCFdBstXmL3ll+RdLFgRSwrx3CMEAshvcYh3l26jP
Blo5+nJ4zifNXtdnbvJYtLb+nnr8xyQ5YCzcFXZH9WtWrYAatrTJhA9BOyOyHBxitiSHBhcR9oZf
WdVqeU5SPfxa63V9JkSD/AWm8b+YpTSHT0i/MSEMXXR0O9RbhPWsy4soWv8qZlhQBAY8XY+dm6kj
lVrpA2sTBFTQY5w/l37HnnRNHdMb4sGIUfCMbalY9qMdnpq+MN9DO2GRdAy2evJoW7xLEvRhOQrc
CM2vpiSEdn8tCPvtF3M/nGve3QNu5aS/zH1d/IAodgJxGb1nPjKNnvhRPCg/0YhbCiQPpS/vb8rg
PcrKbXeE0ukoNm5SHSIVpdREVQAh51mp0ob0Wx1wWx+nAqqZprgjqywt7wip4SjWY8GUG7hAvtu2
ZGW8LrFjcpYCYnEnnDXUO2EiMmv9Gh9d7BEniz4Td3t/p3nTPj0T9d9tqJMbgn8EquapRw/SNa19
zZFns2G2D4p1t8rMfiQHGumTicrmEXUEFHfH13zsiAKDwGdH/BTo34stMl6CnUmOJX59TRq72FmF
G/zwZRl7U5PBnZ28fHZAaxpiEDeJXxb+hatuSA/kEXnZARclXwH/5XiUqi65mXw37G4SJNEdtPyS
8Ah2tXzLmFHMMRXEWNt1bf31RVKsx7Uecmc/q2HVVzdN9YjiFSzWm6z+tyAhyEWm0a8/VUXM3i3x
LcbdZ6Po/xBkn/1ln5nvcqSNj96ksf3Vpd38KqTtvnLoRXf5UPXvET7JYZdakcQiX3m4tSbnLWWQ
/OWv6zTFKTkIPWvaqmg3Jwf7VKBqQhGXC4/rXCx9ty3YM3C1S4nqv28GYpkTL/HvS2T2FkeoGv6w
L8NellNu/87RaH6Ogxt+iGakL8JWhB2xbKf+c+kMCKM0Hb5cU0UwXcjHCtxNCTChxQeUWJWctE7l
tKuAvbyNwrxs9qBc1vOa5OunI4wxWwqq/Q9gch5zSonYlAieNQ8LOQZEGBDYAvWNHOneSwHCY4YY
h1GptvM7q0WPGUd9qqddZAUlyBlc0LYzuRwg1GEgkKs6019vUeUD5b4JKmeuMJKqEq9DOJfQuLzx
w2lWN2Rxitd+ZC6wxjKhSHacgS6FhGeb/LC2NknkRsGdXCOb1M3OFx8BPodH1DtZtimQo1JAWtMi
TxZWMhxhRLDx160l32hSDe2txQy4B8wki2goR8JGKHmas33NjYduAC3eBneUUTs8YeCYfkUU2xNy
e4FXjjQR3GfNAHM9X6mIGpIXq0WJv2haHbs/ZMgKrokAXcnOlcMBx50PN0hyGOKxM/GFzsGlwLW9
70JF4APyHMs5lPZMv1ICAOmiDm+C6tcQEJ2Fppmf/WiC7hqdW/EbLa3pv9OcAB2Iu8luzsxS+kZN
vU3Axjw1f5fAEjcOGA1QPgT5rVs4zbCXS4SyuuCFdW+ACVe19d0m4tR1ubHv7AXJxG6tcqvaN+Ug
39gNqGUThrjFGGKJuzRfViL8WmV6wmKYAKd9JVfG7sSV2ly55TTf+hOOhq2nnCvNa/nJ6xIs5U9f
M6X/+Dbz3p4kUnu4VC0BNzEhf2Tkjy0sYuypVQe7mtrICY4B6CTOcs9/nbJGwzdIB2xftTkWcvig
5nsJ1momnbHopm2O2XWMSSNrfXroneBvhcbvYpZO/FyFRWlsj+wEnD6gD/FAuuDVc4Rkn0jYJXq2
q3QsHiZLDtkl75oAIx8mfl5Hg+m11VphizJpf6iofSVQ1ItK9k9rXb9yIB3C77Sx9zoNeg9IR3ro
A3uClG+TlhydmPb2rjxOoQ+ihR9NmDjpLf85Jy74uw/IRCbCJZrui8gk6cZ3O07YJOf93fsZUoV9
afzFjxe30Xek7cLfW+SzkB87i7egc7uvnhhyFDUOY+hBBqP4q2gzKu+4bfUdZiaqu7tE2MPOMolA
KF1iUOQPSBX4JyndZzn16oX4E/goIvPMa+O1FHRiBxr/kNDV6nikoPGv8bRItsROQGSQeCYf+jLI
mA44bcmyaz31E/EKkv7rjArWyZuCm4kBGI9SNoR/KiJsR/KmyM6JS1bBMCaFiUOgLsU04bg3+Oki
aNfz2jJusHrNTAZk8wTfQYfEu1PGJBunTLg9tGvCW9TnGFxQIkVvaMqzo2Ny0nhMNWFFVj6B3Du+
DyQhBJb3CHZmGV5ptgy1he22RX0vqsb5o9EENKeIwMiKjPJOfNPsYbmbJa1dLKN10KuDQK1+58m5
6g+Rk6zjpjRwm7uFJh1xQHW33AVyHrCtzKk9b6vCb36XaZp/JAgZX70gmgl6mw0v0zdthqI6kP00
dHFQiVQgthmGx5y+iOSoTFHkJ7QOzNSI7PqT9LRNiBTy8be5zuWbJFqf+WUcZ2Qv1UjKtL2Ov/PK
ZVpf+w71XumxciKI9F9W6YWAmcRyYUP0qVqBg+mL7N6ybP/Vikq8wFbhldc2TzDugQSDAK1EZQL0
xEBO1zGAfmf97Pcrh2LT4LSD7ezGbh+Mtf8xpE2AvdxZ3ZdgRVBIY0IqdgqeGqUG2RoO3LPHdso7
lPnkjWK02CJHDjFdNvgDYwEhmu/sJQRm8kYib+O04mjdZmBgu4l8poHTBqZ+M4aIvu/QgfTklUEC
kWwtMEE4+YafFbU7MUxF+ZKSNJIQcz1DPqKdjMYdebv4DpKgmKHjErlURy7kPN0Ch3jl0XVR0+0a
Z3S/yP41+bERGWLsLOzdG9Lsx2I7oODndPfog+Bhs9x326TBS8JuK3duZa8lEiXsbVs3RMuxRbXD
mIqDUd/M1KX8qtBDfA3aWDXUn/Req24ZScnAew08kTb2O9nz5ZMczcKfj8rrNiKKwtCjfCnK5dyK
4FqiAwj/U3O2LijedCYJUxwbMHcisOnVCOX8Wo3D/N6uiN0tqQokyN06Xkw+gzG7nsjJwkXf/Vqi
w3MuMx0E+MKYsa6xAtisDnQymQd7dHhAJiR1L0vjauoKNZ8SmiHsy4Q0TuipyBbHghGg5LT2CIzI
leopQXwmfi51Pv2gAzOfqP66yzjF/3h26iz7QBFOfWvhLgErXiKpOF5JeAcMrFz54JUZ9oMBA0e7
W50MW6XKFnfZpkgwT9woQ0kgqUY53Vme/zRU/sBNVnI5NXhIhzh3WqtgngzMORjzKNqqOgsZUkiI
cXfh3I+fa7i4v+xsqZ1tBytLR9fYSh7rlEK7LZ/0AnpcY6pxkR1Vl8UXrgBkiZL+I5uwb98wryxn
/MtOvzcumH7KkYDFHvqePHDsvPoB7ScrKtRt9jrSFYrie0hdtYUOkgDzCZjHlpWqeLfI+2g3RFYu
4b6B432vsy6YCZ+x5vM/WhYTtiFYprD0uWWEJqhjNC0h5v9os2ia2rqkiUa6lbgx9Ih8uXamQIEr
AXcyJngTiOZu3T9pj+kUGxryNXIKpvSp8WF0aHVRwH11RUYDMIzoEboM5AJ+Ao0P8qE1WT3cQmU7
zPDapMmLPcxi3Tr56p3wGuUVTps2q+N/RJPrLjWz3RZtjbrAK0TkhvOoF/t/2A2IRQNAuM3CJPiG
q+tfa1fl1wEKGZbAmfz2j3XFzChGF/dv0DkJY61ArGihbgULaapg/w/Mk30kwqTc6cDJ3I3g8jyL
ghKeo0LDvPx/aqH+iz4j59qrxr8SCoIqrp1D/1czli1Swl3cpt+gSVpImvIRueznqZ/d4zyk5c2K
xu5zSYrlJAEOtv/+b//tf/2PP/N/T//qh/9TCfpv9VA96Bzk63/++39VMeTBfTPMe56I7H/qOpyY
aULOOlYf3B1Il4ikBc6LLv/6p/xXtUlE5XmIGlGYRPKfKgBTtRgqg9ieLAdylRTGH2vozR17xnz+
1z/p2qH1n4pPOSdQnXvCZffx+UD/84c5qSzVZGpRKWus/DKtg3PgMp02nkUvhF+5v00wEXBOwcal
84c///qHX/+Mf/rh1+/QDj2qXgNY6f/8w9tsTAt8+HRH1EadGpHTV0lUx75LexyC3piRwVOUu3/9
Q/+fzxbWD+aPHycQ1DnRP32D6//m7Dx25caVMPxEApQpbbvV4SSHcfZGGPvayjnr6e9Hryy10MKZ
wSwGY8BsUmSxWPWHqRza0AL1Njdd+Vk1EMbOy0p5ixx+9FpPRSbmWqbhGOj74F+2+ow0y8YWfwMI
ZmXZnHPh5h5U1dYbfVyVXjsrU6OmolnCRJnQVlcmX6av9yUa+IhNCvtD7cbpy2hUv82sz968fiDe
kiYu9BrLqK5M2VLNtgA2oRaATm5zGKkIvNWJqmd64LAz7491YwDHZEwHE0gXnz0Hqu5yf8CwxXAl
c82jQG0ULelJPyRGQcMClPABQ4z+tYdbjufKz0Vc0eHKLceLyzZA6IzxatD4FzQflZPZzdn7V88K
X0/dpUmhUtowV58qq4KZ29wh4cSO7OgXsXuGMIoybqsifmIM9o4v4u2GR1pbwO11dUFHaH3ENQUe
bKaCwUvVrjnqlk0zt0KeyByc+fOrpwa7UrfY74I1NFcfrJelgSzCbmLOU/tTXHY0HERp/m4RKLyA
Vw1fGyeFifM5WD7KAxwwXU79r6tAwQ+ACxIUnYIY73UOCjJyIFRHbu89P8aNVWRbYGGHRJMJO2b1
1dA4aCVxAcEZdECvGLpwAqjOHOGudTsGk9tDoUQr/3XZ+ctZ6T7MFDhE8iyb1UHRI/XBB0BYK7G5
E6A2DphBzCAWArUl+q++V6kDMhxDplKDY4ChywN7CMb4EloDimtzFb8+SjGeq5q2bbks5Sr24vUx
pL3LVsxxQb6MgxF4Jp5hl7aJf9/fiZtrqLsGUiOOKriwl2sIyR/vHAExPKlpy89d4J/qAoP6eAzq
/zIpAzqlyhLalrEaKiClN7VoJEoNOjp5KAU8WD60C4QfxI5r5O1tjb8zsp701QAo4mm7nBVQckA3
PpLCaOHkgJkHVHPOAfk4DXnsQn8PdQ1cr9UVuiAzuOTHyTV48P6HpXVUxzU1xzGctUF7weM9r0d0
HnRfqfBAgm1OsbK+qs4Q7wTkP3/XMkOAv6xiYmGrdH91bZWeqEHWFjTEjGM+5+FXpaaDc2hHrI1K
UGZv1TBN3kV1bT7RHGueMcNT33Llzida7c4DUBzxa0rK/hew7NzhfQ82i+5+co0jjeKuAv1l58KS
J/Pez119H0UBpprYjnFM6FcEeUgH1h+xPsDo4oRcu3rMpjZCaxihkPvf5E/eeW9kfbkzUEaB4jIw
coN4I4AHlOUy561N4exYaXb/5EpIAEWC335t1M9qlIXXqvN3fsXWoSP4871sGbgc+ed/hWPIQ2Zs
gO6B6Ye2pB+hMd4A939AJLzaGUoeqpv5IqDACQcGbNurQ0fJJe6g7plHv/1ugdG80JTJaeuiI1si
InR/dbcGM6SxKEgP6A/6Kudxy6Q1pf4tbcc80I6FZpbPiojrizWMKbV4E9bZzvy0rbV0qBSQkei2
0Nduxi4ca7IIPDgRcGnQ9sWLAAS2Xz4I0vWHCbcvwCi6fUYucHhXclPQ4cIT4ERpJP6k6K79NIH6
rjz4M+q5olh+ub8m8mpYfQBIxRryKQ61Pq6Q5bfO5fIXSGiBioNY6VTg7U1ab6f7o2ysAteSS0LL
BaWr6mpb+/NI9xXZg2MzqUjqmgikCEs/wL2fzvdH2githG+Ni11nxQ17tXfTwehB25H70R2qH+Yw
9x9KujtHyiiyBWHnl77RQrQgXeUZ55D69UGVhJpYZ1PzJqqutlg2wvyMhtA6ukqhvG9tFW6FOpXF
M5Tr9Ov9qW5sZwuLY5OXAhtLWz+gQUjCAa4YC6CwdAEw8KmlTgeaeq4glmF9trO2G1/R5mbkE2LQ
bdHNW+4VTHQQ87Qo6QNaax6rIUH7r2yd51p33J2h5F+12pYM5Wo6aQ0v57WFMy49DcZAPpdxKmgB
pU3UIVEahYiAY6p2GkxVf8EZS9mJEJszdHTHtsDcWJYmT8tfkQ8QZx2jzoQiGqSLM3VOUCQlmuiw
Oorrq78enQn0yDnDjkBudDmUraAlD72UJHf21Q9mVcb0DcAdX2FVJi44vL7Sd4LR5uxcm1cld74m
nNXsLKPViIFsGDUI2uqkICr2grKJFXsR1PLXP1dYRT6h7di6QQa8nF/Lwwk1OJYSZRUbpBF5jsCv
+1SXwDvvL+XWvIhcjqub2MEKYzWvBBntAvyxdYRwZmEwhPqwkuJR2wE+3NkgWxe0PAE8HijpwPVc
TQuuvmp3HdPC5EkEx9IpeguYgCiuCOsraBiHSA6ng5sPvNOm4VddV/0DXj7149xpJOevn7nNXUbz
nKBqWatw06S4QokBnUxMd8W1gwF1Ht3mUzdAiv0PI7kueljge7gtZDD662TwesOglF9AtqhjKAA9
DKkjHdwrjng7a7x19oV8n+GqRt/XWV0WzVgD0WqAU5TAfR/QY6TLhnuVV9PDeUQ4WnmAmuj8h+PI
+wL+LZGbGoWxnF8g0HmcEM4GUZwGMG2BYWShrX2bzOxazq6/8+LdnCPtI2GSYqFnufpwBRwHR5/Q
bfKjonsvIjM+4sEzX1HUSJ5hCWI5gVbh65+JxG5DQqs00jp7NccZCTrwdUi3p2BVtZMkjYITbIX+
xmXsH1YURt/u75qtaTrCYW+yQ22i3XJVUUIz/REdj6M9Wc2ncUZovC6As8Y4kn4eQid97gZl+t/9
QbfCAXVlFEVdnnOmtQoHap2LyhxQSoAKM3rFpExHO1UgCNAtvrx6KOqe1GSoCsoi0GpFcdmWTDN6
B9B/NS+kWvlMWTk5p5Xf79yIG7OiTA7NSRW8GclxlkvZQV+ClNWgFOuq6jkBWUkvJLWRv3Z+35+U
/JtWdy80PzYl+RPVGHX10UbV95uk1JqjAazkTY1p9QjXM8ej8/44co/fjGPwCIYqpzKlVSh1RJUn
MdK24F1q98pZKS722Nj4jhsITs22+GT0YBZKrkNMEETy4/7wMmKthxeqDbCERplNUWi5oE6dd1Yg
DE68ag0fhK/O/4DqRrLU6fNzNeXKTsV14ywIvE6pkFPjMpx1BO3AJoowoaXozAHMo6wQvwq1CY4R
7X0ETKQ9JRDIf149SWI28i+GYagqD4nlJJE+RrQfrPaxdxGnK1CJeGvTnT6jB4mmCS/KnW/6Z9VW
q8qlyP50DIszKFbB202HiTZpg7BalyQ/rDATP2WI/6EKKJ1wp2r02bVwDKEwzZA+QHMFHzMqkLZ3
f+K3q20J2yWjMMiycBZfHRfIHMg3RRRKVVvR32OamP6mJYEDKgSEJ6QSLHGYINiYh/vD3m4qS3BM
mT+0EEQb5Cn+65q00ReOHEyV8C/EcSzJpZQJNpMP8Fl+sQmjnVluDqc5ssfkai6X5nI4JAs1qEuA
nKQG4EdwPOZDncKLH5URUnZYIDP36vnJFcXnCxK8xhyXAzq2VCUuhgb6j0JbMjay9sPcmfZDbPkD
BppFuzPDje+IoRtjCu4R0tbVRWlUfZThsgT1082aa2SUqNdj7eApvp9cw1DxH2ZF0d/en6WMPMtN
TE2feM4Th1ccz6vlLCnQFrSROKp4eoBuqkdMBhMyHqGV5f/ssKr+F7cN/gGQjHbOz22UlyPbZAa8
x23gV8uRTZSFprqyuDDRLz3RehYPteHoz+j8FDstw429QwVXM6jKUcolCC6HUnw9LkPTBOJQotlY
j9N8glsN2HkuPxQ+Tt7313RzZnxB6kqg60xrdaskmQiVOQJ6AsU5PxdkkMD8feWMdE66s4hbn0+j
wOPaLm0nVaw2aayPcDwyqR8zQwDsayU4mejuoPBtfKbxq18QNJI2CaOyk9XJoLLcN+RXDOm4pJGs
6GqzJsOEM1FWt1BAqC8puBSdIwofO0fi9sPx/qB8zL4k1NycwV5DkwTid3tsmhhJHUgBHiI05Rml
ThSHcIbZWU5N7oT1tIR8nNF50smOV8ehVktEklujpelUmW/ilBdkGOeYmplGFeHa4tcXtWwgC9hq
dq2qDKnSyG1PbR8YyHoM1YuKqNqn+9vp9hvb6PfplPLoPHODrLYTyOsACh7fuMlS1CF6guzXIGnH
CzpB9pe2hYl5jUfYhR44bkCW90ff+AQu70yyPv6Bt7EK866wR3i5FY39Zv4eIH9M4wWT6QlKEyHw
fH+w2zyJKKTRpuXcWIa+bj9LU1wEEXGnUIF2XzHkQmRHzMPVz7DMpbAmHoogQ0yya9v4ZAFFeH09
WHCIGJ9fYSPIvjpPKSVSFYGn7ugk8f94EDUvOLT7CMkm5vv7U709QIxEQgaFlLub+S5jUldhzZdY
4G30MYdxXIXtJaLdubOhN0YhA+OBKVMDehKrr1cpLjLaqs+Czi60X8x/HhUdqdT7c7kNeEKWIOVs
oLewXZZzKdCsRUl6RJ5VynlNodE/2Fr81Rjm+fIfRrLJ8AxedlTNVplsj2gZ7JUBY1fAyPiZBuIx
Q3wYvQ8jfbg/1MZepHbOI0RDpZrO+voDhQ62NLbUjsH3sYEl0Vlnc9SHF02nXn/IjCb5mE3w9hrR
V1+awX59JRn1OSBDOgAFm07n6twj0Et9JwNGhXlh/kw7fD4VA7qUiTqap/tz3fqAf0AL7p/Pt24I
ogHTd6LTB+R4KmhSCWQyuO/xO9QO9zoTctmWERZ3XGYkgSwqgtKrHen4mFRpE2zLypiND+jdlV9K
xda/6Ar43kPfOq6XFXnx6uuKUUGu8aDUqJ2tPyZyPeOYBmZ/HIFSPmGsVHra4Fr/4RxgcEcdUOIJ
aOQuz8EwYQytmki0wzhEF3Q20Go15vqIl9/ri1RMhfck8YPGKhXB5VCaDmMZkDWwJ4FliUCk9YQT
nnUIDORYXr85ZC1FggjogFurM6fXDaZAvdEfK7+ZLrOLMnZIo/ic9uOP+yNtRSsacVwzEl5Fc3o5
Kbs1MndOcduo6rJ7aGteyLkD0v/+KFubnQvVsODWooppraJVafiU/mK4l5WDbQiq/EhB11Z1ndui
37k8b4ZiEmTVvIQx+QJhssqSZnSWGrvD21W1enHBHmW6VkNHjQEW0un+rG7OlRyKlbMpkpLpmqub
S8HIG14RckdJngVX4M8BEkRt+A5Ptuab25tQUmMcO4qdGW4Ma5PlYi9EF4FrZh0laWWzD0q8MLkC
yKrbr9gmapc0S/RfSK46BSJQVvXac8aD4e9BV5vfQgonC8JxRsuugJymY7CDKkd7nqKhv95f1o0v
SCfPZYYGEBr1BooU8QTS0Uw4lghvPoJYRplT4OcGANzcOWc3eZ6cFdBJ2rWsJYCJ5e73AZdExphI
Y850xJoNaVfTQIAH+IJyKXvd/k4elnwYRbNz7G5uutXAq62DpguwejOcj22rDWfegagXRRZUTW2O
y0fU1kMPJS8Y+JgPP9NYznYO5OYe4jLg4NNBoTK9nDgie3Nbu1idqCEmVIdIRdbSC8I0f/aRCIih
aFQog0xIXOxc8dsDGxa6U3TRyDiXA9dCQ4IVpy26fEn/GdWP6l8dG6ILVBjhVaqYLwkmkK8/qLJH
TjWQ6w8g2Gq1h1Jxtdwv5GwB8R8pWTXZc9fm+fBz7nPlXR82sUIFt6h/3t/KN9EVWBGvYKq3FFAM
4HXL2drFbFYTCjhH5BeUGTZJByoex2Lx8fXjkHQapJsuYNJ1743rQq+cGv60TRlKOupMtf8UhvBW
dj7f1oQIrVQuOHIYMK4mFLWzMFM/UaUmMuatBf4Lc9Pv9Wc3IoD4e5TVsQwTNNoR/lCPyIG0F2H7
qLiHrlQhEq8uifCFSNbpkUDOpEGzui7QkaqyPtQB3diF/i1UJu293gm6XeCJvPsfaWPrC5JaXOtt
2Xte4+gwynHcPPXVI4pvqO2hWYkq+DA91L3qXAOcdQ894uw7H2wjwpGv2DbtAw3xTXuVSagiFAom
WxoSc1n9k8rLvygizm8GYsITFPzcs2bpLecKROXvT3frI9qywkU1gXr/eqtgdhe0WcIu6TJ7ukBL
x4gxhuWno7Wzczlt7UqydmBvVEbsG7CsS6+nDiwkQiiAF5dCLSpPUFTYiZkySizSaLYKxUIgfAL2
orPuHAoTyc9qxsUNePWEeqSoHqTf7bmSdpdDNek7DbWtBZQVEQnuFLyOVzHaHbGMw+ZLP9ZWnp2K
sJvOOH9NF3iNe3XQzaEEAUQlXbd4Ti7jlFrBhKLZpB8rSIknoiXChBiUoTsp9iCym6vI7UddkdIg
rYrlUEkEWj8TqX5s8MR8gMRgPpS4pzyOMBffDpYRXO5vw61TxycjMupkarS3luPhnBC3rc3UDKP+
lUBXvEYtrLkEh1yvxTAC8+q52Blza448ef6UzamprCEDJYD3IB8J+5PbqsdZq5LYm6ohy+HQ48OI
CHX+fH+Wt50RNqfL1QZ6huACX3Y5TauwMQSYXAJz7HbRIY3+SF6PrnZOkE9GuA7VMOKcc45CCzU6
+Iba2S9UaGb3f8hWvGHePOGBfdGkWcXTRGj4RIUR+LfY0d8pGLKoYDTs4UI5bfiZF60FdQlZ+r6p
jT043O3YnH8CLEZ+lPOpJS3XoFQCe+wnH7uuIq68zjTHBJ28g+6e4SY1XmWGw6nNGuV0f8q30Ydh
LY29bEpM1vqhC2Gfupa82PFWN09iiv2XBO276/1Rbo+oHAC0Ny9pbgp1PbnEmSeM5EawtL5F4Akw
00Lu5TyW1ZdXjyRMooB8U5OjrZMJfNEp0o1Ch51o6Cc3mcPL4LjVRZsHe2dSt4eTRroE7jo2YIwb
kFlgR5aSNxHQfBdZdSMvUA9XFWSpcsc/A4hVkBpo9oBKt6eTvjOgUN67PEZpgyy3SScgc3cWID64
m9HVrPC2rbGZu44tzNsmAkf82vWU5SSe87wT6TWt1zPvk6TBfwqZrHDu4PqONZGh4OHxnIGv2dmM
t2dgOZjcRn+1CMvOD4dBIohE3SJE7TRoRQSd4amzNWDVC29fFIT4DFfvnXrPRgjSgX0hpgD2XCY6
q0hbqFZrBfQ+6bjH4gUbw/6ohObXXLFwKyqRPUWYFPvYEQnTqsbx2Mr0ficM3n5amwsTQpVklxAA
5H77a/ZF5Dphq2qTN9WK+6gMU3CZUuFfk6yaURia9lK620PJePShobEwIBWY5XgpEo5IALkTTjq6
+0LFecQMLTS8wOz2ig23H1aoBBld022exRAxlkOhJjPOaGUMnlXWPaqGfdN+ilw027WuTToow6P1
HeOV+inAjX1nU90uK2PzUUE2m1RW1hSrdNLQUx2LwXOwCn8ZYNBccwqy6F7pzSVUtW4nU75dVpk3
0ggm/XHAMBrLueKYMyp2JAYMESuCtxuPB+Q0MDpV66/3z+aflucyqRMS4MrVSWtN9ryWQ6Vh7VKx
DyYP61hkGocMPNGhNrFKBepndJ97NLPe2SjtvAWVO6H1H9McOUiBaDwKMNg9DGlm7/ROby8UoROA
VZJmeZWtUYCIR3UqMGJUVHwV00HkfMKjMeTT7/tzl1fxaurwuCyZqFACuImD8MRx3dJM1BWCBgUh
qO7qEdBPFV00fEfBphkAHGBKOR5yna1xyCZ08+7/hI0PTdFFjk6xDjEIuen/Oq+m66MdmzhsaktN
nkkR2qtaW+ojgHlj5yG0ORT9NCg4xHyQv8uhmtggC2m0wdNnpcULLQ818xg2DYrPwhi6ncfPRjCk
WMyDywAJJ997q5mFPV9CRbIEJaRByY+drsGXRlPn0YCyeuxbDd66MUUXWMLOm2aug3fBrO3xPbe+
MDRWOkQOMG4YQes5oyGoa8WIv5CmPU+6gU9MROUuz2b0CnGDRelSV7w0hd9PFtN9vP91N4fnXBE8
LPbz+sFrpo0fJgQOT9MSCw1KjYZy0kOLdmJrRC8RfDwg6w6VhxKbWEW8Gm/t8A1oLEtSkHwdrr5B
awPt6MZ69II+K3+UOBZeDL+zDkNXdTtHdiNCcvGwl+GEUhVZk1oCrXNafR5GZFISpDRwUL4OIyBv
pG4iVG/09nJ/abd2M8AjOrd0MjWSp+WXjTHFTEzB9qp6d/xoM4AHw7F9istoD8mxFY1kcUSmS2C9
1ju57VSMIyOwjolR6sVDmDvILWGEhvHA/TnJULuKR9QouLfhvMKwXVNeRTr1ZVBwwxWV4Txhjmqd
/AIZoqJr5w+theg1clvu6f6gGwvJxS3rMRJZof9BJ/wVgdA5FUOQIKhnB+WAiRheQV5pSJOgukH8
aycs/EHEredIjx24ESwSyT9YfrcJ4HGWqxOWzaCPBw2989zF8G/OVXGeq16bT4MftQW6y9n0A1EG
C2155FYR/K2kHM1AhXQ4tGqMHGiCq8Ub8NntdKEnqgXnoUNKfkZr43unCgxmkW7jG2EbY8/vFS1Q
/INVB71zQql9bB9jPSpemHiQosysv5ozyl4xyHdIj1yYDvqq7JSHRZ0Kq0OUD1XMD2oxPAYDcot4
aInH1MRK4dVfETocr01AshYFE/mV//qKCPv1TZqmJk/czv3qtCJ4LhAo+Gbo/byT5m5sGBj0DoxR
wATQR1ZDNUOFzlLYmV5lZM4HZGKyp1a18qs9InR4f1YbB0I2sqjK2CQnN9ls14TwyTqGohE+PpFc
O57WzuFjnNKgg3epP+uYH+3MbyOSkVzS52QlaaGZqy9nzHotfCTJvCy38/eRiB6wsSAJqweQ8W27
hzHcmuPfw60ORJ7KJzV1DW/G78q9tk6A4Jo6Y5Z4cBuuqp4OKU40Zqme7i/u1ndEIhPNAF6flEhX
OWaEdCpygxR5h2lUvyVUa75WalB9SpNsfnd/KHnPrA49HRZeCCawKlA9qzk2GqonAS06r5pm9UQR
ETPvzviNyQ4mXqOiHwsMYH5XDQ2K+wNvLC4DC6CbfEwNUs7yWFgxOlq932he0gp0eAZd+Qhq6nfR
qf2bsQVXaU9avrOuG/vHpfBDxZe+OzFuNdnBKZFOFozZ+7XDRYFAyUsGCDA+NDouTfnkiPP9WW58
SWjiqgSM0G2hQLucZYMsmNvNCJgOaCF909S2eTOZMRa+tPJ23pdbCypJ3HxNgjhlruVQSgo9LEPy
AdnRVkUdtK0Hp30v2lzQB2l1/ajXjvNuKGELvX6OUBsNAw0mMilLrvpfAS6qKP0YJJFe7ftYCLWo
pH6sUqVGXs3N6p1kZmtB2awUFGW2TCRYDlYLvU0imutenvvOF6OYCowlIkwjbCeadnLErbNhyesQ
hD5gkTXiJsG+r8UCRvOE69cNPnBa/9SnjoVaFw9RyjEyEtD00k+oAnQ7oPmNBNUF8EOuQXWY0VcJ
IrF1jqvaxNrAKpX+YRJpcBU+WvPHagrAibWpbv6T+Yb9Meut7nfeUJ+6/123pk+lUqLo6UzyQ5ZL
jS+osIamMjw7yZBpTxsrHi9mkVr/pkmtPliYjp9CkH9eM/FI2xl8a/rUa0A7SUbpDX7B0MduLOzB
QCwszNPTJIygQuxSrz4kLlBas/CTJwwDbI/nan+CCr+H99raaDxvUWCQqkJcpsvZJ3TdawXVIRCd
Ro4QbqseotI1rwryHP8hSMAQluh58oObBD3UkjgU6JV72RCi5xg63SXD4/UhK3E6uf9NtyIgQwB6
4gFPZrk6PnqQa8icxYaHX70RHAfKJ7/yAUjyAW+X4anHrvn1QyK1wPmhxgguGW2a5UIGVlGiFVbP
xKWhf9fBmTzh24l5Df93/Lf00S27P8fbQOiga4W6hNRJkhI/ywERGK9thAJnL9X0+Ct4DVSufEU7
JCp2Thl+iQdkmMed6Pvn7lhepJCNDbo4UuyB0sjqtIy6igd00k8ogAZq4Y39qD0NpuX/O8Aq/5D6
U/jcBg2K2FOZ29c2i4eXBMfjy9S76v/uL8Dt1iULJG2gpw/d7aav2qNyikiEQuUPM4CPKjTiHzl4
wZcyr/Iv94e6PaZkgRLMxJXKq2idPugGveG4jmevQ237NGa6ewrxqz2VWWN9dP0uO6lDVB+4XcW1
yUb/dH/42+0sk1AiBB1WcqU17DyAKW1TDkMVAxHFHNWGBIm8GFQDyZleV89979Y7H3pjd2mGRE5Q
BgOF7qxuOweWdI9h4eRpkpbRp3Z9MjrFPWHTMv/AA6m6JLp4f3+at5EYBWeq9A63LJnmunSMSZk2
dhUShXUTRZ/STH/X+E7xD5FQuWpDiOYoj3/PIRneCRdbO4ngB1YYFDZv0NVkgwzTTjdMVKxX0T9q
Rz14UlKw/UmbBDsX+y3W3nHIXIBW4PfDTloXVpu2q9PBwuDCABQKoHaIUZhPMBJ0ar94w+YZDikW
s16sD+OD0ILpn4i86yNyq3ihtmnyolciuN5f+K2PTdOSaj0wLDKA1aHGXSzGzIBQEs2QDTAFdQCj
Y9wUHH3sLTBXQmj4IXctdN/uD7z1xUmlqNbAlwNBrS9jWFxg5hWPw+w1ZTk8Yxikf8atNX1wGiP7
3zTW6rlA8OCsJeaws7+3jhThC4S4zvuYEvdyZK1AH8uv0E2m3t++GRutYK6a8gVdrPaxDgN/J4Js
bTEOMWfKAotL52s5XgZQdxAR9pTQR7vziCr1kdQPo4jRKXYuBvm1ViGaWMVq0nEnXq0rukWGEa90
yEQid2zf06AwEZxvh0+v/nTUa+SbiroU+fDqzFSIAE5OE0+4d2ZjdcSvUDxUOYI5mpKUZyQ3qSI1
UYu7KCwPZWffbGxYMjXYv+TIPK3WOGDKuVXfUK3y5mAucc+qqgerHPQ3HdZkT5TLu8OojcXrozDp
BHe7BCuxd1af0KLlb0VRLhVUGzxdTRPLDXyhz2pvfXKSSL/cX+A/eIH1dwStS/6C7IHFrbvcMgZq
tnqCuaNHozQ5Iv6cnLCqnM7zYNnvS6MrvmsoP3sTnimnUcUV8VTXqn3BQzP5GHUluvUoSppHt+JR
tPPTNnYz7XaiLVV83NjXBUlSOfqYTTt5diH0d4mrzA+i76oPQN/yHwGucCd1Qk41Gerwa8mr8WeM
5Y+KaKRZnHG8jE4z/gHPLbHoqibxsLM7Nir/FE/oW8lXsEn1fxXPIISXszD60RusokFapxyG1IuQ
2fnWqIYizkLBJ/XRRiXj5wD2PzgWQa4+o82MEsHOSm3EGU6gptK4oykLiGj5EbOY4nBYUP+3elwq
cddLgnOHwvOT7LTPJ9RcjMcJu7WrjUcygudu/rObpjI6FWiVeZVQ8hdwseYlEmX2nNQDJnxdolg7
W3sjvyEKkkihSSmbBfLP/37b9pWA76WOXuwXIyX62Yye9KnInrgr3e9IuyOvW6D2zlLmU3lQ28n/
fH+hNk60JA/QLABtbxCRl7/AQqwPx0iVwxVZWPsF2GU/4mvQf7JTh+ZN3yK8fcKtz3n9PQDjiiEl
bRHgyuoeiNtK7+nY49WndCV2ozU20b/C2lCgUOvAHzB6F5n+8OrJ0h/XTOhWoNiM9aPX8jXMsaJB
9XAcqsvvgTKF15iuZ3Vx8AqIDkGDW9QjTjfTqyuLVBMJ21ROCGIct+UqA0I0sUXKqQzVSVnhg+Pi
1GIkVQqL2VfmK471RrEXLGRcXMUxUGZSyZUePWnP6pKH/qlDmU7Qry9sVO80f0iwGOzKJ7effhhg
kM6x2r0b3aS/jOisHGkAdx/uL/htvKI8AcGOex7UCXJ4y3mbRjwPIZVaD6SZ/oVikQWbzkLAqcnR
8r4/1kb0AdeiksZKFAbN3dWRD13eO+rMYZn1oSmeMgJU7hlpKL6ZXd3UL9k8Tc7ZNevJxBcekuOx
8dHgxrMmK/bo3Le5AGAQ8YfQRX6LLuZy4kNkIG0CGQNrdsLKoam08DJjmbNzem+j3HIY+ed/xY92
KOGWOEbnAW9zApxJne6pKXE2wNOj+deNe/N8f5G3BuTAUjkCN0BDbLWn2tjurDFLerzooEw6BY5B
WJlCosIB8eADt9nJkLfWEcS8/JwUFFCzW04Qk00NQELTe0ZfBy/F3OQfdWvcu/JvwzClCtQyDKSb
yBK11TKCmXOHPOt6rASq5gwZM7EPLhY07+hU1e9my/XfVYlivBRlkHl2r5rv7q/qxjFhbLIbElRL
4k2Ws6S0EZpDzPhh1uQe3ls4jbdN8zLNU3W6P9Rt5k/VywDyQSAic1qzHxCz7vQZEo2HrVOCRUoZ
K1/iTBePgaZh7U07HieQXPd/8TJI9qput6J9suZGaQj9IfpVN+2ASsFqINBbJhphbnHEEcR/EkOT
POVqa1cIH6FY+8dS8WuIV/LRN8vuc1t1P7OwNT420ZyekjIcERjsxTM9ovaf+4uztQ8g4wKZlfxS
2ObL71CEo4mlUNbTyu5KKtqIDP2j2EV4mZTSMPCNdgR6d/2AhFFsqB8Qdbd2ks+t/U4egEoqQYxn
0uoX+E5u+rXLLxgsHFgPoZ8B2I2dZqf6u3WM4XgC/YdvCp9+FZ4SrPV6HZc5T1HU/lNVqAlOk5iw
Thd3nqtzT9v44f7Sbk6Mwpn9h6Nx27WPGhMngZyDzMX8RR11/41h80i5P8rWQUIgBA0mggYMn1W4
gM6dF0VIPMzTVj21ii+8KOsxByuU1+N3KFqAiqdigtYcz/flXvGjkGgbCgQzeie+FMPgenaohic/
cMudXGlrVggHUSOhFMWgq03RFVqRRobbeSBKUXrtuvakhzrG5mG4V5HZ2hiCuC5FFnUKUOsFbNva
KS3i+4TB2ZOutrGH8XeO2XNsS5eL4dVAf7ICsF4SpwL4fn1P0tjIyw4/Is+HRITWd1Zf6rEKPA0b
t/P9vbER+XSVJBuMBQ8UksDlBwMAZcTU03qvFQ6Ss/7sHoNciQGP9M1VD1weCYoJXHNI/J1DvfGi
RJmIkAcWSdaf1oLVoQ6+iTZQ55lK2HzKk0lEHqac4qBFAPOuVelq35CZxgFbxUNtOoYD5VReoWYu
DdYxpWI3d7iVcYNdgxIyond/aTY2mMSvUuGkqit1S5ZLU0xO2dBMGzwTp4PLXKXfSuyB0Au3dwLs
RhRYDLSKO43PE34IQVPO4AZGDxURLEuM1mp2qn23rxqeoHAbSRvAQdGRWE6ow4B76BS2sT7P6sXt
+5qXr6acahMlQUfN1TcKeoI7g27dbnApbToDvKeg3K12mE5boDMajEq72A6L46xMGAEbaIYenSHX
fyhlpqJjobaGF/PSHLB6Mcz3uVGW/5TVhCI1kaNLyKL84Cnm2XnhxIxf7n/prYUBRS+7bkQUcy3A
k2BHaJslyimxptgfU0xZT0bUKacgcSmtxKPwMNO2d6Ly1qASB0hXlfrNjSInqvr4rwq/9xw28zUO
i+8pMKdTiz3pA+Zh+L360D/vT1TGxOXjh84Et4BFeNEI0aud5sfNDNtGIdNwg/ybXfRfEwQyL1HZ
5s9K2/sPkSaQyprq4inxk1/3B9/o1pAdcxzBP0oflDW5tnQGv9Vseb9CKWi8rKmLN9EkAvcwFZN1
iYo2PWa+OpzHSCuHa50CFxqaHLArTfQ9htNGTJdvMPo1QF4lJnN5GPC5TIM+1fjmWZM+EGLHN0Og
/9uKenq0x6q53J/8VpxFmwPrF5nhAYFaDZfgnKhUeE/Ms9X+xukH/nKbldbJGip82XEwjZ4CJOLe
zFbp7lwnW1N1qPvQ0qZhRJayHHs21LjAUrv1tGpyL26o4hRtoXNycN06O9XVsNM5kXNZ7zK0gLlM
5NUC82c5XpKVoeZ2jEdqOp7SDM9jxa6Lc2KJbueNsLWskGkp+wKD5z9W+Uacz1OSYabqRUIfolPj
WPjQUQzFvqtprjxU2l+oPuNhCkxb/3L/k24cYMljlKBeQIq3Pi16UCRZwNhdrtjnTmmlAxn2wS8O
/7c6mnncPo525ZzuD7txhgHv0PQkeMgKwuprhlaVcrRrGLBBZOfXRFUHLMsUagiRr4z/jMIYqkuv
K8aHCSw7ugqNufdi2Vh10CAUgW3ZlEPGe/mBbcz8nFnxG09x2uTsTukHUfbYW896d1ZLt3xAfD/0
Gi7vnVO0sbPARUiIK1EejaBV0duPRO0Obdp6Shw53/GmNS/ppJc0qfI9KUN9c5LQZEkBUBSG9rSc
ZK7Ojj+r+O4Mo7B+1BgYP9KZ0i91n/YPc9uFXhjY4VFoUf65wxLRhgwBTGNWTTyQEsfvgwP0hOGh
H0fDywPgiATWHHVnkOfN16o0QjyTcvvt4M+RgeD63H/PYHMPrOc8PHZpVB0JE5ZzoCiF615sV9dw
iva8NTZniW6iLP7BYl3jMh0nxNK2GVr8qJTiozIOjymqbBMUU70+0FufFHwrx/mFmmu18/jZCEug
l3j6EJqALq83so67YViLpvVa7Kq+ETk/VEYRNIBfQSdYof7p/rnZyLKogEluh4z3N5IjXRU7IXlk
69lNySsavmKnH7J8Tz9la4sCIGJe8NhQS1ttUVE1fp+HSuupVYfBRp5kEQZyZTM9lg7unvfntBUL
gNTKWwyFT7rUyz2K62tspf3My04xp0+1Y9b5+7n1oZR3Q2O8DNSjJiyP2h5vS17XpyHBou/+T9gg
zIC7QEiBziUC4xQ1l79BwWuh7w0NfqVmVSPC/ijHohdRNv6zPefgXerAqD+jEmJmLyKcdGkJ3gco
hrTaz6Sckl9alA0/7/+ojdBMjks7iMQdrOM6QIWNm1apgYsxUMvhOYuxr+5bqz1nQT6dorrRwwNq
OnvCZRujwieW6CWX3Ip+1HIlQj1x8Z5UKq8vG/uLC8cMz8H/M/clS3LjWpa/UpZ7ZnEezOrVgnT6
FIPHoIiQtKEpFBHEQBAgQJAg1/1n/WN9XPmq7Cmkkjp71as0peROpzsI3HvPNDTxva/CeCkBmhQX
nFj5928WuDEoqxhgRThz3x23OtcTeKvwxZ5Y7puKQy10ySUAnKpAEkoNb2lQNXBS/ebx/dndnu0A
QXvGeBBH0vd3G/k0IGmzIq+8T4qnZAgdGom4YZAF6FZt/bG329S17jeX/TZ2fFddgHWCGuqMtSKm
8V0X4/eB5nnogZXP8WxdRYFBJv0UFd3zghn6HSt0xMsOMu+9XeI+LQMORGHTzGwIwXQnCJrNYY27
CeD6DVdGyBbgYTYimqxcpde+/nod/mQz+NY7nsFv/DTvK6Eg4WRWxQyjK92HSCCOu4IuN2kEZw6B
2Earf7ch/OyC2MYBM6Kxxtb67mQGg01hqA5nLT9T4PqjjO4udKfoUYwwRKh+fXc/WQF4uDCnOC8B
LPl3K8C63OQEx/2maVjyZHT6INUqrnIkCm/cMKktHdrfVQA/OTTgc4dK79v0Gwv++1W3AKiMucqG
zSI9xMOwzmTIE/c7+M+mw/w0FPP/wxgckmTIyM+NwnkU8P0VkY4cr+MoNAZZZObQT7B13JPcAcTl
tIBf2hp45Cpr41kc53WIPVb2Ogy//Pq7/skPC5U3DLKBc59r6nffNQX60Ag9DJtAgGC8ZDoqvTbD
PkYQaLf99bV+9h3DjgcgOPxPUOK9W0RFh4EAHudhQ5ie7tqgWx64P4kSl853/arIbyZ5P1lHkE4i
JwKOSygD3rvQZjFGHeCgoCPsguEWdn9ICnU+Iw72liM7DapBhZdP0+/ENz+pCM6ONRAaopCGD9m7
0zPqApaEBtAYBfumJvCE2AQ5muNff5s/+eVgLYnxNbCFCHam77Zn6hc0K7gym45bCYl5vBwZUt8r
UvDh73+RQL4AIqCmOl/z3Q2tchnFFNlxU/TJMJQtB7GLyza/wzfwCk1RtoXCoa3/9v0ViHaETAv4
IlzP3t0fCNO+DHM4MTe9Xm+mBSm3sAr1wAUM2G/2/p8sTFiEnJ2y/jra310q5xx2/oNCCWdH8jYL
oeuA+f4lJEDZXS/D34mBf3Y9oA1o785VBCbn3z/6tuu1huX1uBlcnI01Dla27vEdFxcoqcJ7Z2zy
u/3tR0EYwAeIzyA8hloKEOm7e4QwknbTMmFIF3awO5gzmDxsZ8zBBSvpFEi2GYwfPQQ0W/khmDDU
3bbLMO7ayUehGQ9+E8GsSybhs05cpnetn7DXvEn0shXwsEQ9MGsmblc8j2fDiKi5aU3fvpBRjYiD
8woJ/uaaP3UyF6Iqmj5sd3kHIPA3ZeMPzzyeBJzgYBKBZ47p87tdFa2bswnVuE3wXm4ZjqiNi7Rf
dipe9yyZvuJ7ePj1Qv3xkhDkYyxxdneDFuW9IwpZwYDkvUw2AzP5dAFSEtq3uEN2fYkZgV63HkeZ
c7Sg8vyuMvxhpwF6CuwFrStOEABp73Zvw5BytyxtsjEMHhN1e066pw0WwN99Fs/XwUaKfgBAOzIw
vl+wJm+QoTAghgbOJvNSLrASr2aviy4Xl4vnX3+dPzwcuBYUL2AknsW8xXtzFfh09JmFP/uGRU2z
yyOVfdQ6urEeaWopLI7Bv329c6UJDjD6RR+j2u/vLcyERqglvkMMlIRnyyFtijdC6ITw7Q5L+L6I
evge/PqiP7THZw4uoH2gz2DI/jDpQFC1DhAOhYv6LbzRfWY2q2JiozW1mwV0nSpB1tApbKPfJcSc
l8R3ZS6uDCXKWY+GBQfn4O9vVyJh2BrK0o0hg/cwtSCq7RmsM6qwVb8No/xWqr2/Gn5L2JmitML6
fPflmtB2PvLgITsp4MtampHElwMCyucSVQe79XOIHMsmbEO050MIm+uEMO8UyCS/Q5iMeAsHAesD
XFFEG2hk1jPJs7fkwJlG2VsgOuzK5ySATUVD3NEyiKbKcPRBl8yaUbLS92DEV+H3Y59TyZdPv/4V
f5w8A/DwU9B9MDc7U8ve9agxSVCwISNto1rqX0IqEM5l4RIh8TE10+XscpvUaO3UhU00vDKzJdGs
9BzNRuSSRJnY//oT/ThdOn+isxQe0yy0qu9Bdd/ERGM8KWEbFtO5xo/KzZZG7erVcGEMAXisK3qS
3oCZUCIfvnuN0e/AHrJFfF61Mj81lUZWuy59cOD7MoUpt9yszo/9LYUMgVfUMHbTD34Hz/QoXT5h
3p2ocoRbPa8lQk4+LGEGF6yOx0jHQEDzeKDrXFDEDCQBxD0Q6n/99T3/uKJh3AELdehXYcmCSfT3
K3rpBiiull5toP5Lq0WG3V6LEXyHdf4d0vXj3gQFEuActEKA8n/QrA4aupAWjiSbMNf2E5niFAKu
NEAwD7z9Sh/N4G/2iZ+uMKBc6BHOpQIMWb6/OWTSteLMgt2EI5trnPDgyHaa1yiMoOmcer3xhtwv
CVuTegWBY98vTVORTNK/CF///l3WvPmWPf9VqkVT+L2/++N/ntRrfz/q19fx6ov6j/NL//uffv/C
/7yiX7U08m18/6++exHe/5/X33wZv3z3h7of6bjc2le93L0icHr8doH2VZ7/5f/tX/7b67d3+bCo
13/88VXafjy/W0tl/8c//+rw8o8/zrD7v//r2//z766/CLzsf/+vkVCp6OsPr3n9YsZ//BFnf4KY
da7ycYijaT3vAfPr+W+i8M/zIB0DBZiOYHB33hx7qUfyjz+C+E8AGWCVfgs8Q/QhflYDewH8VfQn
fBsx4sMQAvAm6ITRH//12W7+2ln/+lXwVfzzz//WW3EjoeM3//gDLfN3+z3wZcRRAyRFGw1QCrXm
ux2YdVAdj6kjqNoDmR0noZObUCWDF6PFa/VRs7G1Zd71MgVByY+In20mvnqfjNbQSSJIEOUv9gOY
SPZF2oaYTE821Bc069inaC4mciQuInSTOU3Tjd/pnNcBUWkOPTcE5EdtZdOWRLAg3rE1az5liWpu
jFy5qEJwNdXGS+C/W65hIF5G1fPPHNyYrDLc6HbHumC9p0MIgjjVvl/AApmraZNC/TsiLm6mt9EQ
jTfQUhKvTNI2cTsf7gOywpsAuliHWfEN4pn0RViMbXJky5p1ZdfC/WU39LByfMBhOKvDwDy6lN2C
AR9uv2/bAybzRbOZYt22Wyf8lh8jfyj8Ux8vnt6JJBvaLW96dJNrC0vmKs10D/Fx4Gkxhdj5sVud
mBzXSJRz7tMU/Ec4BagyZSm44DO4H6ZW6eoTtemzjCDzQGqk/ZRZD/oqOgOGXdUuFnlq9xnD/PrD
BIO9ZD1QmRCTP4c+RW970TsPbIXbKTOka6ph8ggrri0GtGa+C8GZXyFaMAQB3geI2BKzriW1MUyq
7taUhdxWE25KdSUHHAq3mCmiM4iaVrZB6fcaRuBcCmPrNIByvBTpEKkLlTAxosrt+OfAGySDCiEj
A8TICwm6cnVksaVf6H66bzs8L3XMzs7UoBEG/Z0chohfRWY0fJd10zxXUce0t0n7HEbEwWDDsYS9
bIPpWruioo5omIUARbDbpVXDZyju5DwUMPdKQnswvXVmY8emWEvWSzptNBrvuY5b7bItTJRirCr0
L9ExXIgvr+Qy07R2UDd8KHphYIoR8PGmnSa8Moiw5sqVZ/HGeF1mdmO75jew7XHBxszg+JUp3uoS
vxA70YSDMo3iY4QOMaLuY5ax2eelzOfzuk0biHlS3zF3mIxswoqmNkAebg6+cz2zaQl37uxghm+G
RqR0ECH3YKBpF35GVPbANzntTQ6kEVqDCyTvTrCOzEWYtiAVt0rfBoXO7gqM4OjeTb5JEDLWNA0m
0RpWpA+eRhG0Cwmdky3FWldbjtQ4e2i7hoSHpuimzpbA6xN2lSyZwYlFaROnH/2glX1bgRzJQgTb
xTn5CAVkNp6WLh273cjGLv48rq2vziBv4nlbOhZeRqvRcdmcVjfN0VWCh3+6JshOaRCQMybyK6rc
FU7ELUlv/GHqiyoia1PbCdVBFaZCXwd8GK69IZiRdTsF+e2wDhixdg7ssjKWxrsgRQYZ6wyjbFVS
bhEPPwDHl1WScP8WUd9dUKPKgxoU7GsMeDIfI+k6W5v83uZLsi9coW1pAzrDFrlLyG3rIr7DVQXc
HqDFAkU6JlOPDleYsUxtPJGtLyw9IO1exiWHdhgk0dlKuwNyqp4TOIlCINjMbi1Xv2CwJ0d3e8xt
gPj4HmvkNl2a7I4wStIauymF225giIbKmU/w8M8SHtcikaOAQV7ePgBCX76g8/ZxpguB4LaZmsBt
h7jBs6A57XCeQXlfovbKnx0sPuON9Af/czp6EM4PQZMfUIYWrpqjgB8B0eS0GgIvj8ppSSKk2Sxu
sFVjENRYS9i4QfvNp3ktQ/DnjmurYUWIJ0S8QYOBke6o44ep7wZygKdUQ+QTL4b5Pk3O+8gSFNMr
wKIsOdLIBLxsWaM+ULLE1yrwB1eDq5tGMBAL7LpxAVuuU5fjMAitj4IYVAmT7wg2OoN5Q6pvVy1E
U8JGL0UEYAQx5BYnGVkvOfa8m55nPKmjtccD1YbThDDtDrSt1Bsd9onYLrc6Ua1Xo/ltEDrZqtDm
p8XDkzyUXddAXh76fpuXa2oKuNyowneJ22Twe05KLUyqar8TMU66PJ2LJ8VahxZixOZVQsbl+jIY
cyIhPtUtkk+GuRBdicKajOXipektZQUdEaybdpzgzEzWHIJ65j9p+DaMx3RhVJZpOIZ5NRe5yKqi
j4OX0NdeXycZMf1RdY6hXgTXUW0wDBq6Oh6zoqsIAv5eeuOvehfqApRU7hSklOXCaTNuI9fptBJe
31woDjkYTORySzc959HVAJ8xDuq7iuVUe+hho3KgOrIPcxHb+2YFSFsCKh5u8AjgXjHjX0ZEgsGM
QNAGt435hnxaQ6yNsoWUB3uNEZbXDFQ9e5HalYd9mdAh4W89oVl+wNqAl5bAXIKXynXT+UMumifg
fhBk3kDR3D1m3CymnCyx7QePJJ669ukYD88w2wYtqQylRGvBmwT5dfW4An2pmM0HSTGvRSOyVWRs
IS/PlROgWSjPx5QD23Ql1oClZTdnDNkwqtEjLItHOMyvEBjdcHx5IAxLD0MrD7SgpkomiF5rjui8
L/h3y2M2jcXdwpAuDYdot3yYEVV/PZsOVXQxD8PHJJjDtewdCA9HOJnkslz1XLx5hq3thnPbXxeQ
Qd8XSzzehEWj8rJvi/WpGJv4Mz7q9Il5er2ivEXiRKapuu1Soj9Ek1pbJHg4brcixvFYWlro8bzE
JC/7kE7npFZZpKVDKkZUksKgZzIYoqOUiSTsWJOilabsnIhJPQu3XjZmRnpWcI6EwImKLJk1nfg2
BTgidiSNx2OPWzFVhunmHawxZ1vRyJeXBdIL4fWQJ/LR5LO+Rs44um+L8cNdzpR5mY1J7jhvRLwJ
fBW09ZIzICJpM6D2GxFVt4OvUjFWUz/3UFnMc3ZAd5xY/CIqSEuK9rffIrJHPiQ+VUdPt8BLQzOr
F1gKJVGZEqc/okKzIQpKEn3FButwFMcJ2sXBwVu49PNGn0imelIV6wTsF+sEbPmgaDxVYTXN+7Fv
qKjmwPDLJVIhCs5c+V/RtnLv7G2ui1InhdeW+bL4rBRD2n9Y/TbqL5xoQQRlIkfN08MkOCptqlMD
8lK+eCXRU/rJD7iBGBhpEP0lwQOqyqWAKL6EgZwmpRiDWNXgbwT9BlginJJMNoq17GIzfbJhzD4y
YNZ4W0EWbHpryjnymcbcgG9ohd3Ab74dK5ut3ou2OfVBsREQHJ9ZKR28TxY40IvetHGZjkv+cL7+
XBvXEHTbXTTA5Bmm5s2YlbBhgEVZLgYblXPrkQJ7XDQEe9nOTmy5WtOTayISggThIoX+0EFfQKTw
rmwmdbDzUA3SXVogK7RU4NQZhDJYf+/6ZjUbaURey043+VYIb76bm9jA4DRBsehhx47xjaHhX6Ou
6plNXiVuyb+fMbbeqG5w/SNUfWsHT4g4psVuEgx9BOxfVv8OlOsg+6BNXFCIKrm5xFxx8ioxjurW
GyHCx+3N+qkY4Fwd7WiRtwbJsJ7Gjkwz6SVFmc6KuqthDhUU23PfoABcOB75scSZDTMPng/FrV6L
/ASBJtYIJdbdNaBmSBRUCt6IPfApv4RR2BBsvBAyYuzsfqwbbP8C1cIQnwUJZ2fMbTup5TFvO6ou
eu4FpBZk7rsyFalZQM5W7Rf0ZNAJLogKRWmSN90Omd0c3m59YNlGCd2Of40D/lYT/j+21t+1479s
1f8/bMLPxMX/uQn/jEZef+m+vGnKv/TUfCWv/3b3quxzR/m/tvLnd/mrLQ+zPxFGAP9lzMZBXcB/
/6stR++NfhuTzzNr+Gym/S9tefDnOYA8K5BfgKk6oLX/bsvDPxENXmDGh+QnqLvOVhF/oy2Hm+27
vhyGZ0Bds7O5CNj4GAC/w2MsiIPDqDuwU1H1TeU4Jyby9uh/YYvvpfE+1qjxTKR2IL7Zz/F69hWf
0/Gk8kI+BdnkTmBDMLTsXtZvWxD6H3lMn6NB6gajZNBg0wnsclh2BhvRzPDTQPucvGYRW46JCNLN
t3d0A0VgkQXFgcPyacF4FrVYlssngnAyegDPQR18q9wjRnzjJTz7+V086+QyDRaOjkYqvJp5rFoH
zU4oCNKHhpDl0U0sq0ZrXuIlwDuaJCQHGA5lewXG0NWckqgCE9dt/MX1ddF0/VXXG5jQduOJUMHR
YNkXxsbsOkMq9SbtovDAlO/vo868oLXwnmgvxhNK6KxiQSafgPlk1yRp+50l54pmodm1HZV5ox59
noRHDudXejPe0edR8sGz88ugm+ViUkV32eb4yNBOjyfnvORt8Gi2p5Rn+3xlz1mLLxAya37S+bpG
1bfbIH2W7hXB9/TtU+YIkjn5cKy4nhf1MlO8imMXbVUUbKgB/ixdku576KA2LSLg32Lmy6fCxnqt
SDiPJxsIf58Ywk/QvpFDiGDhzZjhHUAQfMOv6oYyQE7twfc8tChmCJDBtMT8AfxbfAGC+Nt0nOYt
Fbjt9vzBxxCfd2k0Gq1h4ac5TvuwlFhx12sa4k48fPwkU/6FtcbnoHB1KNw06fz9RMCsxQAiRQk8
wBc5QtP4gkIw28/gX+HwTjyWlN9+PJDo/VLLjO/OXy4jebpfnfCiUi1N8say7vmc+3q9RvMLRv3P
2sB/LhwSeTh/rX00ZvsCE+JTv+ALjgbxjNYSCmgPF81Um77l+aLfkrilh0jiB+kWku1BcHyJXJNe
xwlfrjGGiT+HMsS3mE/XfEzmG6i752oyc4dIX/PoN/5N0DUSg41BhocspygJ7Dx093oYkd5O5uzk
0YFfBGNDd9k0g3SBPi5/xOmuUZhq/5TgFK6VifJLRC36dZsWqOqKaJZbVLgILMVjez1AyVv7yjUX
mBpHVzBZETCysvoTvEznKo0dPSC1mqBhjUCQz9Avl57J2pcVo7h9n/Wu2SShbPaZzaMXVGgxQdMm
VVhqO8paNBpzEGgxr8ZWqSqX+fjK5qTDGK5oGYp1hPHEaDxKJJ+a04wFn0uQQZfCARURa5Tsspin
t4M/R0/K5vMdizNZawzy0ClFC/nSTngQAAroi7xLgn3rL/Pd0mbsGqvePmniBXXv4mGquIXYQsK7
8NqkgTpm6+xvAwFlRWqkico2SIcaAEh47S1Dc1dIxIRDXVjcWJhoABvlSZX6Q3jFl2K9bpUDOtKE
0Sbm01hp6vvVgm0DlHw9SSRwFdOegIE8lE3f5jsIfFmdzSy9HlMbnfy+meH12ZDtkFvkXiRZe+yU
6ICs5C69mi2PngUuu11clxyskF9tlpq7AFvljBgOlxw7kSR10RfXKY08sGjBbAwG8yHo8duCzdjD
BwiAdx010I/H+OM2mvBInBGuTUjD+OCFpKlsL+bj5MWPcijkDbFBcM0QeAxSS6OPIaiTzwb9WFty
KLvg5O2TAKXoyI/ChGhAUTtGh+A8gPRT+lTAn+0JyPExWhNQxsaZfMhoL2GGNuZYcCD/rYFY9oBS
4Bg792Q8xr1pHpPQIxVF0bwH3DXe2JRYgB95JIGvJZglRHysZqb4xRgw7yqF4+adz6HF8hs1DZX2
bYyh6RwMIA9761bZldJK5bR7Uap51SP8+Ijn9rAsyjYLrMjvAR0We+spUJFzPPsjjh/WbH03AnYj
On0yrA8PwdijONeO77UjWW2sr6/x/WMKE0P4VHWCncA47rf5kA8P7QzHfHQAyZFIH+bUrfMq0ow5
iMOx++SijF5gYpTgqbZFbXjrY5Q4+KXjYVeTcJhLq9E6AXnTGYYr7ZcVRXiZaCIg+BnAll29j3xt
1qh0Wnp4VJzkYOqBTrYmXbsJwag62N6lcIbDREb3SHMs52AqasyHijqxZN8CVan9Zpy+gg55pVnu
SgmfhjL3kovOuXhTGBC3/XQp9qrp0JHlMpEXnRBRre2ir/gg8XMEtHV+qUBovSCYSF0sIRGwCtEh
FhT4rXfEV2SPogQxnb5bkOfSzICFp/RJT76ovTmfv3oLug3Msz+YqacYTyvxYFSxPsJoIr9YXOuf
H4noGlH0ITbheAmPY9APSZm26Qh/mtlLbqEDXvbJ6iUHB3r5ZbPIdQ9+wVSHYdNhqI5Rl4WMsw4h
obtu0Fmi2odfg8AHQVhPjr31HHkEyCFEmFR2NOsQHdOpKU5wTxlrSAm9Up1PKpx37BCSmN16bXvX
WbtcwwOguECsF3+xc4BivIEnQyf7D43osD8HyCdVUShe22CBF4goMJxbULM3yDDfarvKG2Dx96Jd
KNDgtMm2gjfzKwihsJ7L3cJMhQ3f7ItGhBd5n3q3vkhZU2KlZscUF4TZxDScCsX9F8TLZxcG883H
MHWfvAXGtvBJToCMxkj0hv2TuO1MKi/hg4jzDhPrcmiQaaMTKu9A549BPA6SvgwVbU6jHG5d7Ae7
UJErAMUDfGyRHzs0Hla7HsN9gvffJp4AfcH1Gwp90n0/G7HhzJt3DREnRZJHKBTdjedDsqVHkNGa
oZ3A4srKGAduDPzgCs/qUrUDFrHJ4+OcaVMJpcQp08ONiXAAUBF+QJb1JhXrMyrYZdM4SraySD4X
TYBlOuZRrcCNwUNLkxLEO7SLWXcf0SzYao1EFJk4/ygWLylRpnmVX4zmsZlJdoGdpq8DzBa30sa0
7BWfntfJyc8wtIGHR5NTfVqTwMGYoIlPpveiKotdcQd7xQIBUvNZDETWN10AacKk5T5ITHMaQupd
J30+1fEQtltYxS4bMeCcS+c82rEByZKYNel9CCFxPYFnUpM5WrZsgdG5mm38NaJ5X8NrAoL9JXIJ
FJvmIcXhdiWYGzDJWwLvEIcWzVkvvXDGUxMmVQ78YrMsvf+QO5F+XQLXbXsUvlUC8AQkrFTBSNGa
HdImhy3NM7eNpBu3+QQdum+lAC7kjlBOILHB4pE+Rsl4RdY5qibbpbUBuezIWC92GGtddTEUMoNO
R8ghTX/tedgncmrSh2gUT0wDpIAL2FCPWewdUjGqXQKApMQsVdR5l8YVA8u8ghdoU6befOsAs2yj
ggJEx6aInJWMA/bFFtfKZN3L3oNdUiyCalrGuMqB21xQMtGLaQC8MMSz3eeYZ+4U5pI7D0yul4Xw
dMdMgVELsgFg8ocY7JZahOeG3XrjUBT0mMp/bVNQteDd8tkUES3jeGG34Pr1u6hw8aVEbENlpvxa
JeTkrajdAkegGDK9f78gYWsErRVzrRaWOnbJdzgYoLlcsnCqp8IzXwu3xp86nG5fG7IUh15NWF0S
KaoHhCXmwdZvFoV9/OwDMfLGQ17l2dx5A0xkvihyqTGe76IbPLHqEKxxcpUrHc3lEIz0o59hLJT4
RF43UzM21bIk7sM0esMXOJN5G3jLkz2E9/LGmiCoAjmxK9HN60Wei7UptQKKqahZZWmnYLhLztoH
UXjepyAi2q/A6Gl2c2QmWeNUyQDHh/1yM7WDd2fxiAoMWaLmOZG82aMmNI9J4/MWJdK6HDxIph4A
TicnWqTjFuTmYQeBK+vgoN6NcB5QZ0/fQvn7zPO7GafRONxOsGDMyihtkNxp+skeVpGp5ygV2QsO
ivWQ0GnClCdtyU06hetulFh5JIDtaDfM2ePsQBtIwDCWpT/J4KotOnHom4LdwAkVxsLhZHzIBPOI
XRGeXAG9JJs0M+uRiAH2+wbOFmXGQrJxaJXuvABiP/jDb4GT5CU80b5wplooLs10kbue1hkZdeWg
NirbiTYlqGkfnaELyGLBg4CfKPz8pxeN/1W3wkfNKBds0jinL20DWMR56E7EqkwNSseXUbG1HvRk
960m02Xc+t3l1I5fuBUBfmnrbd2Earz1UKw3WLQv0wgHsVZMd9mq4DEEGj4+6+MCUnMVzvzY2nSu
JysKSPkHb1sIwJJuSq4cM/QqRqjCM081v+4AaLwFhQpu57all0XIKJR4GYqyhba1i3yxR/lzm/XL
5yUAxyeiU3vl8LxuVmbnepmb9AgL2vbYD6NX8wiuv9QOlw4mmrCUAl9Xt7HcKRCTrpW2fL9kU/DY
JJBKp9mSIsi3x6Q9HC+hkXrB3slh/EbyvcjirdQYZPuF2HZe8dho8YG75R5MF7EdU4RQM3gm97Lf
+Nr4ZT/ND05keQV4O/6kZrJeSMGym2hp+gfPDU0ZZtHjaqdPMD/sbyxwCfSBGJeHeBSulGI4ze0L
VYmsuQieHSawpbMF1NZ5j3JLpxYORqzbQnGtH3xPikuA7OYgUe9uh5XdY8RwyAgE1jGf+ceOsmpi
bj1hghBtHNXPC/Wf+3MtRb3og3Y4JYuGIxWhh+u84EPlEv7Z4z2rxiC5b2bvzfVYg6s8Sd99krOc
oAGZb4CjYVSfmeWyaVLvmI5I81pTUMUwN4XeneD2eyCjFpaHAcz6kP2xXs42ZyWfgGcDR2N1YXh4
FTE11cMayyNvUU3Ccjs5ejzHwCJW3S5v2TXK0qAEUNGXjMH51Cf+UitEORyAmdCKjBZk4Ul+dTJb
eMnhe16yJFhBmM5hgVA49wGs+vwiX6fiM8bGBsATAOCpa4+DH6LbL6KvPk6u49zlJez5tgjuvOIJ
AoIh5Zt2DLUw5rv2bRkze5iXCEZWHlvKRq7htmkKrGPbX7BvJmbT/apjAJlFeEVpcQFE7G1O7Neo
Tbf9wI9A76YyQE1Bx6S4lICSKGBreO24a1JgtI8xkBexC4ZJfBX7QtTO5BJQ7/LYd96FVzDwJdR8
FavFu1MNy6sglG8pZ1urw5cEDnktfDo2SGABVpDwa2vVvCFW6WoxZKrHIHga/OKJor6txnDYQ+MD
LAvHXG6LFgC6OXaNBVAFsxw6e+n9hEOSY0GUKC0/8RzIFaSn8a5188cZuYrCC/JyQlvYprMuPdai
tbZy18TZCdNiJPJBmldGDHP3buxgPhoCRxlyOqKlX9+wwFe8ZlE4A/xdI9yjahNxi+xbu/OK/gjn
K4UBQPcAaBwezh6rBQUmEg6PkOReKtu5Y+jbV8zngB6r5VPXxwYYgok+hF7zJCJvvVXM/ySNxnY1
m49gS9z+H/bOZLtOZdu2//Lq3EaQUwVWqmQpl+wKzbIssiDPKd8/uz/2Ot6nYC37WW3f8qucwtm2
WUAQyZxj9FGa4kdu5M+1674SGvaeGs7lkHNy0emf6O57JMXBgTlBa0rTvCjHuT4Z8d3Sd9/ish4v
xmVhtCEI21qyPUT0Tl8qRek85IDZqUNAxl5RDS9tEsM3pqLbgYzijI1mi6lEWpqnNLW7Z8WjA9jm
886QcYBOycNTOPg09XdDlR+nVt81pXHMMZd6mmLt62h5o4s/UacnsyqrlwsaQl94mPddEe9pzlwT
1TJtYjlse12yrPaHJFo7lbFCRSBraOcvcb1dJUanold8yTnNS0dxD1SARmM9bGkUET+lqtWWZDU/
squ7jL15RDeZmifHJmnfdDLclW5+dAbr0Kz9VU4VNOwAYblWc5zi5EkulQdjDrJIH32zUp1FRNXZ
9Y07ik3ho92NZOKZ5jYctdwbBrvas4+/VRbliu9hx79yZy3pScPGt8FMf43l7NBNBNbPjnxOo/Zu
qNbkxfIC4pICb7IPynR5pKuHHjpOlCDKqGYgv7zNWbdQKsxP2hQfVRme1nz2MNLVHe1igKiZe4ij
LPSdpN+jKIge9IJ2mmr1XwBLXnAexnZW5IZvlSLeV0xlO1C9oVe1NqM3jikJl5Uaessi7W9Ng0og
y1LX72wFEZKSadVdW0EZElQJIUGIYxxJkjHRP++yoqXTHBZp+7QoBU6fHjjIcXALhcOPk7peZTMr
4jFdrkoSOw59qXbbIaENPRawejHCFxM5lzaTJrSrI7Bm94fUBprBtskmIG6n164sXK9L8vJouO1w
xU61eJszQz4vbtQcWrEkx86mMkyNYFobXlNe3NtNHH8P21x8ocRm7LFcazfQJtrHpkVclDYLUb5d
qnIs70JcxNl8jEoj6N32508qn9iZ2L4NuBEBEce9lo0qLq7uxyIUecFna24Hu+ABz9G8DWk23ji9
XazzRHvXKvFaNOosjnKxaLaOugwbYTfLKVuq8AomjLHRpBvfxDUnZaMS7kvW95afqNbgekNc002O
iwe0V9k3/JD1Ds5tt40lq5I+dtoRn7ZyOyQKvz5W+mSnCYQonl6l7Ze0icPA6iYn8xB5lmylNQku
j2OY2nfjTjb2cMlpnYLDmplW88EVbk3VoaKf7tF4SgIzMcN7W6vcgL618G0AtfsWF/92iG0wN2lu
3Drz8mNGpnHFLYWHtGwHslgRkwAF5cArIjU5QGjsjqwo7QURKfWutHtEwtjAxAsyteGKQ0exiVl8
t7NBiWBUNMokepTdxe4838P8jA62Xcs3MEmIXsz2hVaw1gZ2r1zlHAaDImEbjx5jOVaFdms1IUkd
/VwGloj4uGsqGg0/6FuYEI5ZmS1d/y5fHWHztGMb039ZqBtcWKUz+4WWN4RogizrO4eNqy3aiyZS
5GNdt5yHBTM2MPb4Mi6letmz/l22JAkEuD31Y5TNh3RN9yt7sz04UJAOWdM49NQN5RSr6ddx7QDO
VnK/6Bxb8qo+dSjzLysVxVnnFA+J0Wl3g5tq1JqLEs1QBxfIkxwYtqpq4lHSRtzYRlocZE5vE3lG
dtnQ4WSa6+Tezmk2QisSOT3+Yjjwz5bfl2zoL8KynDkxwITpo/XFNkXaHKMGOJ2S8hwYmZsotMTV
2FaL7xrjfZTr3Qade81qPoXIB3LzUNh5GiRuWm6idpZBH2H/RJgK8ibvEc5MQ3RM0FF+mwRnxE5r
0g3KPGoWnVVdoSGM+eEUqoUT2ZuCh7ENi76j+ao1R0dnuYkm0zyRmfXQV/N81+lJ7EHFnw7lXAzs
lrGD2jK87WbT2ZpIQPwcY/CxbrsySN0y36TJyCm0nNmSr8XVlGqbX5FshNg8Tu4Yud1bIQX6OquO
PEn3nFU9hiSmkattS7QrfTXcd6WVrV133Zc0YVElpYgSyY5F8s/boGSNkMTGPtDYsQwGXat31Fpo
m1iKeS1qKkxNmNa3SqZYV+Fkhlt+z1XZZhl1REu/SgsCXDQn+2o0Y7ztZvIn+nCod5VqU0DhzJWb
EpkLfcMj3692M4ixP6EStX2t6movNsds32GP3YKR+9JbVevTBnYuw8Io9kjWsl0yT6/I88KgnCXS
j0RbootOmdTrDo3dW5S2BioFdC3HeUBUERtqcyzVpr6iFZVu2aBuqXFthqHuthqBn+y3iyXQJIRT
AaRkq0SgcouxIusd/Rd40bS4oGipIsM1km1qZj+GJNcvOpyPB31CUBCpqXhVp8LZNKY+wZtoDR+x
SIPyn/pspcbO1lnq6TigxvWtkWDGjrmBBGAMAY1SM6/HvXNFDcZ+HHRDXkVhpQVj3CJopRfkR9Ta
m0pmfp037UM2pt3G7WrFL6yaLzB1muM860hlZd7LA6CBbzQb5a6W6ng18Kd9XZXKJlVsbd8irnpI
FjQ2HaqubWmZl3FusLVfzH7xo6zOvCEitim0UKsYttJyk6vl2m0m1Wd9sm5x+qIvkxWSCr/q5uR+
yGS7K3MTtoftJghlctFi0a6KWzsz6ESRjPMoBrpmAnXgXlnc7rva9dV1bS7jD6WnkymUwXaRbdIU
C+kYXoFhrnftJDmGUVO5WRIwOES5KlR+E74BUegHq1z0F7Gs5dVW5k+OOeTUXQ35ZHHywQNE/Zmf
6d4QdmDvJ32QxxzkT7DA0noc6uEtwfp8TR5QvvpmrPEJceR0XSXpgrakfXPjn11c/pHeKpRA6201
CUprMF4WPvEbdbZDpjvRvBgycW90xcg1P1TNHs0Dswxbcz1Tn2soRbirreFLTgRQ7VflaJp+b4wR
AyIt8bL1/LYodt4nNkXUWxN+uQPnImhF1R2Hopie0qZrg5QN4dcJG89zBc94XzhRd+wtZ/iiTm5+
KzrbpGuF4uRar5z3sQB/5yn04r/kjmivbHcwTjZywqPIeoCFFSIOD28R85tNmaOhC3mFrKJ8HlSe
Hs25958atmaeQ46bNDiNiScQdfFCC0yhq7OMk3gzTC6XWqvmDvnma+24422tF+OhmGfKXyTD7Gpt
pqOsq22w2t9vYFCHhyiJE3aTSdO/r2aJNMjnwUKZ7bK9sjWkILJQikAuVDRiho7m0HUHRYQOuxIc
rJuZ/8OfBx7RFM9pgDeJv50W0T6Lu/oG0aZ2GlwjPAibemrPnHzQ1cZ4qTX8HXx5PNlFryaOPtyv
O9DnXkTfvBQhTVGvl+tvK2WrBJMz0SEeKQhfLVrOMXk2F/SKQyNfh25M8Zfzpg07zv1KDm9myWBB
z8jPz4ayOtBmr47lqKh+iod3H9m5fmJSdW/IVjGopYX5QNhUU0JBqPTurbfyulJuuUx3oZkNcznO
J+dJ6Iy+kqZ17+n6Yne79akU3OtN2DJ3IYbhvyeDTmW3k/NyY4wOPTn9tV4yBAKl47r9Dh0PlNJR
JMaeWp/u5XpdxcEyOQJMOL1yNGWo3hF1LEGtT+NbSGkXaaUsZmo5rii+0GZvTIIkiB28amRhV2zX
jfc5H3oXm04X15cZuXJjEMqYi4ZiRv3mTlX6A4xxPm3NtK3kSZro0UentMUF2SOLsQHfYMZ3mrS1
UxWqOspshLcCpmqO0rItJMmJbA4l52XmBWPZkvk9PYVUUcL7BrU3yEonugMrpNmsmzV6PpKBFFYk
bW7eNIG+6y7lC5o4wudLc92ncSbwjbbNi5pHnH6pfMunhVMPq2m7KM9IhEf7ubBwx20zdAkje90h
u5Clxm5jziuLgeh2VspylbovEJW05oo2zWOv8V+WUQmrb3kEEPragDvq7KbS6Y8OiDTWty5UxVMy
lYrw54yQmQPQLwKLRyT6vslreUSSz5EZeS+etqpPX1SzNb8N5tBdK+Og6HuQNFpFOzarDU/DkmGj
9C1j6hB1cetEkerTawKMTVmQiXSPF666iJDpBILzaRQ4Dm3PYK3pbV3Z7dtauVhUKyT4GD3sNu45
F9GCTFMvjsqEuO3cuaG4zRxhzm3OWWbs6Dezz3COhoEk9XlswynbGWOmYjhu4zTdjLQ/ZL+j9FHQ
EC27+lKr64ZiZWqRRuxnk9Y2dO6EIYN4QJxPWkmrjF6Zxzlmt6IfrmJ+Rsf+1yjCS2olTuebsWX9
CAdJenwC8ghTCrXfyFeR875KE7OIX2pa/RYjwNVPGq75wre0uHo3l0iclFo1Qs/mYnfubHFG1u1l
oRNWpPUdicyTepHm+pxd0D2tLCo9VXJCrBcZm35U3OGIUJt+WBfWWBzVjo1rCvPJM9wyvjUGzQ5i
g+Hu6UScOH4e6YrcQKhJFdVrG1f1B3uxkfdEoxwPee3m6OuLbOn5tyrFdbftRKvjfSrd1C8a+tW2
OcLRVB3M2+EcKKHID/oyd1tXUa0TFZF2p5Tg/kTZp9sOMY5PcWC3xFX3wC5Z56F16Q+OJ0XrTW3Y
b1x73rC1s2L2FvKJPdrVQt0Axgpl48SaD4aY8LYhcsTHZw1+ia7wlqe5YuPnFwWIZmCH861dDqqf
SErobEE6X+n17/Qj2f6W3XPNSnxp0BCP59jYppbytS8Xk966uO0oYKC/ZLKomDo718h3SGURLqSc
TKheX0wUQYJhtMLLytLv86ZBSWigtEcrS8YxJySzKKhLlJqX2RBEF6oeMTlRpe14bI2DuO78mVJa
k3HIjtrVfFVvl6p3vxByVPlSYGRaDE7XvD/9YTFZZHPLeVgio0arQkUduAKVUaYx+lMbexq6jRoV
zjOUfcTVteBEmE6qQC+NerOEfdQ22Uy0cc6MWCRUgZpyKa6TpEmeK1oglJNAjl5WdVE/mIOZX8Vz
9JjXbA7tuXpyqdCOoe+aowJwOeP5elU6m/m1E9qOjKlHWoQh1CEeFvrVFV4hNwLHVJoboxTTDUWD
4biUtCLZ/iS7rjM3BMsQpC7khd2Pt2aeB1Vq3hhLtadifFBUtdzURmr4rarcUBzDSl6yv4C6cBuG
mCiczFZzz+2m0k96aEOyce8KSTcXufK20xck97N9CQYg8ZVYnHqVeq5bWBhdjCXyC3xkNL2y1wUa
xhYZd3GvDlntVdWkgRzDfEO7T/WpBF/0k5rtihQRHTa9ZfCsjq1j3UYWDYKFHTlHIDWI5ljjHUbp
Te1S8owbkAhqld7m0rqIYOJgT5gPsEw2CtXBQ5mkz4aRB2NXR3vKgFS0wkrKo5s6VPhEXz7RKx2/
EYlLEQ1XGhXK5FmpYpjcevZVd7T4bpLal6ksGr9rTUy7IxyheVTbndVEG90dtlW9aIfZMUl5K1md
1PCuEeO0Uets3LfGsOyqVO9/uHb4JrKYilSRz0Gd0xiUevWU0UA+jK3pXKNKpAi3xPJSom5dG45V
oLfRQSqEd6OI1QLNpMOIt3t5Y2ZKKASjrrDqUlzmJpFFAHKChiKPF9WYqhB1v4QsVD3egUtDQQkr
om+co17Ctkv9Hp+Vbxrjo2mKmmI5VJ1lxt/T4qY8GQkN586YvzkTh2bC0zkApMYPXcuJ/9LL4uSI
hcY1fowtr9XahC3CEuB3wluc9JudI/CmHUvPSyPCXjexNeDGHH0AvPe0jd7IrmRTMU0ORca0C+x5
uYq1wjlUs/2oGPbEgo+MEA0OrQhVd76UmWbvDOIa6tU8BCPdLyfja0quyS5pFI4P71mhXWL1++70
SFUsmLeIZ3K2K1HRPKQ9TSUhkr0L/1Y0pKCoHVVv5Tjn1o3m8tZbzZGHudS16zkOb3NteE3T+xJX
WaawOaoBw1Jmu1DV9NrQQbdjVLjBxK3s8w5fXa/nr3Yjg7mKrlq8ZS/VgEWnyzdz0rBRHGm31/g3
W8I7vw9pv00GOT80MDvMcr4DdkpZy7GPommuoSSXm6KXvmJnXzkIB04VvwOgFh45ZKiyXHcDzwNj
aIbRKxyPs9RNNlu6uwOayQ7dKk/pZKZb1CnzUeQYLp0kCjdt6rxMRvWSNqLDbpBBzFRRuHuqMV0S
dMVvHNyttfoWWluLyDXVzCuTQ0neT+NJs5KTZcpHJ3IOcWokAQzfw0JBimPIwFlreHXTinpvHrub
UkmvCaymQG03jytDsWsy4NnVN53NX1YrCNTb4ntrih1JWx2Gz2mg31PEp7DDm66lT5Fd7/SoQkXY
3bpqedGK4mQn435x3IBqyV5PumtE3tZFq7aZ4SExYeczFD0HOhlERXI0MGJ4ZUH7H7FsYDeUMMCh
P8ZOt9Phyt82csw35axsl9Y4dn32Ix2066zE0jcY+AadIg1SxRrwWTLqZUz931HRxaTTq5gydg2U
szfklJhf9Qzl0ACRAkK/hqwkdaSfpqXN8Vqz1n6dtm0ALFLOs8c7t4/0w4AFiy+3Q+4o6hzR0GBj
Maw14xLAjbhuDdYtjREQkswR9uPsi840sfCODRCarY2GdKGhU4uyvNByPjQ3NtDCqLNrbPAmHkQc
nhpENqdRZpx4EIi4GT9MjvS1iCV8WAbzTprZk8N234/R6u4dTiBKYbCUc5yzmD2Npb5sasNHUsVv
bDSp+CJOETUWITXUuD/QvxxORqMbvs5R+qbvpae3xUhnL6t8uzfrywJq1KVM69aPs/E2McLdQiuc
s0TWBGrWGztKOM6xb4tsN7akWuvNdSLMJ5a2C7UwbU9r2CslUjUQsQprn5Udg2A08ttOH/WbeshN
n8c/EFsXXqaR2NR9sudwQmuSylAWVru4bkZvql4pTtNrSDvhq6XjG4ujBInZHDoIgUrXUAWKrtRF
P0AhfmIlQq82BXpePlZyROHbj1RtSvbZHr59581warPwe6vT+g1SGfPHaOjJVeoW6SXdSfcqoh16
jJNaT72BPWEQDqbxZuns45I6f89clkuUJzkekoSdu906t4LdsT/OWRigy3VXK7RzPdIyu8ydMvd/
ivL/vz3h/1jI9//f9oT/+e9orrqPhID1b/xjRdAtzP6YDVQHJR8IhzXi7B9CgGb8F7ETBksRTAng
Qat94T+EAF38F9L89ZwLUVvjT/GX/kMI0ARcAUPooPjgUAidK/0LK8JHEg04C/4NCCbAksghW/FQ
HwETjjKXojEs4mMdAykdh7hSHquaswRCKuIS2aI+/PJs/sAkWJEVpZyxD/+kLfxzRfyEqwlD5+ef
OR+qPIbPSjSan9ERR++8y8Pkn4H4gVXxK/ZArMyP368BNoN6AJGL50wQVmWo49iH/CpID0vPjB9Y
7+Ex2SfeafJ+cKcYv7433rHy3cPfb+8sGennE11jpnlnJoQQXtDHJzpLUVHkDYmVbL7H7Umi4ost
fPPsoqNICQz1OtdKquTv//a6+GMZZfhJuLhN/NXH6yaoLEn35LpFp6NeL3dKI645SFxY+sbUka6k
1a0mzZ1jff37lc+tLLxH6HrEihmWzes8f9ido5TRDFvGL0lyRlJDhZsZaSOH4aHUdfT8Av3u3y/5
26jlkuSOAH3ho3Kw15zd62ACw6ZT5bfV/ArkbzjaqdN5ca/cDKr92IAIu2vz9N8lefJqV9vQz8gT
2FQQqs4uqzL1Q1ZB21AuEVulUWivGZLBDYWGA4eoQHePxmgr3/9+s799MD+vupI+MVevwbwfb7YG
HlhntPF8qbAOs5vu5DOpwJSs/n6dj3Sbf+6O9E6LIHZg7hBuP17Hisi/bWs0N2Er6diI7cRBl03T
BUqFT7g2TGwfv0+COQT8XDb4kG3Ipju/1AAXsyZVpUBDnizXE+dK49/Fgq33s17EVQ1yquFbumf3
Uy1SlkLBnsQ5GAmLHfrtOA2bvz+0P96JaWmaDjtWN88fWj5hb+zJTfabuAy32Corb1rYhqZqHPz7
KxmEkZKsS4ah89NR9kv8WEQDU+MbZxjEqO+V2e9KSXNS+eSGfh9tJNVyEDNRpjEOzpFdNNIdQ1sh
r1hEHmyzua9l9cklfiLxPkzPvBmOEHy7Kq8GCuLH16+wP63UiTcztBz/s1DXbmRYl/uhKe8XNWd/
PbpZMFNFD3TFxUfgzmj4il6905pBaP7UmcjNka9/8sP+8DJhozFgNJtSym9cXeREetRGDoY2k7YD
HV5YIJ7RfMa5/315IkCdBZx1l/AfC0j5x/tHXya6NqFeSR37FczKtI269EF1pcnWlVO/ppac4Evr
i0lwJ/1ha43drvv2mJhqdkkIarI3OH4dagNDtN3r712v46eROvVytf8sgvz3+d0EMQrCjUH+Mxn2
46+1YNBK1wAtusz3cnqzw2vpa7ez/vj38f1zYTwbFQCuTAIbVzY+39PH6wjM3m4GncM3B+tI13fc
jrgwrp2SiAtqkCj4/aals0ZS8zRanj41+56Dx6bBZEBoGMH3UB3qTybF31ca9mw029bdGDX68yk/
r1pNnXvklaUSIZ+foxv6P9+ybt+bh45K/r6ohfLJ6vaHYQgdyGUMEnKxuk4/PggLbg/TPaiv2rA3
5ehIj1PUMSy7TzJ0/vCps6YwmxDShKLmfEaZEmRwKoUjH5oEkqwOo+g2L53w7u8v9vwyKN9Zo5ki
WTmpbJ5viFKhaKLPGT8Vhf8Tnv8w6Eft37HZbO38Kuuv+GV6pCAZ6rSluJmy1oIYnZKPDse60Aa9
3si86T8ZGOcv6fx663//5Xox/F3QQdyV2VwZ4mKpn8RnD+6Pl9D55myT3T70/4+XsEq1bzqXS+BS
tQpwGw4SVqopf389Yp1tfv3uuBMDpiefHcbnNUzp42WAcPVZWmAENc1ovMSGbO1kWE1fBhoT1ypy
4m9tizInWWpvyqebloBoOub90n7yQ87nmZ+/Q6jEvP3EjZ7f7iRnAfgIxCAV8x3KUMKjwp7pTzU3
naYOG+Qkn3wAP0f4b7fORoTJmOxU4AMfb90xR91UiwGtq91PO6PKKcn10AZCCy4A9YT0PiQ9FsRA
aNB0hDumK9p2yuKbTESVT5EODMtet2+FsOqHrg4/SQ78wwCgE+6wTHA8I5TzbIyZuDrChA6Wb4Rj
+x2oT4app2UpDMPps9yoz6617g5/Gc81pkFTS5l9Z1phs6q/4WgjMan85JbWMfvbE//lls6euGrl
Y0ygS+aPKIUvgSke6fj4o2WcZje5wxaneV3Zf7ObUgZ/H+d/mIYMNh2cnNmrsXc/u/KCTRJJLAIl
0wLzOjVWdtFozmdz6u9fE6sXigQ80uCHDT7bj8+RNVjtItRLEOhgwyV5vp859nlmqfomTbwmjR7L
McKqVhxRfO1QF34yMf12AGXrzmxoqRoBpza237OZMFIInVocgH1TFL3ZnXEtdYk3UEU1kMcn0XQP
aq8RW69TAwsPf3/Iv42is2ufjdiuHFw1awekRPr3ETObhnUHCtQnM8VZOAiT/dllzh4yXXPU0JQR
0AfPG9vuccwk3zpKLJ6lVUcLAlg2zIda9gfdhnSIOgVsVDvs/n6z64j5MJbXX0Hu+cpEd3Rwqx9f
dWbXrZq0vOouoz0UD8dEUTaKSO91GW4QWv7rCZLrrfPAz2RPqjZnD9eh45lhd2vgRGXAuO0d3S36
ldvGMlcvzP/mIdvaSnwHqr0y5j/eHiiFoW0j3iUArH1M2ENsDrdgiY4FRkeRuleVRSNSLPYlXkjN
q2ZHAw392Rx9vgFbXzXIaZX/tW0gzWerU5bYYz929I2WuDD6h64FbkDaX4t3H51B81To/VjdS0Mv
UajJoTLv/v6Sz0e0jeQLWQJvFyo1u6Wz63fxAAto5CkU+UmZL1y0chaugr9fZB2vv46k9SIsf+QR
M2OsJY2Pj3owIDWayXrISQ55hrZX3bgDzqsp/WRr+acLwQIlFhC9KZvMs7mhAqKcExEOjm6qNxEw
p7TImmuoVvVdguD9X9/VSjDl7QlguVQxP95VOikG3S4cYcagbqmB+ba+JRfFz3X9k+f326zLA4SR
y2JJCdNg2jt7gKqd4o4WauMPL+6pCLdW8xjmm4q2SoGkYwIuZx6gWH7yNH9bUiiSrJEoFHap0RAK
9PEGi3ZSyPDgXJIt4yVfYERVPv6X1bW1EMPmxDQJCmFsnI8/sMx5qU3cGZqWL3C2gN3FNw4MM0st
X7pw/t/c0i+X0z7e0kjPeIkjFD8AUXuAmPVxGj4Lqj8fhOe3dPbYJseIqWQujAs6OR7WnWAs7M0Q
MlOzXnxyQ+cXY2Q4JBRToKQIxKp8NggT7M2RGlJmkG1cBNjZ1ecJuTZQcFkGYZkqnwz68zGxXo8o
AFQRpkFh8jw6MNZHrZGw8DB6wOdwAPfAPRCbv39Zf74IUhSMFgz585BiU81BdyZjQ0wcLmygoTBC
YrKg/n6VPzw6iNpsJDiJWuu+/ONY6HlHLdZvpj7nhK2yGN/wIjXy6e9X+Tm5nU1+XAZMMr0OkPTn
yxoar5xk9Kmml6lv+zR7apPxm4TvO1ryqEMbZ8u4RRRcepI+ot04e1LrLjW7993RedQKHrPSIrRy
US3aSFM/+XkcA7jPX38g6cws72sUFjVuDktn6y7mTCeWuJm8xiJediIrWAQmpsLmvV+sWWKoV2j6
YTfIQpTOYXlfUtYyPVgl8O6qJazQ5gCINBGWgNg7OVHYx89x5JjyOkEfbB+reaCjC/bFXO61xZ6u
5SiUF6zq9oW+QDf72rZ1iDEXsPtpLCmIeElFmi9d6RTpk2idfp81dXPj2CgAfxROop1CdWiyR1cg
M2NL0uN7xJVvp6mzaW3FfrQdNb8dtXh0LhPgfM5+Hl0szm7Slrt2bMvbRi11XwhotqjuhulJHQHR
Xi+LM58MfIGHiWAKRCda+J6waX+JZFRdaaWwr1P4zp6SddXeyLJ3E+awcWizCZVdNQgwjVG8RDVS
KUIyoI2CPZ1lFFm7WaPK5RfUCupdWOgUeXD6fZOZ02wTRCjHgr4S9l183TRW8BK+4LvD+9SGYCyw
kTme6VRLcxy6RL/JunQrtS6+GM0wPNYiG7bg6NEK4Mh/VpVsafbmLNRLVRTGrTuRLTCny71FC/i6
xlpzGJe4RefVONu2j7chml1Eui0uoxDv+GZc8St7pQzL8bU1iSYAdVWO26E3YPeBVDg1Q6fddIgR
+k1u5gxp3mggZmXp7yOCTx7NbmpHyt1JZSLeNd38MDjFciGySsVdp+U8uHzTlRiGVr8elqtWjW9G
dBajkXb+UiDycFSoHFVmv1hIgN8btdM389BciTbSfLtaAuyp9U0+YfBmZOLcldO7YyFiLGO42J4a
F0ro1fkO6SQexlHxFmlYb1U+x6lvFRBr0kUGSjJagHRt7AxQL3Q4R1p2I7Cm3/K+gGUliSqu3Hp5
NVU0MCovjbCsCBAi4QdW6WWc1nW3eNcHeCZq6tyUa826VDo/ShEWjaWBVg3943PWLq+2nlhf0CCh
H4QUiUdt/YFJVh2G0qK3XdoLkP1IOWiV9l7pBpKebIxrj63SBrWv1yPIV2T2mE4RgL4KxtSg4Kvp
jbsw/uHOrVN4ajQrL5NZnuaSd8zChkpsRnunN6U/LjM8owqlM38IqQ3ZOEccUKqngBHGnyo8M6x6
Dds+2rgFy46/IPcDi6SKbSqGk8UuGu7zLPZjTnlSjuw46s0i1QeYjUOLZZhOJMpzSuooFBAvJ1+L
loNRa+a9P4X1d3Tf6aZOZHVFLspy5FiWnSRf2Ns49eriA2U2jmHzdZHpBUV/QQJfB3T0xZ5mIEr5
SXbLY26+VESl9mJ8LBkeBc6HeCo3zgjUpJBYDQkv1LC9wU+/HxWawZ4qau2+V98NLMyBSiq8FbuE
RsdfFlLGIoVhNrGh8nBVqAGvvnvIqCNetGkrH9sQdY6oU7AXFU3HY8fUVg8Yg3ql3vaKpX1vE7Jr
k7p1D2iDhL2JJkRAmbhqKgP3ERzdGEhX5EKkA1TRSvNYxNEWfNpm6Vo+IGAAAMWmHIu02UWQckFA
Q6jNfacrn6KBIDpLE5onUHuJMW02Sd4i8pUOf39cdkYc7w2n3RQLVsuczBDV/Wr22nZOZdCxwZBL
sh0MaGNp/zzB0lDThMsRTi8kCnfk0SUFkH0rrE0H7NOa+j3BCqk+AaEAOkm+UTuEAQuBN5Tl2O0H
NKL4J8QUgA96YR7DQyDV4YjjEDtzBXdTXd4ttMJGAk0UM+tTV00DhgSmhcjCDoEKfqq2BO+JV6GO
I5tI7aQwLo5GYxCRmukWQJKUjQXbCYoyQ9S339u0/u5E5u2iSrl3UmsVU4V5jT64C2GmpKLZQFW/
1yPedGsa8SntFwUiKQ5ivNphfQdqdeF965BQUZCqN5qQ+GPhyr0uUPoPwxy+OS2aT+iE1pNaRHKP
N+5qFT4DgX0qTOMFdLVfOfjQI7gVll5MG7vV99G81De4Ouq7WgEe4boT02uhjBjJ6qlmPEW9Kw4m
Itb82MyTcZu79DjEFEJXjeFvAglhfVhk+NwRveWHTp/KTV7UI/lfFE127hDtwonPO4TI+m7kq9EJ
pf4cPxQdJA5A2tNOUXLlMrJkaO2WNrcvuiKLlWB2Fof4ktwAz7J6M9Po0nFKJWgadAItvTQoqd64
mgsXIb63/fSsDpNVHSNMTiDLx/A7ouUJJNmkLrvFNG/+L3vn0Vw3sm7Zv/LizaGAN4Oe4Hh6UjSi
JghSBh7ITHj8+l5gVb1LHumSoduTjo6OqKiRyCRcmu/be+3CKgXVwDInB1NcpFY97Tgyr7URRz8+
Nh+rKqewsFBi06LbNVNcvf2UrDrRjPvUM8GCBSpy6GB0KKVc9h4PGS5pG9dwpeybJrasH8pYEE5i
6DacjzeAF84tPTmn/LprIozKAKPgCkfyIu0v0oauhAhgSODKOxSFDScIE09som+XN2pS3UmRqAEM
hZXisRz87IsfJ1Nx0iTjZIS2gwEvKeGMKOhxBR80n6gTYUc5KOeQxZa6D8bcOXE8yB2dXpkS1kxV
BKdj7MwrSfUTPGCmg2wAKhhWE1ViWj1umCTzPhni+dbvO4iJhZDt3ayGnnq2YrRVA3ZqE8TevI/i
Dsf6YHyLdQvxXj3jn6kN8YWZ6ok+Gikz6Fhx6IzBdB2bGmI93CgXhQZuEnqkPqZkLEzWhWYVAMeN
eJwUU0xOoOIiow7HDGBlOBlRTklKq89Hb9LXtWNldxr5b0NYQqjYF1C3V0RhDFgDdUele7COHZE4
cRBfZLP0v0olhh3SeNK9MNGOIMSQJTdIAYC+rvs0kM7iAHgIcMZkmfulQSq5tgqwhqBWxrPW1A6O
kJ8xtdRfU8/BKIMUbitcjfQB1xmGDYr94aJ0y+kqwdeJJjV4sLJWngtP249VPUDBSJxy5wnARfyr
+NIY6zpdeczUmkU4ltED9EAaPBOVWkEIczI6qXIQ+nqSQXbelnjnsziOv8RmzQZlMd7CzpWgOask
Q+s9P9rTdFGBfcj2bmyRSClWmhWnBeKgvr5qB789i/Ix+1ZOFqyRii045ejxOkKA5/X1qeG08qZO
4nQ9UQhct4md78suSc4qfzi0iW4BwfNjHPblI/rSA0RdlWxkfl1G/m0F/fQyiLyHcsF3x5W1nR3R
0HUY0eIpGh8atMDySzxzV06Lps93gvVhxZwWXSDS9Pb23F8iD/3sk0eMW6tjf4jBEqF+5ZY3lkHS
Q5jzLYU1W2AtDAr7hvTWAjafpp/YUw0C0UyaL0Sm3ABiuLai8UGbrN3gFW28L4g8hlC6cYgKxXRS
xe5TPsxWv4mURcYH4RzZlZWy2LTRQc12f5W2dYND19GiYJF7quchqeRDG/nqRrDxvZRERK6GZha3
3SxOgdeTBVoP4gZsB/F1LTLSvPXWdS3yn3OiI2dU4xchPKxdXkojSBb2feJkI7Ui88nr0h8YSMcz
Yjtj2IJYw0+U152nmTnsjJGLqAmK3SZ5em9ZdY0xoUOkTmRTiHVlgWIWp7FTO5dxQRI5yQpdaPds
x5spvYh1/axV5iaYocYGHDs/S2gO6ywdF5Cl8DD8pU+uSlZuL7yfynMpRLYiviw7/8RNcbL57pbi
xspFJ2N3tUaUBPuBgkzus8Gwqn1fI2p34cztXQOqV+L7ak2wRBbDtdYtNMDz8j2u6sS9mgi+7nNT
nnuFW9CNzmUWOphHd0FOfWQQBQu3iaykP7WAsSSrUUU7d3QR/Bo4WbKaZpI+KVz09UhGRm61UwxG
k7m+iz18Rs5grmyZDF9xqQfY6+Nn10Q23EUxaJKkuQmC+mslp2TT6/FcnkmF/pM5ZGr5AJL8oDqj
O5eCTVbStuMljHe8DI4Y620WoC53O9Sf6zTXY3r89CJCWK/9RhgusnY62XbKfEqGjkJgOkfVT9NK
tIOCbbDpM5nZLJuwlTaZxaxaBoqiN+bSjZkDERznNtsYafNcTRzVQZlij47gzwzsqKZUMomDnRDb
QnX23vTifE2TNEUom4/31YIps2sNvE3+szY7dZ25bVVsyfUpLtOUZXLfMo2CmCRSZkYmTIkXSJus
4zUfTvVEsFcgTzg1R/FpP5uiOhsrc5prNvYWsl+yFoMbCHTIvzhixuO6M/y+wJXXlvk+GFDCou7F
lOKFAWtme56XLeyuVTQGRI2KnL+NzIncvVFUhq0t3dweoO6kB4dxtArzRAA51K9sw60inCBVM+yp
o/qQbLNWA7TqGpuumKzpIVUUapA6D/wBZHU0C8MC30zrk6/QQmsNY1e3ogezLvt0pxNxKHdG8oJ2
6jzxRJYCfvosz6sFH6IXd1PTe8VmGKfpjt5hbu2kmIIfsQnIdN3bnjjrMyu58pqi/UxgEoZw04mq
TTxPyXgmsn444V8a2tchJtprlyXKv0/KuYf5WBej9ZxCzrvi2FEzK+PksC7ZkHjDfdKZ1SaKsaSE
UUoUyH2vxVV0mUB6xnIkRi89y7rGjS9qa9IdZNgxRh29FODwg/ZM1Imxx7Z7M1T1fNCgQnItCsBn
DlHEIVkqFCUHrRBdjbJOyrySwUMNbKw7pdVVVCtNIPzPcyfYpezH2v04py3qdc5RpnDifMPiHbm8
jcEFqQjDOfqep8HITquFFxZVknwBQ1v4b8xs+beBRIC71BiSM6GmgiOXUTENdqjpnbq1xztsos7Q
70R0qwWf8TCdpG7NQTxjVplXwo2oRg1bFj7RJxf1Ynqzf6Sx/KxA5EUnlHLMM47m8Qmrab+ObU6x
+s7Qrx2Y+GsgmfCNS2URvJfMawzOcTpwYNMaYw3pGDCG0xEzYaaY96cZy3vVGpseCkK15kZfFGl0
aqXORujTqaUebO/rNGPkUka6jaypBr6srOJaKdON9hkI1G4141J3LrDD1deictbefMWA9ZfBNMQW
FfZCUQSVNi9RROdz9KD8tUaZ3B5Pp6aLyEl2qPBmSm6xQzxT8NBWQz8tGEZVnYkmPUuk3p63nOpc
PxQad8kdWmxGkcIaNbZDmKf6rh9n/UdDR7ILU2eOvBX1S3VLJhB0PT68iWZ3r06pz1k3lmnI+8GU
d+J0sc2fEdxUsFqS5cU3tco4b2utfWZarQApU4PsBuK2gRx+4Upi8ZjO3UDbCriRxrbQ8+gydd0p
NNMuWXNix6bDZi/RnkmeCd1qhFHVYuplkq1wDWfY4jCdhhCiNkNfuczuBf7dPl3pA7tD7pBnFQZm
N7s8OMEMxyZVbqnRsk8DJrgYXCR8geR60gEvbW1F1Md56WgniWl+DeZp/ObFRb6uTU2QWzMQgrni
heRw41UusEONoktVU5RR9PqqMz9PW7XVxiLZYGNN131g4swgXqS5wMgXUdAhmnTVJDp/MBu3Asy2
Z9+StHOKaT3xifASj2OuHzwVDWzhbMwtGyK1hgSHoTGFsktuJQJWsRk8+0djWzuquQ+t5BS2L8s2
8ShZJe7aQwpxYVSVRcDIgmHjO7llTxrftIHYOlAi402URM7BNChBAWO2Lv0J3/C20GLphyC1+/HW
dpcMI7uRANf9aFg3XoOTsL0d3Uq4z50BKyqDc0YFJHVWFivzypwd07LDsmG+q7YJhgzt0DnADPIG
BmiiTmCvXfSKqJmoCk4ArIqLjvyWqiaNaOr8JscQMvdYGDvNMeBx1YNFE6bUnPyMyvncrtsYSy0k
CedcSNXRyuzFE6bgbFxN7LRPvKo0qSfkqHkpJiww4L4YL/sqZ1b005lzmFf/LAq4PdeEhumfA8DH
/cpo5iYlslJ7qPMsORs1T68u8TAT6oGRMDqQK6NM4I5mJ4mIiiDKnvTQZs4s5Jv+JorqpmK3kPCW
FTHZ1pA+s21O9aIOgzmvbpM8GA5z4iYPdWJl1VmTgCbFGVJIEya4mQ/Q1vs4283m5GGHgunE9mnC
vacNcxva42j/1POpHAAYcz7sNTNbdxRMD0FlAsC03eG2YdH/Xugqh8Hla+QoU/9mY9pHxjoXOZhj
s4H8yVRTIsjHD0e5pNgFzhR/y4dWPw2MLN5Hc0/RPMrb2iIfBzHfgcaIQX6LQftqix1ylNWW2rUo
nRvRekm0pPjOAesdXBzBafRxSC2bk5dmj0tghkGcOFUqvYsRMhrbhGgQb0QTkmtat5vdCMVMIgSF
AadKkyv2UPYdNfErq5mrfU6P73TSG+dyLDkYGR2YbdbQITuJ8fveZjCKKuoSRg26R+99m/NZmTkb
U05U4fcjqbFDBEhPmbPUnoYBAaCGVZoUmH4Efg4UURbT/v1C/2+6HS+iTCjtNtJP76jdbZj2nADE
UqumVeuU8tfEHO4Gt9F48/5Axx1t3nN0jr5L50b3l77H27aKOUocxz3tL7oK7Qq6pgBflD3kifvA
oXVY0+jGLtnbf9qtfBnXwYtCV0onfPioR5pgNoGXRGeqL8tip6s4vygBzX+gqToWRSyjOIgJ6ft6
Dv87uo1xq+FEL7iNCemoVmVA5DQxP3v+tird/tD2evWftKl8ZOS0SD2khkcd+qQtG9nxZXNGNIBz
VpTV+klUB0zuxspCZ/TBi7J0DF+3g5YmkIkg1KOdiIbZObpCY/Cs2hScOPwm2wXxtCp8/yIjdMjq
pv2AJX5K1HObF1/ef21+fT9t1NI+OxjboG/uHDcy+UJl7ina56Ik5NJfjy2hAo17Ay39g/bib4ey
HUwO9E0DKFhv39ARUqTZL6eJktINLEYdvYmh2Ap/8K78+iUgq0AZyssYOAZP7+04FSXpoBGoESyZ
rWmlrCHt0AOa8Z6CMSFekVXsg5flF5Wxx8dt2S+aHQfpTnD0FfiDaynN4+vrDNsKp9HYgX7Ll20K
7Sz9jmC7R/IM9jG1RwkMCyDBD5hbN1lGv+H9B/rL1dtLysxiCMMA4f6ixeg1o5nwdgLXSLla67oe
dBzq4NUUW6liX31kmvnlvV3Gg07oYSPxmOqO3luHWrSuiEdeoYe9ak/nUK5R+z20u/cv65cJgGGW
/veibw8Isz36HCuXTb7L2g5iXKtCbB7Q+aLpRjjaLQtFuvLNfv1/NqL59jXClkw+JoV2cpi/qwJX
QUEynEWhUGu3izX7/dGO9XXIB+1F9oEkl0mcDvzRG4RUSbYxDGoYSd2J4UYXFkR3wT5yMQRj+5+D
LY7tbQL57mXkP/JX3tYl/73kJv+78OXdj3rJLm6O/9Eyzv/8zP8d2cvm8nn+e2Pl5/SHUk//dfaj
rn68znl6+bG/3JWaoX9Clk/+MjnzOMJYWf+xV+LW+GSh6uXjwrbgs6Qzz/3trwzwUAZYL/DT2Mit
PFr6f9sr3U/BIucJfETBHHqQfP2JvXKRBvxrreDzRqwHAZDa/SJ+J+Ty7auJoboqoxmWJvGVT1Np
g/vL2659NmxK9K9uzdVfv/S16fGtJuRlKOZqvE7oT/kEl1yr1wLexjAyKeVIsd6m7g9sL4RM+JHy
8veDLAJM/HfMJUfXQ/9VtnM6HqhbcX42iZjXMvmR7uQ3N43YbIyMzNPoT443SGNngZ8rhwM3t/0O
EUDf16Y1kLTwocD6+HIcnRmRxQDNh6ujfz/6lN1KH5JoqKHQkYcYapwRaQXldbP+s0fz1zDLZIHh
iUX86K61hIwKj/0+lS/rtktUtNL1qt2/P8jyS16/aovxk8WEt9rBwsTu6+3zzwLAU9MAPAuA2w7J
pNWjHCC7d80JXT+Qkyg/WL1/vXlM8Ess2tKZ9N1jm4rZBEp1ngXENkIDQfYSdSL1Z1uRZb1iECCd
aPocDCTHmy2vpeXRlNa+T4G7U9yNQn2wUU9oMO58RYfhz2/iv4bjXPP2JuITmftZM/ZaGThbPSM2
ohUlsWRzZ2+ZR+T1+8OZi9Tt6KE53EQXuxOzEDbat+ORT+t29ViRbzVUX8GDpc+E8KAUsEFot6s8
NQDk56WfX41u79JsihQRodrYAV2nfjivJ9vp6XKRtPUoSmOialBHElMSB1bamEXt3jUlycbQgymw
d3Wu410qUke7VqNpMizCoo+0acdfr6MTa4e2lIvCTGcsdvfX81AbkASSygW71BA+FQzqvCQNbz9Z
UXr2/t379Y1nM4eYlamI+cg7ltpHrq+Wosy+ilt9Q5PKW3Vq6n9MdU1eUDsDVXt/vN9dGcMsm/9F
PXv8whdyMhoRq32Veg0stX7a+f447OE35rfvj/Trp8WVBSDBlr0awtaj15BIAjr6ndy7MxXEhhAT
YoLT/gNl228GWWZwFj9WDNaDowfV5RVRxVG9t0aPQppHRTAdSmP7/pX85p45uF/wfy3HQvt4VjKt
FPUZ5da+rQWENVCedB8hrklHnv4HIzEApl9sc2w+3753Dn4SSxvrPYBRiuHQT7Z1XWFDHxLr8v2R
fnfjTJ3zuwFhAKPe0XQuJ5j9hoaxw0SxGpd5v0rJOvhgOf/djcOLhfWL2qtvOEeXQ8i81Bsv3w8V
6qXBIaQ2aQ2WkKqzr/6Dy2FrwkkWpT2N9Lc3biBWSUZTsdeCdNpRr0sBO8FEen+Qt6eCZR5frgTn
DfUHPnf9aHVy9bkGaJTtay94ckQx0dDuxPkAwuam4qz5HQSi+CPl9N9Doj1nA4GLCwPr2+tK6M+b
xKXt81kmqyxOiCUeKBC4aqr209SixUEn8lGRha0Wv/btlM5e1MJOFxisWMbLlP/KSOV5XRvbJHs2
MK79Te8OOlKGlKJ3w8cGfTLvEWS0U2uGQSfax0X79RyQj10tocMNsh12lBeirigqDvlM09mt1Qlt
TIiQyEerlc8UBE+cv58kOLuJtn1hzP4myQn0WeUqSDFsCKTk11Qp7QuK/Kq7yqAqplsD1Fdz46YV
jtJWclAEXkrIG51Is4RjjGgneXIQpGKzTm3EeikvDW4HRJ6XpjKyn6kDgvwkIobJ2ahIq2+1kfrv
tjcbPNsp/DGSjmkzWGOin+tmp3sbCjMtPVaDoDwLYSs6Hx991aYpIzjrmH3TA+RE/6I2sujRJZuE
irzRm4dqzKOf0nYae7ckQn8pOtuj4YQatOfPyeIfGmzRddR0ehyWTurl2zg2lu4qusczWmc1CE2P
zjZNirFzaVOMUu4DIWHNcjANFCJUDyofn5dPfUpOTOIy66dhDR+LplBhe9jsM89NzVWNRzDZRN5s
f+lJ8OOfNH35M+HkfqGYzgogQW30WcoJ2GycRmJLJD35JVq1cGfjHucXaWL9ox4bYt5Q1xnPaQwC
l6uCavquTYJwiKhsoFp2SRlxbM0KedoiTuVkPhCShrSnal1EVR3JLuAlsyqs4JEWCKSq6aaz3e4x
GPL2OeIDI2iUkBwXOZnqb7PJq2+SpRlDtuxYOtaeYvqUkgc9GAkixNQhecLL0mwPPTO/hi5UW+dz
Mmiw3Ayj3il/LAwixT1/p4S8dbW6iPb+xJqHfkfoW+kM7iLpbbodhWSvX0m+tRtKzTHVnLayTlo/
z++Bgs9fi7g0zv1xjB/Y9Y/5xtayHOmSLImAU4Qo3iInJTfUmaX3pZz8ult7rOjpiiAuTjLCU1q5
NTMsLbyQbfM8RbHXo4IxinRtZW761NEn+9606WTApkR+trIF4XigM3M+cWB1qDCMYSx+xgIt2Kop
CtCYWVsmT/OINvGAZShK74TWcLdnx538cGhbPDh2obLPzkDxZwUPMyBnobW8egUvC+xYTFsKCkMS
I0STCGDPY89ESCEB1x9EDJt93UUGOrDAVhp5JCngl65HN0fnMabXSB4ljvJRFoR8qHaatz5g1q9J
H6R8SHo3wQB3rWaTeIaO8KZAaXs9R4amr1FFqgfXkHW9d8cl65f0af++wCcPvTOZZnsb2IhTN0TB
B/dTp49Q/WS6cDxiHViAo8d5izm6KO8IgKO41gZGk4WZ19njhsCn8huZQunngijtZjNRKnMuhIfk
ZO1B2P5ZTDXhP3NDClw4l3RvQytyZL0OeBZkXJU+dP8e1Yqk01hF39wmhaWIphi1gY5utUDnhHuL
1kQBc9FzExrmoMjGb8AR23ErQDzPKzWZUwquPcZaJhOnGO7HXthOsEaei1hrVfTAO+nOWh4F+jgx
3VAZhpGcu2bT/rUC/1G55f/NtG0Ou69W7/VT+/RfJGyT4rPUjf7Xf58/dcRdpl3zuuby8jN/1Vxc
6xMbR58iIhk4vIJLffgvopXjfuKkbC4lTTcwMJWz5v5dcVkKNZAUOMgB/uD/uFP/p+aimfqn5XRn
spE3EFFQx/iTosuRG4wWP8UDB2MmtR0Gwrv3duWfMwLk89wbMfl4xokmvfGOZYOactWN9Erbodty
8AGpLNuWb6Cesydkvd5PKZPpg23cslP/127g5U8x8OhwVYaFP81ctnmvdgMV6nPN94hAM+u42Tsm
ZRO8qhhW0QFDfbWT9jrHEPJNjh/yb95uRChsWZwffBQaPAiPXdDR/p48BW1orJnvU0vu/daYCdMd
f2SgMFUsP6qKvt0Tvwy21PDBmdFfsij8vr1OMWFCJTJLrIEUkb+SdE+W0PLdq9fw6q/b9u9LXP8M
QpWPQwvvmH80SNJXKiamSKzNMjUOWp31Sza39fn9UZa34/Ujsylv+Twp6gAmJaZj3pJoOKug5mzp
A9fXZFohF43lbeDNpJPOj/kssBeUV2BpN++Pay8b0qOBcUBZnMWWXSv75Lf3sHYDUCa4htYoSLVg
1WFUmLb54MuHyM9tEgPNmVyDtNafrGiezxGxBreJHQEZln0dlaibCAJhRkasaUmsUdOkBdZKkKb6
kFq9mEPb1PQk1EpDQ3yLTo7wWncmsbYZLYy1Pr9NJWk4dD0SLpW7eXSQ1TRfTKPjmQezm1muTLNZ
xBBKM72w72I/OOAm9ci7UXYHIbRM0YZn1r3ilsV7S3VL56jtPGPjZCCvQ0s0JARNLh6Y8IO798vN
A6GHxzSgZMi2+2VOePWh1Y6otRxpPOzDJj8nThVZdRp4H4zyyzfl4fOGlsJhFrQU+/y3j6hNx6Y0
WmRNg97KdYAwMgTBOyLZweKKBK5avX9Vb49NvPELUY2qroGqmoP68fEZFIwghFgRu+j5PLkONcjg
SnsdEy0WSiDMGItQe7w/6G8uktKrxexNI4cGx1GjiNRBD8RcBC03764aJUg3SZqWNGlSAaa0+OAS
f5k5lmVkKRpRdTdYOpa/5tWDm3k5esW5YE2AQ7cq1WAQ7kQ8+PvXdNT3404uXQCeHXMw7RvDPX5y
hqBazcS1holffX05Dq8rH5UhqLPUR5wuzrROUWObkfKVUDC8clultuo4SpjerUtG8GXa4DX96/L/
/y7jvwFKvnpGv+wyLn50zY8fxVP1/c02Y/mhf1o7nvuJwgdnDAs+pQmo8p99BoWXT0v7jcISDRq+
e5bVf/YZZvBpgRVAloPxQZ/c4Kf+7u1ojvkJmz0FFUQemKkDXrY/YGceYSjwfNMiNpkElk+Tluex
t9jUx5p8j6x9LDxWVSeOp4fBMPB8gtBfaVBcv7hNS0yPWxT9eRSl3g3ak+RpaB0E3E6Qd4+vbuBv
1sejmhF/j2twYey7dDxnFMHefkrpnERw7FP70Sh7/3QgeOFktpYMwZyc8feHertIcukmcgud9hnm
Y27ji2f21VebcnzFhDxmX0W088E0l37ouw45jpKe+oaw9VXx4Uzx2zEpJgYMvFhxzbeX1zqoFUk7
yb42IRruXbqaV2RZrbXt+5d2tH38+9pejXM0VThe3w9dPGVf2y2erm18Em/k4Qk74Fr89fH/e1Dp
Mrn9a8n/dahlcnx1G+VywLNShvJCeOihu8JkGurrdPVNrvdkN4Tu5qMn99KAfz2my6VxD0HDAPZY
6nFvxywo0kUqy8znTmU6ST6Vbx5w/JOr5FaU9Hd4SdDvecRPbyJDaGIlXXLe1j1an2Blxg45g+6o
xYhxrborEdVVIlr1jqLEReiKtaRtLEldsUl1bxs1QyFXWeJh40u0PL+0kBSqcMbG/Oy3Q4wKTODv
CK3JKKv1zEFZksHsuOTS9u5+9vQeUegYsHkZafLumnTuQWDyAcmwiMx83pGw3pmbYvSMb6JuCgJa
rab9vlTc0HwX+Ds3o5+hJauGKLsVo15HHOGxeFD9sf3bcXINgf+hmux9BSLI53TqIpu2BrTrqJ0t
BL6liDjwZqIjOjiuO1YMP2gQOhotUYqnljQE6RYouM4a9gPkXmh256/7UpcI9tBhO2HppsRJz/jG
z4cs4JLTMSvr07mMzGYV2BQL1zGJcjcT7ZSPgB9vV1eH8xRUr4XlGFBH5rh2dP4IkgAzCF2t58SY
250yqvms7ybtg4358cSz8JRoo/pLyxaE3/G2iNN4i3s50p8FNlqI6LCGqMrVq2BxW/zh1/kyFnMc
LXoujPr729e3ZJug0qYgwWxgDmQw4lDDvqdsGcLjKYpN68ryc0ok6K3bBtGPQmTs0rqAfLfOiwx7
8/7f85tLZ4dms3GnQ7kwXN7+OQ3uQabkiUvHErR1DG3YRgbudzV58wcN17fzHx8qk7q7tAPo7hom
OpO3QyV+lMWkHJSPzI7FNk8bshAzn0ohydQgwiKS+NyRjoReB2f44cq7P7nSZfhlYAB+7NQQTTjH
vUoMhIgMSusxzohrHQKf5CbgIBsndz5iWL19a1+GclGbA+Gkn4N24+hK/WHyk4zj/aNMO+uKMri9
9XvZfTD7vp18/xpleWVZvpbe/HGzF38let1WuI+1xPieeq46N5fEeFJ0AP0IW3t4/waChuEJ/Wvq
ZUSem2WgeWMHQuvtGHEHfL14KWM99WmWP5fU7eMd5dyMwNhW9cTV9KyaxLK5nR9WVYe1gpCLylzF
PraQsJoTC9+/Kwuc/IZXqm0/ePWzKTXKp71PwN+GgGGsSJ3ZzqxdWVQ9j8D28KeKTPYobCfru1Oo
yQ0JtVTxuR1pCXEguGbCGJAI0yvpPd/hM0QdcWCxJB6UNAi1SybHmCAMtO3XCCNyvPcdVoaN4dna
GM7WQHRyBIqf0MgEo6OrtOiC9Mso32Uyyf3tbHtFcFsSj3VuYltbnAdLKM5cuQOI5tHSsPzbQWd8
J028IieyLL3+UFk9HpipHluQF5kA9awGR+wGfSIfO+hwBgGWtq174ib8OwyH/OOsM4sa7poe4+R3
RbHvg5kwC1ZYY9w75BpkhPlGgX1eEyISACuIXWOf1KY3n3d+NGd7q2KXd5UQ6pvvC6PUyVxKnf6S
V5FeAjmcRb6XtkpOxhLAG2sEEZY7zgSlwzfQ4FfwCYEk5QqZXbQedTE4OxE32P8Csi54ZEtk41VQ
pV0f+pmM1M5rBJm+JK6QlkH4D+KTkucyrUt7GGKqv378s/GIkwo9eE7NysY0vQnoawV86BSBV5le
ymGF005HIE40a0vyQD5irCeJ6gxmYXw/g8a4yXO8gdukMn1CSgmIIICPb53coXi4L2sdE07lKeca
pIAir5OUZSzhqKxHHOWe/dDPDcdMqwmyBZOhUIMWXSbX3kitf42rjNQqSdjcNbL3ycKEEXnNoUiC
l9pMUQ0hR8yy22Vumdx3MpAPap5RrU9BbJ2QYyBPh9GGm0IsY023rBu074S7YKyQFsr7jZ7WAW5h
M/mJUj/JNpG0uEsB8Uy8zgTnsKzitroX+EyhNIyI0ENv4VQQKdh2q45G8RbonUZmairdXYw2/d61
W3peFCVqJk1jnKuV0M1025FsGq0m2yNSC7Oh22zzvhn7Q8Gfej1EjXky+rqJ492r8bJrpPcJ/JGD
cSUqXc0by2ET1LjKtbdWPcvstkiokH5lK+Wn33Gf5/4FuTfJZdxV2p3TNCR09PqUD2eVaWbZmR40
Y3ua4gAeQ78BVICBOtBPY01VlMpHc8y3ZeANPXyESIDNbrKBtkmhk8XcjvZ5Oej+XQCr8lEQ6ShC
FAz5l1oFvKW5Jac6JOxDu5E4oNm8tDrmvgm2C6Kdyr/OjMH5sYCTfmI0Nh7ozWGDdxwVmwelzfyA
Mwo328dwaEl2JwL+Zs4Lh/Bmz7bBwC0xEqSajZuuqomRtQrZLO7vAAIG2oaY7uJgk6Meq+bcHmMC
RYUnO3aHRSG/e2U6OJsMEM6tpncB/YSmdzfMZv01paPoUfoRHZsyUua140/pfS/L7naarZogGS/u
bzRcyl+TdnC4FOLrU5oKdfK552GRkUyeCl+kHrlrDK0UP6fO6899rcYHomkDxoapz7lVXdUrFDS9
3Xzrh7Em8sjvaaLBYfaeRT5VgtS+iT5/38ATJ6WjaX56Xj+sZZtP0bqcteJculr7ObV7O1nR2R6u
IrgyWN76Yh5XOUlhV0mHYQSqiseTIOy2uQYVkCTg0PJ0DLmXUA8qrY+/T0Ta1EyIlResEtWxcY7b
WJe8x4V1RZsp7tcDXuUvsZ5zgMyD0d5pZe4CEcnJwwQMPpbTBfgEo9sbGdh9gpQD8tvKKDb3zsC+
7ywox4YtqmlkdDJz1DknTFkEl1do2tUGClIxriKZCQF5YwTOVQHqeXBHp3Ww40bapWQTkG5Kq0So
reVL5DpxRcVjnpv2HR35BLWKpop8KwtjIqcxrYJHHKlFsyGBDwNLkwX9REPSJavJpngoKZwtBdY6
LutLfMVat2qaMR5gxERYW1OyLxd6TZX0uGayFl6GEU3McmXTIC2ehWes7C4LEpQliT6szdkYTjIL
8f9mEGZ2N2X83g00Ie17Qd4fH6g2lC1W5JII+DkeOt6j2seUZJstanc+2RQqSI1VmUy3AIiAXlbk
wPRu11mbFNfbmSVa+UjGKH1535nKw9BNtMEiSylzWySe8A8WNlImzSBL2lAfDV5quBQGLiDhJWAa
Tc8ltiX2S5fER0UKLiFAQYR5enJvbC2PvxGpypEnEkvAZibSG4JAU9AreiKW/rI6o6ghnNXUdcse
bC7JmMrYGo2hDbu/B5KYNzFrQRZddzicLi0oZySOg83+SbFiRqJnR95XM9eaetO3an4iP7edt9CF
xs+ZE/d3uPyFFvqamro1Ys+YUCTQQBXbiMU3C+5srWRpXOdJ435r5mj+WVrkqtO+ZA4sXCnF2m5B
Da1NjCAyxA033urlEBu7bumzh04DvyNsIL00GxNQ2nCIpTbtZ7P3v051xlkMJNRwW6QyRdKVRQ7U
VNPjlKqiYiY2VNjfYgfBIYno+NPCiRCd56ybmktgIS6AgD7FtIdFLXoe5Thxy5wRZJftVT1wlkkS
StWo+LuGo/87KATS7Tg/QanKnekU77sNdum6sgsd5YCM/GpLXJrz0AwaTm/kC5mza00PNMbca0CB
str1zp0yTZKNA0hDEqeGqb3zfdFADupo+f5vys5sN25k27Y/dAJg37wyO7WWLEuylS+BlGyz74Pt
199B17k4zpSghIGNetjlMpNkMJq15hyzVh73bKa281oWJYyNmOz5ixSoVh2UvgVNqIjHcJ9aRfwE
FheQCOwhYunRqtZBL7VSrVkxo72KivSFqCOwSlrq5Ac2SwAYiHhk4iq7EZCS6pJ73GB1takpJIMJ
ngsOPSEd5e96oql7Mx/HaMOqSO5ePJrjZR61w81sxM8+Hdy7sgjj57YgegAwkyJu0y2Xor4uTWu/
9NJo74clpFr0st3DVHguGAp2nTLIRzEU/DmPmQBQDGHiOm1vTGJ1oxRBbkl8a3QgroLc0snDqse0
DpnUmKZiPZZOQJxr9sXpRQvspq2NaZPP4UilhVhWtWHUjuoiEppxkU/UhhmJ8nZ2dHoYfBrqm0Ga
JK7h0WYWBJMchDKC7KTbyR65S8cireejtTSOSUpXmTN+t/hOge4bNQQ1bWQGNpIpIX3L176ls9I9
cDwJEIDKzmIV1GMIIMQZVVhfJfSdtrJpwVDVKsvRw5Rpfqi00tEWLobpga7JwJ9qM2i3IBpkPb5m
aRFSd8gHgzg/tD4ot3ZSN/N+Y3QukVEmjSxm/77zvwOGKO8hTGKB1+MQUBDJwVngp6I39mHYeusy
bh3nhjxxJI6ZVgMlG41heEybuTJWoiQNDWVNk90Ji/1FQAUiuVjmlYwtcbWkHqOiLXYSAQ3Ou3qp
qKSqKXcdQLQQURQq1FVWNfawkihc5q0mJheawIRLpDNjpiiW9ksRe+AzYCxqX515bEcAOr33JCV8
pssJiWm17kj3sq6NwZT5tKFBUclkjcqrbr8qfPJoJpbs0q2ga+Xs0rxkntKHSr6RkA6TiYO5eZfP
FkmBRtMl7YWhXMJzmtRQl6hm6DaFFhmYQVFXhb/SrcmYN5NoomgdzQ7EbkNN7T2lKdowrtRAO7eT
/iMvc/9Nq5gOVnpYavmmMfW0CTqNPQiUcdefV0OWmwTNW0VXBW2c9rdhZLMsyDYu+EsJnL2rfRfQ
hZyLYYsxaiGwNU01rRGfdm1g56W4U0qbx20N1VxjJfH6nx7wBbh8PQcwKkZKdBeOSsju9jMccEXV
pnUACpb3UE1WsdebLjrIUKsubc5w8CD6OnnwQtptQQqDHDA/55f7uu9nQkGh0UJ78Sf3F6RBqyKD
uki+c/KTd2xjUpCARtUQDlFYa3AOoRVkzFjMw6GpvfplOF2gOEofaj61jQ3eiw+Qo/EDg8J7dVL3
ZsaJpBUP1sgoCxK8aE+cYrNpJYemH65ZjLuDURiEsdkYXu+8RrRd4MhIxOusyspngylN3k6w7/D5
WL3IrUCC/kG3DBP7OWz1uLnpK2KCN2a/3NjoAOW8yjvYamhH3PJ6sm0s3ySb9y+CcpsP5MkLoeLN
dnQVCodBxgRU/uwaAqyDqortmil/AGlTUYbvqauFPi7fyO6/R9QxXo1khBpDgJxpB1bX2VdxHE3f
GQhGwr4Ys+uuN8risdCpHq2jKMnBISQmTzVMW0jwfl0+OlVdyTWqSfea3FNkLlI12HNjLfvGqTTf
a9aguWj0sB4XWsF3qMK0eeZwHj0LUuX3dm11r4OGjqVH/N8EMJPFTZWlVXnfex3hhAE48qamump0
dyauCqzDff468eEAAqNR+tLjiyZmV0YOAIVejXEgPT9sX8OxLd4m6foSbZ0htWtN4JJYEWJqDSti
e9Mf/IgGlk7vfEvGanywQ/Q7bJHT/iY1BXHRhTsha6oih6I9Fq3ya96aI2+FhK5mbYA1cC4jN452
eRkKzjZqSgMPfegIe3qe3lAUviKxVCGB2mZy3VFrZm+AKZs+NLNJAIaSw8ykzBamVzvbTw3Sdp/2
dehvFU1cnMWsIz5R9IYLXyHKK8ZpOWkzMcSgX7YERbQ/Wko0VPmHsLRunThycOulRqRuLC90q02a
pFS+hpEGd+KanXgCxpQXtxNPL1u3E+yvaxRClbOp+aHuxuua/gHGCrKwLneG9rLPzd74Hs7QPmhg
o1YKXG8onI2eFv3vuOhNcoO1soi3kXDjRcrUzqRYeJYzXNoAj6i5UVyFjaCVTxbauOI+5KFd2FDt
m0t/+bxWU+X5r8OMT+IaEkWnb6KmKa5s0Ev6hQbOiZcQxn26jWoHx/FcjgQL0lWvXFrpHYufaSSD
vS2NxEa+OVujugpHcybKujbBLxUgCIursAbjsp/BekDtza3JBiIRNvFl7NVjd4n4Lid0MpEy/UYB
orCe48mmKs4DAbnFe3EHkAHLG5ezWta3xIjulTLTdjX6NVngsHL6xwpL1g/OR/Rla3vOniN8WGzy
NMVeX1YccfyEjQ/OYiqE69SyYKyNGLb5O1s4k26EmHCNVZamQcaub9lZlOW3NFLJ955hRUSs46Kq
c1JUz+u+ijFg4vfgnC2bhfOo151F6KIeT0+FrVOAHynLwKpxF7CjqOrvekaQ5EpmDIprBEjL+dJM
c/vawPNoBrAM7B8A8YsBfoZdPuYZjJQN9XwSiP6HmrthV3lnvnSOU/6qEEFnYLdi8+fnxb93Jc1F
goNgjqolAgX8HsfF23keyaAH3/cSZ86wIS/P24ByPHORdxXNPxdZbG2m90HUSpo5FGioqL6MHRYF
yCXyorSJhnUNJLFJl4xnit8n6qalnkmhiQdEwKGB2+Ok4Qh2RilviOXLTDg92SQDjLYh1m4pgRZb
2RvPkRdPkDTm5EwX4P2NGqgwKLmzm+VZniJ5m0FZsaNo5PuuKnbxJJtrwR5j1RA2voZfpc4Ydd69
vcV3bWpLst4fSdVJld+udb3LqMXu/SGaESXDzABvVp95nMe9BMrDR1ch/ed4jLilTdSaaVLTyAXZ
qyXrnRMt/PRIVGfcEu9vCMEFyj0DX6TJcFkq1X81HkWv2HS7YbFfIhvYpGb13WQX3ePng/79DaEU
0XCjEShm0iBa/v1fV6H+o+SIVHmvCT7ViEMix8PotaMMe6aW/9H9/H2lk89rHGvEH1pR7IUXqkuT
oh1pfNXvz2/n3ahbNAeas7TSsDKYp2yDesDdF/c4tbIhTLdN6RV3YWjUL1Pdml8Gbz7HEtc/uCs6
tQgY6bfQZj81yLdpkzVqrts9YnDxEoqqyBFmCftb3sSwTJ2kuijG8BEu3XivteG4FY1ZUzssG+fr
7CgHfuNQ/xgtpZ1pRX3wYl1kmvw4oswAEpz0gvQpbPqKDw6uqkPbQKft1LW2uJyr7u3zZ/7BI1gE
QqRUsV7yv5Mh1NC0YLkc670amnzllka6pqgvz8wnH90PSah84ThuqEgvv+KvgZphrakI/1X7JPMN
ij/5zzkT+SqiM3zmSieikeUjR/3KWuAxhiyHD/D4UqQDGu4Qtu0ecKXc5F1pXFBbL4i/nvEd1hIv
QjZHty1qtuesaVCPqKG6nfXW+GX3YXhmHvhjWjtqSaGDobrLm2QyRyxqnPycCr24V0zDPrIK+D/S
7Tm0+FFCCBSbA4j8HH+MjTRq9yKu6UKsnbat/G3Cd3Y/9KX1A6FYjU/CkokfDL0/dhufIz+gdt+f
LgsjsYjCcQrdoVjThRdVbea3AoH/T+ip4s6zB7hcs1lkTwKwohf4DaXS1WTO1tee6Z+QD6nP/zpX
LKskCsvlHRC2cTr3gZsvk3p2vJcYGekNkdv6d5PKxPbzgftubVweLKswMhmd2eJUzVn5qvPl4NIy
q8juJpJWX3XsHLeKa6Pjt6MfXFQdaJTNZ678wWBmjBmaheiYDofxbhmpSd2M9G5vUljYs7utb3sH
cpBV2+f8sh9cCsGqjiUJLAIc9pN1EcwE5tRZqn1mA1rAlOusYGp9T+qmOHNT71qnqAuWIaqb8EIW
H/XxOK2EHRJaWcz7oXE3M8SzDfvecZPqwy9nsbGk4NI/f4Hv7o2glEV7yXYKGRnbjOMrwjy05hJr
wj5UHBrtTP/GrloLmixqv/37lfgEveXmUFGcIjN6zxBFVof93usoKEmsVNtusnRQGa5cf36p99MP
d7VsQ0lloQmNhuL4rtyJWqGsvG5vyWi+E6qU93prj6ssNyBtzn20qWqxnDXUy8ix9ofIuu5CxBHR
lPHoPJ/5NcszPJp9+DUYXC20uxBQ3nkPpyyvNBFX/T7hYBn0WGIvxh4gKB1T2sSj7j3IBAu0rzfO
g9tX2oZjvv3c5DkOJN/fJVjPXj7/SR+99UUnQ672srvUTp6PcIk/EIPZ77tOi2+sPNU2UWfXVxS0
zw2wP1PAyd1jlmAVMBDq44g4WUULpxr6wejGvXAdMnZp7Pcd4kHfXFw27nSHk4IDl9cZ47Pnd9QK
zAwGY2OXCAAy0ie/CJeor6A1JhoJbp+hwNLctvhtRX8KmNQQrqjlcbhteFCvDkWSZ30Q4jlLIu3x
88e2PJZ3t0JIJptWwC/vqC+AUuWcxea4H+ai2E1JD3XZk8WZ1Ur/4O0smh+YHibH7HezQEZnVp+I
x9wXetRscHY4X+YK1nFtVvlDhPt0VQMRBWNd619wtzX3GPd5YtOoNsQAhFtX5d314lu/4Mw3Xnz+
DJwPnoGJYJucZto4uFyPPy3daFIVz8m0H3W7w9jV55uoDl9qyTcW9cM5q+lHjxx9uEHCm4NLwTjZ
wpPV0SwygmlPv4J+pxyTJQyhOjPvfnBTyGMocLGWkeJ0Ou822Bu12KjmvcBiSMk1bnflRHZcqc3i
1mj/MVNp+QoApTBBLfYVn/Vj+T1/7cSMTiAw8ctpPziauBJGSa/eM9LN56/qg2fn6+wrWZaJVABW
cHyVvArjXITNtK+nmZeT9eI1L0E+fX6Vk6Df5Wb+8AmIcGJ2X97U8WVGDMge2G19LxO3uepqe3z0
sFVQ0rVoIwEt0naq6fJLvXZQHbSW3JdUTQOnNbMbPHQ11S52DBPFslvTi82V8GI2+75+3aW0O4sh
Kc4M4ffPhU0wnim2LEBEUAwe/2AntyuIj7q+r2BqbisyPwIM59GZz/j9V8xVeDjkMaIixpx9fJWG
JMvOkVLfJ4VPBFmPfXgikwA/xWCeuaH3wxfRHM4ya1lm+CSXn/LXcEo0U5GbXdl7z6bCP5Ewt+pd
KPq+VY9X9OPN9eev/N02hTHLpTSHD2bxbiwP+K/rTToZ9EO1BE4wtnduai8hiInjhEEz1zpFeTz2
FVWpH59f9tTewMMEJcZpgtISi4l5qoo07IxSdqPEHjmWccGsoMSXqnZGeV0yur+IPg1vy4lMmq8e
MtmW7nVk/8D3XRPr7Ah/31p0w1e69Km/fv7T3g+p5ZcthRpgbxytTl52NDgEM8FA3isEK9/4tKOn
3I3TM1f54Llj66CY4UAAZPk5+aAlZCIpVCL26aCnGy0z6rUT6oAzw6ghHcGJ4505FOGZD/yDqzK0
eJMs38gUT3Wveg35uoDneuAEIy5DgIG/0jQxiLJR0U7vCnuT+ln6T9iTZVJZyIoOAkK23NztyQNt
p3r2M3/ODw2b30s/GdEyZw0V+raMdglp1c///AJ9TUN0v1iBlj3R8ZCuMY3BIB+LA2OMLSLr2m2M
pO/MnPB+mEC5QNfKIIFlRVzb8VVoN9ZGo5zq4NjzTz8h50Fridf4/FZOJx7O9yApsffBAkEocfq+
6FoZ2OFc+1BJ95aJybl2o9kM4DPbu8+vdHo7po5jhfPDQsJkX2uezAOFyamyYp96yJVXX9toepc4
VnmGRPIHJvH3tmu5DKOPgx7THBXKk+nN1QWitI6xMMNuQZE5+MZwWRHVFd/UrrBvJidMbulN+P0S
D1/RkPWQzqx9u7cJjKADgBJfGdu50E0yajMdfxnYY383QpStdkWs4fsikYJOrij1/qs/e/5zowmd
jWbeYAf0Gw1y8+eP7nTK/nNPC8cToTFo2tOpLO/TsuNszaMbyC4bsnIDOre+UrN1hzYhPDNxfPSi
OA79/6tZJ6MbSSapMj5X65SerU2l7HXpyvTMPb0beMt7WpYh9hyEEJ+eJdlrKD233PxQJ6lYZZnZ
raRfA2se+l+fP733V2LnuejDF48TdfmTiTBqu3Cepzo6hNni2RMOB7qKY/mM2WD9z5ciOgn7lc7m
0OB1HX+yhPKgiCVc81Boo3GdlQMdrFrZV8zu59Kp3x1b2QjiYcC5wkrO1Hc6PQxk2rR9YaWHQgEq
IkZKrUs0/YiLoVGsbSuGneF6lRZYUyF/9aQRrc3GHG6iKSoJQ6CbdGZj8X7cHP+gk5sXYeukraul
B5Q9tAP1XFyEGbjwfx6e9GuXuYqis26zjB4/40b38r6pzPQQN6G2bvxcu/fMoXz9/E2eOgt4ulDj
lgV62Txw9j25ShkjUhtUedB6bVxB3OtuqIqM10ji/e8qNzljmn60IScNAreMkjPdlfdfPNtjigBM
lDBssEscX9610OgiDCwP9N7cm9Io3cskd+xVFyflEl/B7unz+/3g5R1d8KRsJY2oRvbnlQdFEMrO
CYd613l9f2aIvNuU8VipqWI45J6YYZyTx2o7I6p6WVaHKK2iH6WQEl3cEloy6d2mypBhRbpFQ58x
2u1CRxDd5NhAx5GSzKuZOZ+Kmn3OZv7BwwbFxOr0nzvSPpkgkhaxVwdI7mAh+r4hmsh+9pADIlzM
9FtwPeewsx9cz3NZeBcaBMbbUzJAmnVuDEe8PaCCnO9GHAL3de2OpIYV2m1lxf7283drLFWT4zUR
PIBFt4lVEdGBe7KTAHRYuiYy1IN0G92GAJvbRkA4FnIo1XvRm8BS/+zPmvhJ/gXsLuTapOO1GRY8
8LtfmpGRuq5ZMy9ttsdOEINv1NY1Pi0tAKFng/TnD2+bqhjKwBo99zdJBrF2ZsX4YIgCBKQgyNeP
y/K0TWCNtiC2pm0PftbpKGC89rrUpTzzsN5fZYkX1jkGc+aGMnZSgerigRZHNKuDnbcjgdAxrM26
Pudi//AqCy90AYNADjn53OJscJSFlu/gzOSs6ZCB1mic/xFBQR2awzbOV48KgoUj4uS9t0z3cWym
8yHnqLfV4lluEMzGm8+H17up0uRLZr1jwlxOeYsn+e8D3uLkaLTI7w60bwSInsjCw2JmiU48i2pu
iQnULpHoDdkGn4CGy9DPzuyU331Q/IKFVurRUdXpiJ0sCfk8cc4xITkSxGddT/0A9mvsEVnlI4KO
Rdn++R0fH3JYc+kPQU9zgMMtGbinI1Evuq5NnXqmCVl9R+RJiprTzWOQZFClbBs1ShRP5Tlz1glm
+b/LMmdQhsVR+L6ahhQGGritz3sFF+0hd0tlYmwhKnWbOtgeV7PrxleuGwr0vWbUa5cOJmx2cEmR
/VtD5c9PsYnexpy90GIhypy88xhhWWFRA1OzRyZAX5CFFFMIq0a/+6fG6p9Lca8c43GzajQ0Ti6l
EOoS/ufgHMFBsytxuqAEiuQF8tJzB/OTifLPtTgdMJo5TfrAHpbP9q9ahSlFnjVkLez9KgaeaZOo
dV8mEiUt2/I+3gxG2Dz2CTo3oBr015EZ96FJTktW32jmLK11ibrtAvUgfhUzrDTzWqiivitsX4p7
P0zDK3RL4lHoNP2DgtH16Fl1+/T58Dz+IP+7C+YVXPhAOdginkwuU+w0QN40hqejtyTaQLq5s/RW
reoRItk8DuSXyap+zc2iv50StzhzBjvecP/v9U3khNArOJNrJ28sBvCTOeY873vdadetQN4Ws1nC
+dGUZ2brDy/F4qZTuOS1ne7t+7FQxCvU2t6KcWt3npgvfZmhNWtxhnz+VJct1/8tov/d1Z/vHV3P
YiY7earka5HvB1ZonyMrhUkmql+tJHOw1bymCFKKGqoW/lWkRck/lTf+98r4iIHguEywxskEW1YJ
OYIYSvZjVjdvBJJZG/60tVRBo8uZHO1zHfmPnipVDZCNbNK46MkLRAEKZwzo717DX7nGouRdtUPk
rSNbb8583cdT93Jvi22XRd0D1UDb5+RScQ8nqo9rc28RsOOsUismYcCv6x+YzrFNxVERff/8PZ7A
DP67JOQMCivs8CHKnlwSj6mSfTxrey9penfbe1ZVb/BaRQ+D3w77YgRXR9RynH7tLbO6Yc4tbtwl
rLjmbzyzkrwfVOBdgDeAYWFDzAd7MuEYU89+b6n7IuGIqUUkbMzmCXOlQeYSJswke4wJvdukRWW8
ff4gjvcgf57DUi5j7VwoGe8ET4TfzqGjTHMPN7m/ymZJ6DGszDOD9/1YQqlDQ49CJJ8pKSvHdwh8
Y46wNvp7Q9TeSht9Yx01/SGcVHpmKL2/EsIbxiyzN9t5uojHVzLGdlDMdcmBLq++1hMr39qN6Nae
iM+RxU9kSMuzY8sLPx9DLQhfdgPH14roytedr9JDFfrFSzrSUkOqSfZRiNS46cPyVsfztsHCaz2L
wbGY9pW2knmBqBRby4ogMcaYqM/thD54BhaKLGsRZVFdOa1+zaKuPNG52YEs22Ttt3G3Kqc23Bkx
XdF/HT58PVyC7xe9I/PN8SNA2Ezuqh3mh6IdiV+Zi3JTRpZ++flV3m+1bMD6S5YBCQTAn08+VkWy
fdIUbXXox8y8aajx0NfVBvw4dozxYHRfkDmoM1P9+y8Dqe/CsGH9tECSnJy+K2VkI66fin1zb6yU
ZRWXU5H8+x6KIqe2IAz4/vnnya25kUbG45TUnAEyuYqjGkGBEMa2SGVyZoP8p9F6vHiBkiLmhfY9
m2TmvuOX5SDk6pq5o2KtuSEmK185b14oomuT6No7RjpJx+zvAVUmug1AgZh2TuHeBGKc5ITIueAY
DKBzbjIBEGToTdrt1YzflN0v7pzCJYpuMOf20RijJoUT7+hXdqyZycoh6LrCXEwSdtCNLqOSQrD2
u8Bg4ZFjm9lPIyUH0JbMPbjElvNQoFwTCwfC4x9A3LoXiF/8RuQQ3arRXf8RiW3/s+vSBbKWkpO3
9g3aDpeIQ8XrTMQjYW0kYW41rQ/rFeWEfknlrqu3ptS4zRgNEAmXqBbnAI6Ycd26+NXpGsjkp9vX
Boacwhzvh6GgdlbKphzXxH5jyQToPxeEJje2uFa4krRVDj4+wiikhRIWbxiJlZEq4y2kNvegwmj8
XdpYq+m9EOAZjOBFD/bsAS9olOa9FmZHvjhi9/KWXPKRFGCVEoc9uiBt132W4HgtZjPH0jcCYV0Z
WCPw3KEKUZvcWwgfGP5IvRyb/FwV84NtMIOemAkmSv5J6/N4tGSj0TMsiubg4LiLggqlxXVqTr/i
PKzuK38xNceCwG69Q4thtIKfYlWPjWV3WxgY0brWVbqdOru8tJj/L+c28jZtQc0h1NR4xQEQc2aV
GZeQF6wzi8AHny7lZI0sN5tCEzvD458e4TocjXhqDsXQVBzIGkTfTvlvRP8/07/PuonmgtIrdJeT
vWCf1YMzjW12qDtsrpM/+Otp7nEGhJO9+XwC/GBGX7SuJhEmVCNomx/fUGiZBExrJjO6P7sXuRM6
az1T/iUEomn1+aU+mGtBd8Fz5uFpy/x3fClpYhfs7Sw/iMjA20prg9UjbIrrXgAMDxol/QdVjdPD
55f96A7/nLbQyVAROZ1t4WSAI3JlcejsxlgTplbS45Dmao696Mxm5P1uk4Iu202GB51oVBzHd6ib
ReKPjl8cStMkNXrGWhVFEUh5qxOBOZCY+vmtfXBkdzTAMBq0PapKHJWPLyiqLhusLKOMTIdvU9dU
w0k4jUlU7Zcoc1d+F1kawQ6Phiuq3vHGogt9ZqFeBuPR3E+5wLCQPlow/ED+neyLyGAbJXUsXmuC
a0nR0bo1bSW/5EKP70ibkducnxhg80g39WSOZxbTd6OKYztPgOMZA5hm9PL6/zpTWwRXww/JdSrp
evuDQfxLt6xyi48nuayQc5F73JZn3vP7W2atg+VFu5H9NdW842sWc+GDULaMQ9jO5VWNsbgOKg1q
c0io6X2aDTjp2y6/deum3Xhze07p+m4W4p7ZO/Dgufqizjq+/uBkoJx70zhYElLlZFvjTTLb53ah
f5Tef79Z9rjIBGlqMZjxE5x+OQNFcoRhuX2gEtvqhJ7ErM7YY/3rkhTKbuFmiAxst+3/sFoMbgBC
QjAqGsfzchWVqfoSCc95Ub4AXlDmDU6lnNheAzdRb/dBMwzaA9QR77orze62L6TcKGwm7cqAGB6U
dEsXJ5H87U5p+SaLmeq100Jc1Rlt5qqtpyRaA+rRL7BkV2DYsx47TGj284swBiPCWy7xfY91NL+Z
8GqQy2bGXK8cYGBPnmwwSUjSli8gV3mX+tS35BY7PSibggU5DDTw/nC0ZanbgY39qUYvhOt8o6zI
vjHjsB8CVJLVXVnmhhU0RaF9EZ3Nrx+T0bwKbSt/G9PYgkDGwF3lRYTLdS7zWgUYbfp9i/9sh8YE
nJ8cczGdmxpOj364g6hVoo1BcbrEgJx8lmOIvbgeR+swN1JOAI36fJWmpeWwEdOdS3YiiBf1oYzv
ZZv6/SW2UWymtWCTt1JNlMfrKTTir6YQ7nMF/rcJhtG1HqYh7r/oPJPuqsh8cebDQmF8Mpswkyzn
VY1IJQrXTKfHQxtkgD6kFbZXE081dt8OZ2pTpIQ9kh2QrJOC8ggO2AVtYJg1yQJg37XHaE7Kg5WM
mRfQUCvl2nFDae0yVbU3KmzVaxYl4ptPRG5zRWI6jAjd7BqbfOxmvFZEN88rAnVjd9d3PRCTTHrJ
G25wZw464rfqoFhchb0ajFcnw04bNMA2ZEC48yi3YzakCGBIl44CiDbg2EqjwAzmAyKyt+TJJPFK
z9qKUApbNOu0FPmjM/TjtEMCbZG+7EtnWrmishMGnUz9b1C6CmLLMg8Al4xU9g222Giv4mYo7zhy
hbcJInBip9tyfvHlOF0bXpzLVVS14W2XKkgl/iQwiJBuO3914y4V6zCtxEU3OOW4AcKS3IZaN5J3
7dsFITQeYJG1nnb+D6fs9G+xarN0A7zce83Ccr7NMSQaW3BZog16auyHorG0OxAl0wv1SfACvWYz
46VT7/6y0g7jGxOw/FoQo9Sj/SpT/1plZbgvW0BNQWLMEIBAcLDHTqMBwInZJIFjqebBLvPKX2lt
U6LXyzqbqN2Z/KmigjW8wVxKumEdx8ljndWldpsr+AnrxDfGZFf5uT+vh7oo9XUm80E8TwJZ8TrS
9LBeqOPjdJvVM173GSXGYazKavri26lIvmJOlsneqaQtUI/V3YBjVo9F+2BqMvNgGiRhmVx0cz/2
UYBvw8luh0hDFYEyUzgXLm1isSqbsHxKMP0R/JSK1FonYaq1dM2pSgRlnnU7GvawNjgPSDhEk1P9
ch2lvnuAnwHX2NE0IBcx2kdpwkFyqrQxt7OU7U0uRKThz00MjgY0Ua84zBGe2YYd4Qn51LPDgCvt
J18mOVokF1StPuxKldYQq7qkuxjMtlKrIW2qfiOFF+UrrRNTep17WvaLMoNzM1kJUeGRNGwAN4Pu
3FJFa94ss7XId1Wdcw1eLcFlOErogiPm7DVQIBBbqFPiEbCPlocER3TeuFtUn/w/CDqijUn5eL6k
a1doV52VEM1Mmca4cdsxstY5OdPe1urQf15CRaofwrEXxWWh8iq96Z3Ij++awXRR/1PQuNS7trzC
uVrU8SoRc/YWRdL94knP4WGbg6iwv5hhExCz7N5yn+a8FVPBfCV7p/4CMVP87lSFJnuKhQmpacwl
3IUskbeDBYbkaiz1MLxARuxf6BF7pBWDPmtXmiJ0dp2aQ2dsx2GMiy9W5WTxqtVlm2/1soeKQBcS
ykBSerl7SZhDZ14gSwNFJrUQ4+088A2h8G9BLpT88KD0xurNheCANtGg87c1eNE/fCzFIMHDrAf7
ZsThQ6+pvCZUROgvtJWlvdHFmE6bNJLyUgEXcQOQMtlbr9fI840omrV1PjVMW0NqFBvD53esKz+M
r+2Y3wftTE/jIHLr6M1sY9vcLefHGsV25XwNU3hmV9Axy2uaCXADGi/FjQSgY7BZLcUE9NOa3WWi
NLInV3LmJkTabh5nltnfdZc2pMqbRoj4GiaOD79sivey9SCc4SD2K7zu8xjvvE4Pv48zsOfA6L3W
YX5SurEyZcb5vyCe5bbToFcGTTPH1rqmVEE4vQW+hwO56WhbpyM2OVBAUOMA2hWnBwmFK+SgasyP
CHx8VOiyVs+TVVa/vbYw98zlMKtKM7S+p8lUv1a1YnvmiDjhyZpuVO6mpnIPvNy5WpHNPbLolVH6
KKpYz9fsLzoDNFzc/7QyEg3WETfJLl7p+saMG1CoVhwRAGJH5FAFFAqyPmBp0eN10Q+UWHUwC6s5
yUpto/ARToHb+Rlc1JwO83oePHNXhpzJVnWjySejdAhDJywmecL9bT9NjqpLahRtbGwUyKIXqm6h
tzZGP70jWIYHQSqQftOYQt1AbjO+JUXhHFwZ818BGOluPKcgA0gvRfzKxGHlq9aHNRCYJhWEnStn
64vIBwgIkkymLGAnSXFFeRVIQzTOPhUMqEIUNmTpXjgTbYm1JbWENc/UIgFNyyHjcuhia5tmFaf0
omSSDaYq116sOPOfaQnnEe6rurPZgCXuhTIjm9Wh0o3fUdI62arR0vitjEeVwxlIsmtLZXMHJ6nU
IJ+M5WCsAViNL03bRwP76LJOtmUxpXA2U/hTAC462F5FGptf2doBFKt8J/wxizjrrlK64ZAnyjo0
gqnxM4vge9FXG2aaKVqxxeHDaosZIplmRt2+LkT+VsdiDi9Ag2m7ZIpBOmJWn67MPo8dWHcAfQIj
z9SzbYVqX0EvufcJ9KkvOquzQpYf13i0wJo/II2q7os8QmjL8GVHmHHs3hbSKLUAW39653jizamJ
6qELkTOjDqPoEqQ/cc/bJiRC34y6LyBulbo/XlKJnkE6ANu9ZmdC7JIT9/FPcH05BC7KpuFOdkaR
wDWsLPOJ2ZuIo7ieDUgUtBE4fCqzuHepWZvABoip2RGgRMNjyLqB6cKJzV9FqjLjLgtNeRsrbaAx
YI1A8losZU/M6qwyY5tYBD6oVH+YvNyP0S8m9hOVD829JqqqSHc63JIsoM8ovW8FU+2wAk0yTC8D
+/4llwqSxq5rYQVtKea2Hf0WeoK7cbZY8ocJysYAulLt2HDwNZUQTaYrP4Hvv7eoQP0/9s5ju24l
y7b/kn3cAgK+UR0Ax5I8tKJRB4NGhA14/22v937sTdysqidSKnFktauZOa5OEC7M3mvNtRyyWKvK
l0K1IPCpS730296JrOfGUdLZs6YlvtGNWkAvGlsz3/ecAB/ovAIcJhxAKkcLzOh9nLs21TbXdj01
ngcrMJyp/O4mWg7iDFzZuAFwIXDQlA7/IuYg5NMvSuX1pM3xeMrDpjLfeX69+pSFqJhAbCaqeqyZ
ZqJN5zYiP4+ZNIA2d0K/kXUzyr1iprI56vkUR9uxyjrrvoLbeg683LpLNKPXtzT/tXeqxHMTWDLq
sqDjVWwDOeIv2ra93mfBlJdGRROpr8kRSfT+DJGSKzZpx1ZjYFb+Doil6gOVilQS4ODrSsTupUFR
zVXqp0FbxITaUR2mC6Hli301G0M27cpFNFNgJ84Y+Q4fsBrQrZpSJi4x977eZeOPnigrxUc7Vn6X
WqhUh1k2bCIaC+mmR69Hx6JgSPmqd9bMWjHXWbY1ZpJczyFyJBcpeeJJoIWc5KADQGPa2gN1VT/s
S3xDFDPVK4S6Izt1x27vhy4e6wPHGFA+XLF8qyrVPlXzoChbBWv+7LVNZ4/+UGiEg5lMRFemCYZy
B8ZuIO8s6ixCxbOm/cFJWb2D3NM9M0Ur5bZUMVS4Bml7aIssccg0xZiJqh70ByVUCO8CxgjRtUl6
9TzlsMqMMcdZGDhDY7cev9heT2pKTnoqa6XaAbppTlZTq9N20jixBboUc+tNYaaGZ1WmVecSfQaU
gjHKO/z9ixAbLc3lRS5R4HtqbYmXKa5ZvQcbQJEfDgSBRq2Cir0E0b01okU1vK4fkuKJHVi6caa2
9LGRAR2uTAwc0JKAfvluVLOmiXlmzU2bJfKJR4MDHwuiWaNakpKtJa5e+wNUNY4VVhZlXjzLhRxw
FTjEDoPb2OzUVqg7O4f1c06MxxRkSaOp59miiSvp9rXpG01EZlS/djg57aiKFeRtn36fTHV6VLU5
K2C6Tuh3y4ZU2qBsFXsCyqaYoW8OtmrDlFr6897if3hlQkeJj8oYX7NWGO+us7g3szlq6SFXLOB4
Skwcm9Bl+KjW/XIpU8UgFKVTzecBKKUB61Vxyi3T7YQgMyUO5FQ1odmcRDUtr2ZYE9fXzCOs73BY
Cc0AczmPs+C8j3pjDZthdivV7+RK9BPObNzmxZTqXBUS7s3YzjOoc3NeLE/AAnbPHQhbSzD09TgG
4zjKU97jjsUDP7LwaciPJj8p0jLZW3YRPyps2F/sMCLVBcynioMdsBVfva7QJEyFjH9Ax5X6XTfR
PsBn1I4XqGbnYR+6dDV2lEKn9xrWGxvTYjJfoKG5VVCCnTaDyopcMOgrYyv1CFEL73IgaLFfVjSn
mLXIOODecuLkYpPmuUwzJ+a4IpKC9kM2vbkQyOF3pUD8N73SG5ccGO2ZAzK1CdYdw77DAe/gZRAi
AjFEdbQjOZCTLUtIDe4VxmB6gghqKwdwBxLqInBK7dhocoZDqw8U3HUl7r8l48psNCxpY0MOM7nV
U3rOa0+GLgv+P3xXkUlIomkAzNkr2lDoGzHSqsW5LIE2QtRLrtqqWe9BY2r305TQO2FB7J+neJxP
9I/HyySVc3gw4BLUbLgq5QTxJJp9Qy+HJ5w/A82WaSov1GyW4NfQYyNMmXT9dYiTNjy6y4LycrZb
a19Lu/6xhLBVNwLbpuL1ixHLgPje8g70YnMW6xSmvNKCEubldd7cAuztccR23UwpU3HVdp+baWte
AvuwYX2OpeQsjp5gP4iJjS/dXOMM4xkc1FAHtU/CygzF0ejV9GJeNON5amx78ESmsXQCpooNX8Sc
Ij17MtvR662he1qWEg5BSRIcR8k4cc4moCHhmdAN6h49OyrVm2KrvVujIr4tENrPXb0iNrEtiRUI
zNS2L8PYsE5pUi1vslU6w+e36vc4z6y3sWbb7Lncr++gDFv4t4ktnrGRZoIh4yn1wjLXHynjRbfZ
APeJ03kiBm9g49+CnnOrK4zgEW6uUmFyqVCk20w9IL03nWpM6p3kczLgGkOgpKDRh8wjFQsy+4G2
OLeQNIMxJBKg3elW0z02U5q8f1EXX4tbHyqX6C4EtUm0/+ha6Np+rCJVGTMdkYbFGzOS10fvUjpb
mK+Lc1eUHGML5uPiUKYvWXKjwar7YvTP5Vn0Ox9G/1TD0orKVW27L944RF2w76xey1vjonu0rpke
K81P+l1lB93uz8N+Lkp/HvVT86HQySk1CCyC84DLZjFfYWEeFaXxpga6rrmxZsPv2+Hw51F/KTN+
utb1r/qp/J5ZkLLCbuRaIbrZNvf3HohOzm3vYMKGxhfNhvXB/fcPlgrhx+EAqqpqFnKR1iSCPCc2
SH1XCO1NlfiLxtifL4wW9ceRRqUfQzEMxdukDJe0EBhJ9y1n4FADU6vbCvfuz3fyz28NL+/HAasC
8HtLes1bldED524WydWfR/jcCfv4hvyiBjKLKlLAnRZv1NW81b+mvI7TF2P8Ur9d3wfUOEhlEa6g
Dvx4FTTjTZp8WvFWHNqdEdg75fCvJWzAvPg0xKcbNS2t2TmTKN7QkW8a+RZrXwnUPvkIfh3iU4MH
C6EGR4mr4NzLKlsIr/Xy+zpoNsvRvY6uFj/+n3y9P9239e346Tsi5LFvYfwXb7HT74xkV/fUHHdG
WezyaF8oD7i2vviUfvu+/TTip8aZaGZy5DJGtLARhc02ar9q+P72Y/1phE+zMLVj9gNULt9URd0a
inGwoECH4TFrv9Cf/NIH/fxKfJpxQ1y/id3PxRtuigOKUH+2G3Y0edA3FwC7fVVrt2nxo9G+BEb9
dppAoQVzZlUQm5/edwr1S0UzuHizbxFyHOV9cixJdfCynXFLQSYL0gvg97fz+ex9FZv02wn/p6E/
fQc0ZWYCk53ibXCf++kb579obAJHf1Ojk5LHO0P//j+YP34a8NNXgbC50OfGLt4kX5zb3WPq91Xw
4n8e5fcP86dhPn0KC81cW4IvYwrRtjdXV2C3A5BGXwzz29f/p1E+vf54NGK9p1T2Jm0SJNjRJsn2
zxfy1avx6fUXs6Egoed2VTBzuw2FIW3lU/gTaVpf+at+O+3+dDWfPgDFyIhV0hirdHx7a363v4NM
ll/cMu2XURwL6SM9fkSQhItZn55MvZSRQSSm9iasabxC9AWodrAiDO3pQgTpqq2tu+iCZqROzFKR
++zLs5eUZICgnww062krJ0+6lhE0pTL4Gvo4lKHVV3mKv5+/VxHGSpxa3QwfZ1O7pvEr15XOSfeA
z83Ss57bp+ibe00N9RCXJ4Jbvlo0frk5n3ZCnz5Hmcou0XQ2DNJJ2dF/X8LL2XlHKkbL/KtIsV8E
oh+XcoRCHy8QyTZcIck+SD4np+SYXTsH6wqZm00B4pyMsAjA9A/5xTT75/0DNImPg4ba0JqoKdgS
zbeL+1BVPuyxP38zv53Tftq4f/oq57JNJS1XFiVEaJ6iXSso4JTuKmuGJ4OietE/u/Hrn8cU6836
sKkkwhQk0qpfQUyB6f7jdemir1a2ZPiCvhiNDIWIKfNtotBin+ZHQoZ7rfMk1wKTV/UpgBQcK6Tq
DHprX2uTq4M8NpfizJ3D5SXDR4IKZ9RHAswt0VVHNEE2YT6OS5OlV+LIk6tgxRvE4uAU12FIhwJT
5N8X9b8pl/9YNXf/9p8hkr+EXO6eX/ri53zL9T//Z7ylZvyFXQWIom6u+lvitf4z3dL5CzQggaW4
2VbUA1y1/0q3FH/R3wTMouI0MRCH8W60Zd/F//4PRf8LHw8iRvikmCZMFEj/Srbl+pL9/5dw9Wsi
hlR1JJF4kSjgr6vJTxtAI3fsupWQlJo6vTbKsg0wkVebqRX66acbcvXP3/w51PnjSEguVksgjjrY
EgJL6ufDcVfZM8B43XO0CrJ5XYTeRJDupoIWuvnzSB/X2P8YSYchxqWhG3c/HQ4dRMfUAnSPxjVG
3NTovGaavxKA/eZy0GHyzJjpwb98xp0Qj9jUDdV9M7HrPbST6LKdm27riLj8CoILmPLDU+KKoMZZ
GnQ6A3UmzL91EfjpKVHQifvIzDZ6KKjI9mVXhxduLROkbYhPCBoxCUfxoqW1Nnk0ULSHHBy2yBYW
Cmp9aMmCLIupEwHhdYjGQKfWrJJjA3XMzThZolFB1rwJZ2IL/LQkq+gUxW12yXwimh1Czei1hhkT
bUyg+UyQpV0+uGY4Sz8ap0I7KTUdvA2eZwuc9pKatHNiOZCQNJjvdIMVlgd6oun1LGsGRuegvREp
Bh+e3FUA5co40v9Af+M6RwhKVuX3gnLYSc0K61vfDfy2ri5ZhfJJDii4KM2/2msh0x9ESIt9gr7i
IjOy56epVYfHuF1LZGifG/Sd+ZB2KCiKqVsV2PI4xGZNdp+ttvSiRhlucnWaX4YwnB6mUcp3mSfm
RV1CpfYUunU30+Qs6TaLRES3tQTRS+5lAmda0ich+LFUXtq+tr+FIOS+hZ2JTigxQs3xBN1nKvKu
TPtHbAu5UAMtlt2jdMb+cnGIj0HxlVXfcXAXN4LgCbrU3ZiivcA464+GvYqziZp8bMw8eynaJHnh
q+mf8Z2gnEiX0tL9sBQVYjFdtM+2RnCRv2g8GVWJEjrokaQH4eiET/HD9fgEE1Qzd9KZZ7rE8Cue
Ir3QT0Jv3WvCDYeUm6mT3inqIXuYqFjX6NCny4UCX+kvfZfdFsiCax+BjXGvDZOieFpPjztx3e5h
CiHf15kSEl1gzcmrCVf8tqX/kW/F3I0XTTZOM8J4oqzwOEcT8TYTGcxkJ8nWi6tJ/aGOY/qKxSRn
F4Nj0qRg3ETXAuxuH/RGgRy7MZ0h24XQS491UkIwcbtEOc9hf6t+lhRUuCayEspglGZBFIXb936+
NHrIaWxG2KeRXkV1mX3+cj0tY0TXVBvACNnxS0SMuX3jQIZ/7K21t16TxFL4DWL+2J8pyZAS0quj
xv8vymUz1BmSgqFrCDidyLJ5beEChyQk2f0jcpByjZIe9deshLXg11YMB90KaRrz/pV26qmpkp2U
RR0Mr+wsDm35tMgbCmnxeZgZsfBd12SZ150WmTy5j/N3MC/GQFUYuxOpUWZGARclienljJhvNHqF
b1rc0oJWGhM5WNEroxFACCm/NemwfMuY9t2gUa34rTfy0fXiNrafpF5b14KkDMMvcztM1z8mA8rf
uM21is5HnM2hGbdkiGhZRfAqqVSeWoGLCKpFn1AhGtJ8ok2UvCKtkFfzukUJEEzw3uBTVGhXoBnJ
UA3QsfKJoo1JgyVH8nGhdA2whO/vdeIFutFT8Vi6IU8r6/rxBGN4/kEECW9ST1l/zSopyjxws9DZ
ZFFZ4Hyq1AJaRJn2JO+gP7pvmDK/N+iMRoR7+lgHTDiNPLgW6uuErgGJu5aOcEmNZrTQEYkkJSIQ
vUCeEle0m8JqbgzYSvp8sQoluUxDGS/5d/KbrqT8B5qaTnKd0+i/RVGsvy8YJR6JIyBiz0VHUQdT
EiJkQJoYt5skn/NrsZhElAqjHG8iLiDbDpm6+E5lDYEFUCdD3RDV9ra1jDFExQKcdqsj96z8YnYy
Z8eWN538IRX6uLbgkUNZ2vikFWYFvEvSlUDN6Yy5X+HqYTKjQ3NFGUcx9kIts42bVCql/3wCrqma
jTx2ea6iuCu1puLAGfeoUydUaWs35R1lUDDo9QExVaNvSP8ly68dSeH1iJw3r6AbkiwVLk3yavC2
kr0mepcckJiIyyDNen1ATT+y9497N37KAe6hbSrM6EeioRAmfiAdroxcEhMYERchaAd2021vGTnc
T1zCJAGRP2Lss8J1iVCaSjfxE33u8NWy738NB4J2/FjtdTqfecXkS1dB27tFJAh2HIukJnqmMR6I
zAGb2dLhCOJEUX/0IZZlb9YM6v8DsFHdmWMkqLaQkGOWTt8ri6gPBDI5LgZIKz4fSBPxej3EaN8T
U6dmufui1GbzXXOmvPUMpY3aYGw4ZprSaU+drlb6ziVtZtiUDp1734xjtuzAkpJvil2pL0hcpxvC
kFaYtWEp2a5su+RKFmFS+qTaNK8VsrcHkptorXQjPa+1NUtDsk4HsovISahfoJvlm7x3SIAA5IEi
YczH67JR9cBA1XzFsmCfaGCpo69MYisQLr+O/D4q0zbG4TVaXd/sM2d0LufRWt/zqGGRqVMqsnx/
BbK/VsY3rjSnedvA9HjLjFBYvlblNBHtRiwsuzbzF933qjkqCeYU8jZtlTrXiFHPp3PnTEjv4+bQ
8fK90E8cOp9TPDCXQSd1whYA2TwJTjcoXFpXlDaTEsxqq+7NQuOLHGK3vo0G235O6rqlWb8MI6wQ
qyG7zxCdudG7VB5Ye1viUB1R+GqSLg+8m9pz6daG4lEVYAEhGSzrdro28DqphcwrFIkp7ayZLnSw
puYqXtIMawwXsJtL2+gMeV7O5sKaImaSsirStxC9TXym9lLm17PjOO+xqlennoWC94ivjzTKIUq+
i279PlJD73GsqFFj0+vWiwfqOsl3K21jJvbBVPZGFZnYw2XYBqDaRwxQiVPlnuoOrA4jfNxvEXms
na8Wdo9mZzaAmUr87dXWnnsqKGk6c10ju0nUbUvUnM8NOako3fWE6EKCwzTuadexKm+GbqHlCjJB
Ha6L3Cyza6028uGs1eo60w81bddrYdNW9lTR8uzwrLfUJsyIvB9m+PoFZKCXK+j+PMdBYewB8h/K
IKOFOfkjXIHsjISU0To0JAgi5bFLTUdflgxXtIsF6VIOIvyzaXZjpDujrSAqrKMFtoBtN3dVwr4T
qaJGdJaZVd1VNyJJ3zjSafZVQdwl6jS6095spvi9m97gyRtaNr0UyiisYMZnfUyVGpbOGGeSsKGs
j/VLOr21zkKiiGvRii7alkM6N16LEU9cdcJiT4RMn7VLXYRz3iDtGLYJFH0LgaxqGafYJr8xwOrE
xq6fkM2dJAjF5yYta+GZrIs5AZjI9YI0JeWpEUbIDjLuJsczOh3FRoySSmORX//mnoQPlNouAlKf
dvxwNKayfUO4OyeeaZUFyZwRAWW+1pD+RoGkabHSuupArmJrEcg1dczBKnk4hzHPEWrLEX2Ep8Rm
VV8v09S2F1guUpdgxVB3t5mpDvt8ILmH+DGlGrIgH2CgA3Kw9Bd7BIywEUuTGRvooaKl3WK2qX6Z
ILna9q4ilgPi3YwPI7ZYgZakK446YEGl2SA06uQ2CcNEY8oRg7EPLUIdqqDFCtz7th4tMijZU1jP
Wsz2n4I6hxDWZcK6rJe2snXyaGO4kGivo8w1LmrHUPi7wrx61Miz1jaz2qbqfTiWU/WMnNqtrzIM
LPYVojXiXdUqYg1mX2dlP/63JNHNh7d//weGtp8Oxr/UJO7+7/9psh/Jz1WJv//FP8sShvEX+DgL
BiO6mNU8xm+NP9qOnzX/AqYEBhK+M51sjtH/VZYwxF8AYw0gKdjpsL+rHK3/oy6hm/weFnUKGat7
HLP2v1KWWCulP5Ul8JVx4NXX0YnhWBm1Hw+8ttu3FgpDg0Nh+tTH4/mQu2eyrjw5jc8/3ZTf1CUw
i/1msLVjv/YOuRHupxpI1jOHFLU5oMVV5HKLSlKrji3KrxjRQ1mTD1cho7+ITTd9b5amcHYy1sno
1dre2UOvhOQbI4YyKG2AXL9WMFCYLFpR2l6J2nSKPateF29Ngo6VA9UWazoTNZ8PUp7RvtATfAWX
KM3FudkmXXQq4jSZgxGPSH0Wr2GPBGsLMnkH6URzILrFbLcaUkm05yixNlktliKY2Hjwj0yBwRnx
tp7tWBy6K2Y9W9sOelbox76SNR7oopZyb4xGyO5RDGxze36pmwoOgFYlqyc3c6zaK7NFV3zWZLZR
DUtBzCLb6ldpGVFmZutiEqnZLEita37AH0U+RFuXPrkWDGqqDih7ke1ejBOUJCKHyz5ounFMpI/a
LKt3BeZVSUQc7GMjyFFhOxxoCZg4CLdIQ1+yByNkosJD4mOKckkmX0qiGoGag60jz10TnqMigiVn
tI/ukXQuxWEpB+MhVVLDM4ZIeUFHttE05boaTJKBkTcRq86hJBaDsiHJiOm7xWGTs7HzdGSarE4h
6WQKIw6OvSPDa2MoheaT4tsFfUxcmtWZJ7eybyIrrlad4b2rwG+f1agMFvToSKoe496+s+b0RilY
lxtFXPKOi4u2EnTWl+K6t6PtEBo4rDF5+bz6h3p28GhLUjSSSFI1WdzIz/gbABnWx8Tqj+6sJv7A
7o7oFBo5erfjhCKJpcaUYCuXwzTuyQscg2Q09nkLhyHLxmuhx2cJ4p4A99HW6XIOoZ0c8ZPbTlDz
sGUSvoWcaQ0wgz7IhyNbB5b9sN3LRYoLMZk3RsFSP4voOSYQe7ajCxLtq4BE0yGol1DutKLdEjNx
5cB/T9m2BKmmnAat3y5OczNr0SlbGoUeSHccqM+ETo/HyEaJm6V0RsMxmIR5AX6fEORi3tkjybBz
cakt/AVVaZ2X1nBlivgHwlMfrm9z1/TDrd6rG7OYT7MOBV324Te9G85UI9zj2IJWCFOa+xceJotk
qFnpHp18zQ+1k2ARc+ap1rL+bYlfsnXxRYeQN5qKQwRLyiu6Bfmio1iekVEpa/hOArKIHxAjKp7i
9peDM5c+8kmqZaoauDFHbMV90xQQfpE7neykTncIjX+0kyCUfe6HwAnTDTCPgAy0bbhoE3Kl9qLS
sGBlqDLN2j0bxXJeLMlVKSAXgH71h0U9TWFBnR6RIgNlxlYWaeGHVTltQ51tnyO0e1G5eZA4Hcq5
pd052CFNixJRpJwLh0txO/XVVSgLqnF5Rcrje5O3N6GEKaW5w66prbMi7x8tfUIfT43IKBSI8mb7
EjfugKdNR+oMc8ify1AB1a1fKK44s2cuWqAn9cK6fdEV6iNtuBxSLJPnXUXIyWylV3pVGju3qq5c
GXYnyg6pN9TLvlfIetFj3LG6tZWlQ/RjFt1UWseXOJGPRkl68QyklF7fNI5fFsu5EemNL6mz+Lqe
vSMp7Lx2cO+XbOaoQbvD7qun0CVSJywwauTVjzJx2f5y/PFcxdyaRk/kZap4KOknr6HwkSdxwtFQ
XA7ULfBCJWdtrFY7bFRbnVRfmvZspvLevTRa7RjP+oE41zM1pfiSuWAOhvC6zdikLzVfqLDlNUiF
xmsSYlSxlXd+ppv3kYNuXdgDoiuFaIcS8OSWk9N3zRzOhJk5VyHl903Hjhd9mn031Rbky5oEIDM7
tPXIISqq9ylJBw6q5HlhNCSkM9wFxMwKesqbbBXEloa8IJo03GUo+Jsys/falB4QQL6NTVyCiZ93
8OKI17CjbGPjx6HKESsBk8Ur9i1qvyTXGpipKOH1HbEqYgu4fTpX21V4awzpoRiU4wQeY9PFEAn9
qM7U+1iG8b63+20YVZRrW/bghE7ndnSyZPNKSOA2LGGflySHbFyn3sgWR5ftUJNT5+ROqm4g2hEt
38iRvkHJx7wbndra2cz09DeWjKcNi0Rx4l0vNxoMFO1iysmP1MZWuVR11OluT/MK8h71yKrmuRKj
mFvt0ca1gMWcUyRh42dlnR/rSicZzrXf9TFjNtCyjHUx4gydOFrnBItaH5xCOdZpoZ4RwUpBxAiz
fV9O8V4UyXWUN0+G0KkBaQi6IeLL0t5hP7FGf1nsh8Kt9R/0CZVTQZwMPOX8ws7LCwy2eAj0xfRz
k4Dstn5xq/hOjKXxY5Y5yFqrvrRxEl1n9ZzvJj3Zsvi9LHb51FUlpTJZz4dUUfchdJbADKt93KP7
gf/hbDBeHgpy4D04Ai/zFO3H2nwfylj3xVA5+9SIq6tBpuOZZlU6CTlk2HhaIe+ikBWztw2EdxCI
uVE8JNC93wqbU0tP8gtAqMnLrepGmDPFhES74NT7Loul3bo9neNp1k9Jxgcljbb3zaSofWWREKIL
k2W26S97KnxwL+amCCJZPBBwwiG6ah0+fAwzjdvfh9CWfaJmCSmLTfw7MpyPdlOd9ZHbHHCIJuDu
kjN05iPJmKrK0SHF1ln0h0qltj5X7kYtl+9RJa8VpqfQ0HRvpDJ5gS8cmkKSGZDpssUXE3FAg1Er
gSQLmVT0o1Mm12bZXDh2cWuSpbAhw8xa175xY8bCuFlol3q6JPob5Xt+61jLkzn1qPAHY4cAVfIs
1WSvREpNdVr213VbpWeGUC4q4rACgI1PEV+El2h/s3PTmdncsjfoeJW3Uc9fe+TAJ21KbgD5ZDw4
tjyuo2j3pmNvi9FMdgbCd9x51tNSgD3Hk2xvO6KwEGnw2MlI53TbdLt2oV1RLNm4GdTwkHU6R+b4
YJAdS37c82hMF7zhxrk1SOqJYb7tqfbjBXNPvVzr9rNTUk1lcZAZBJYJR3uXRUFkLGekahZeWQxv
pZpvoIGc0e1oPN3Nnq1Mv1wa9zLtkrtqMKhu5BdNjDkqqvLXzCWBN6TEFpU4JsCM7ZfEvAIEe90t
cjcL45GqAZfL7oKNXOwDQ4eDk6vP2IJLr+zNe6629BzysodRfFPtjjaJPZ5Rx7pzeRGlUJujgQgZ
d8ioULGPkkspcVlNbkOBsa2fqlRBgwzd+oSzt54ORHWzKTMq0sZ2Diyx+Dpx/g72dfAE+IM1Fj+S
UdjZIY5rimEZEUQ3kSqyCWOxNaKGBfAaB81immdVIlVrp2hhoXhlqtv2nqapWjwTu509jGlfYsKf
LZ0V0ohc/aLtDZUtIdpNP22ooAWGXRTtpUqr4Sux3NrX+3gMcg1gqoxGitoqKfl4DIoKLNZlHqt+
KVE9einZDwGRv/N5McQhZbhknsiCNcP2C9bhevj7NDAQJ5qEdJ9B0mKh/Thw1XRDT+xF7xuroY8D
0N/eiLSrcak7TgbToHZpsaUzXUtgxpLnTglW0IiZ3TYgVzG7xUQ67GCB6Y/ZuhyOhlaoni3JEcYQ
DcDTmRU8ahkEibOYyClP6hnNETy0GH3UxlTvegzZlR8pw78mFuUurslFEPIcEBOAqD+TkevCju18
sHvMGU1+j7gkvx/UfK9IGph7ZVbsR6vOHHXz53PmJ0LfOqxLn9206PcDp3M+w7czhbpzpI6qb5Ga
lARGUenf9Foz2m0z4Q6mFjnMdGGwz+aelBOnjGleheTML7nPO+8qXwirPirF/v6DDLEe2AlYJS9B
+yRXGiJM6YpoVL/nbT4jzw3Bf9YqFykH0CulqhTaoHY4+MpI3vWfb8Yv5/u/iw5rcJ2OxpS6wcf3
S4PQ0eMdoAVBRuLLEDmIsaZiaShPipSn3tjk9gV/HvPzO20yEmgjaL400NaAi49jjmJ1QIS4J0l4
PUp7X4T9pi8fvxjk8ydrWkCNkGYg0iCngdTMj6OYKy8MiK0MtFt3mwfL4VJawa71Xr4Px2JbPhqe
ds2iodWBKnzf2TPpb//8JzDa54oGdkPVIiuKhBTmYGQdH/+ILOWIZ0c4EruYTOisvItDtl9VxslE
t8vwFoNLs6rlj1OcXVZwwqqOqRfncbufIaB5bPPWdTmGfNAxzZW22x4nO363lP4QAuzIfNmlbKBK
PaOFuMSB1uZrtHYM34yen1Mb1c6gimq7sY8oYdtSNDDn8rbM19QA66pKx8DSMCEq5alrxL7LK1Kh
leZQ1joh72nnhwXOHzDerNeIozDoqgUOYxIqOcTH3ijHK5o1jxiZN64pb8u2fIUqdubA/aYHGZ7I
Xn5ozOlo5txlcx4ewp4GeDs9UXh9CHVxTPXiTGF2DdIu3VAOjr1JqwkKB5wwKe5dhB1YwnBQQ3Wb
JdauNKYDOLlLdzDss9ZxXlOhbJeuyf0xoiq10NvxoJvd0uE/0b/Yzsm4a22EuVhwEC0GGGa+j2F9
G3cWrY7wfMyi/TzqN0np+njvGj7y9klqbA715oG7clcOPW1k1dmSorUahI9SMR/ZoXFqjk6xpHot
+I+Jm4D20D8MNoeVFHks57EtdoydGSuvGeur0BLJIjn8KI3yjnna9bJu2Y3JeCQByFyVkIFSht8K
J0KYU3XgElp66TYRa+LRzGKfxt794pbHHpiSZ6kZSrSp3dpODfbD8tIwO5TQrYbKfcJGdogWppG0
PtFUeRijZN0b77NhpKw8PMuRbJIewrOejLdgELxa6hu11b7jxds7rcv+lQc75MsliPa7ONKO0qjJ
vh0QKxhAb7iTZbmNloKzTIpXEVSbH6VUHiy2aT6iuVs2lN/GjmYsFbnaz1XeIqIztOteoaIwdpdY
k++ifh63dY0WFmR4/lrggdw2qnYepuVuEcWZJftNqRIGK3XCqkKFZMDFPk7uMnghQkuqTu6yqalT
LLGzUxr87fiZd1W+nM8muV293l4rvd6diklh59ulJ7r4ZxyEL5W65ZWfMQQpMdxMqzrjaIpBjO+s
n+10W7nIhrT/R9KZLceJbFH0i4hgHl4LqFFSlWbZL4Qt28yQkGQyfP1d1felo++NtiyhAk7us/fa
egsOamyc1ACCcyzaer3WvXjQFb6HTJEVdCs97cy5YgfACZOMMx6VbT25o/HOrtE4uYMynhFn/lX3
Dh89GZ9TM/3sWS/FG3ns2Gzb6aS429KyL0EkTW9+m7XxsvpLIrkWZrAdeB5M8br2pDt5aHRt/2B0
fjxl9ZXrmpBkwrGBUzf2t4U82UrtxtAvPpwY5j7TXk0kwTF1m/IxkNmxIfn7Aeuv4iuqt0jwhhvW
LAFB2X+GgpchW7zuYYRGE/eMiTtPTE3STMAKSPKpi1yGf6TMz9091NUZfZEO1lbvWPk+RkX0Mkv1
CXHlZS7GOJfFFgcZcMbAQSIT94hZn7lf4PyHszEURyCFM1qEF9tt9CiqNWUp9WZie2psK0iCfjPi
jO/e12TsfP3kLfkPoA87ZQ2H0V6OVusdqBPCk+MJIB/u59avT6WyrnfeDlyNh7Evf/ViOtPRlNoQ
WjX6BMiRvYDDBEjgqtbyd9tZadGbx7Jxb4tvxmO4XeSaeztSeXsz6g9DaP1QGzsW61NtoiKXPrnj
wW0bo/iUo6kP00xMmG0LFoqxTyReDwD0I6ZYYROZm0qgv0F0sFr/r2/MVCGAwzD3jbUGu7Iqt1Pm
dY5MfSWMXwGlvSQw8jn2x6p7bYLSe1FzNSIJc9Ejno25LS6WobvnYSrFEwWey2GNthpZuP5wORvy
4V/rjygAmCAkkUN8Y9WbFdXDDRH5z2RYp00bGTKKlXiz8c8gmIsWqBcv8Z1ymk9bDXuLpfotEBjI
rcUx/1Gb3NnnYlIInFmD/raE5iNmLNAxNfSXEoiJl2uWicW2PYrSfPdsbb2YZiVJ95XBuyoNlVbS
xYjczPYNsxDOMJsf8hKOsOtdJ5h+57U7nKtKrEiRVO7hlKqzuAtWG6zXdJ3XpjsMjTz5Ucnm03Qx
ArP/63EOUa7D6Ypl+mOp9ZDOjfHAdp2dpu3GGcejhF2wjIuM93uuqnOXW0A72ZeifjDaFvX4MUnn
CzwWMNCxxhsTSLCZ/mCcnXB4ksv8vOrpgWYbQ2GpnvpvvFN/nHaaD1YGCV8PBiJwS7gF61WZTT9Y
I/agNbvGgDTlhu1undA89TZtu7UffpizEGddupu1K0KO5y9AokukDhxuV7Qq96/F1mEvQeEUaTW4
FltTv/NQFOti2C7spCsnkduq+iQMnebDLrPryKHBOPFoLTRqDHa8RDahx7q/y5YyBn61/CwL91vl
ptceIxaST1PUqv0SFsT0jDbbY6rh3V9pWch9abLe3NV0pjyin/i7hn/uNgAbqwCFC0WNc9c4U2OX
ci+XaQ+1CKEutPsrVCb1lQNkempx2WUk7Q1J7Dk00cr7EENeG6S1bsTLItrslJfVg4eNaOeYy1NY
6NI4ac/RQ8zcHb1o5ou3iZLIM1AFiCC4ytrnWq18kCsrWdCtcBxl9QMfxmkn4CS4sritegkOodF/
aATtJaRUKwTvkdhmV6bVsnqxXsUhLIw67ktj/iy88cWKFHi6mQcgkFb/eRhIKEsdRF/GVDgIXGXm
/usAGL1t7ehi3Ha22F2qK+WROBmDFJy3mY4VuNp+CD+GXlg7g49jHIwUcw2kWY8R/C8cDVPfvDKK
wOIYthC+mtdg8eiKd+LE6/oW9S4+rlDnJy8wl8eZfPxnp4iHcBDN9nbr5mmE0nUgv10nHiZMyomz
5VZZs3eot2g+uhGsr6PnrthfoNNVyIGaB7rlliV+wSw76gjweDahkS65foABO3+xF/OTZVOv7BK3
yzhB1OrNLEMfgaHzxnP/OgY0f4WeKQoAfAtKYT3M7p4RuzqEuDIax7zUnvjFpfmxFNFTBR2J3ddp
3MSh2mBA5TJIhmCu9sCBchM9fQyO8AjCv9orugdy8nsKAfCP0uGznEY1ZoAVWnV/e+rN3Tu2bi6L
zUO0MzBDbGzELuyIoBVJfHFlhR3CnfV2AvT5nNUAoMAq+fEQeOJGtP0QZqV87rwxnckQHQMdpX3Z
iBMrEXMHJ7O/qHm7cwbXOLLUvc12RtIe61+8/VvwIXO6FkO4L/v615Tzy6HAxksGe77Ri5cUIUzA
lqc3Hqu/ue+9+LYhObqMZzAsD7M9zzGK960Oo++hAkZmVGq3os0k2sPLyRZmZbVkHe9AidFB+jVq
PoDwEh/NbiQYM0fYK0TO9mpiYx/e8tqIS8iRR1dHRIb0cljcUqdLzkqPXQZvw3I8QmTEA6y27T20
snc397Esdvy9Yze/NVk3pI7X897t7uAOK2KGsFAadlIq++fMEEbpMROlM1fbsWcJY56q0ppTMbgb
1zryypua2bnKDZapB/lmV3vhbWwy5zFQhnswtGd+IVdO54yOGbfDuy7AKabTwPyK0yTnCD00nWIZ
sAzEKUYvOHEVSI5hNotlFxxnDL1xozbzexyLQuc7dkd/ykqCRUCuuE6d89w07vJUd6Hzas4GZJ0l
vAnZQF5v3e6nP8tHvbR6h+XlAHFhex46JlX82e90wH5MHg4sL6tgC9FkF2TmGHcWBZWghs/5iP5L
XO5n6E8ybc0Jug3FQvLaq1X/62owZzxZflSVDs5ViF317maGnM1hYavLhzbnPsrMYT166AH7YVxF
jIdLpXPOnkvaZYWtsA/3LRSbXavz25pFmA6N4Kk3++aPpAr52bbrILECkTr/qQ1Zf9q84VDzzGPK
Zg3dTvuuMj62Lnju9cjlFvs8UrGfrxb6rwyBJ1nipZSgC6cmlSY8JbwgxQQZRYW/J4y5qJhZxDR3
H0ry1T/RS1qVicdbD8iZ7+avjqOb19X15g+gAx2ME3R4dQNojBVcQKRJlqnJ0q1jnFcrWqHv8jLH
PZ1n7El5Wdpz9mTNVap0dGC+FuDPymfWl7uil1d/G64LHJPaEC8g4FjItPbB7NlsjQErlVFG/8Y6
FIqg+PTpzsTBAEzGyHjmZVwyY79apcACLyB6rHmzp4Yii+1edLviHlbI5/aQTwYUjmrD8tf90pas
AFjZj73tXizVn1GWvllluCkPxJS6FTcNfd7XM+Ik/kOBh3yGrFMs440w/0VJPgG4l4CD9A8Om847
WwxP6Vxj3eli3N2A4fPxCePxeFvc6BIFY/1CJIm22TtyGyIbTM351vi53N2PXgOriGGn6kXFrTA/
y3XiKZk7J9BENomfzkpG2/41NPa7Z2TeC5t3Bip3mn8E1mrvAloZuDB1zm+5/cxa29vN6/SjN4qQ
tFDjnspyezPWqH+OcmAQA0pbOnshJCna+PbcPidPRn1c2rkAx4EkgO13YPcKQQWdkapuHu5xVRRf
Zs+4GMHtIcJUPTgkQ1LlMWPP6pEXn73jM4nBoMv8i+1ruEXswkH52s+5jF4yg8s+BP9G25JxUEXP
AVbytBw8ZiHgD7FrcET3uqeoW+1DE7KKb7BIrt10K7bogierPZXMNrsi4kBECfV2bkS5ppXOK+ju
PCn8cYr+wgK/tUziavNgiFjdL0f6l6GtxlsNoK/VwQd0P3IFs3Ma2UKfGumcrY71kuXkITfv+DGs
NvQ4djcvbljdIFQujzpvQ0RkKsIB/D1owK2HvCYxMCOj2rECI3wZ5hG9uxDn1ecF6YKt4K2MY1+O
XXPMlb0eM52/st0wMKOhwzOE7DPhY4LDV/5cjt5JGbr9ijD47ej00fjXHX7eLkvGgk2mINYwmfp1
GnCZhrl8ahoZvmkPWqiNMT/Bl1FSWWdavBs2Gupc+bFItRxVqPxzVBecqeTaHUdPezBnsqPdl7/d
rVv+9DOe9ZlKoPNSb7/N0Q7PESxvCKg/hsFFBgoElnOK2k3RpWD3jVPQUp5VzwX8qVq84br5m5Wk
0jaesWnXOr+8su5A3E/4+lmNy2IO0rBaWOnJId5EeS4kbj17yW9N2VVxWPNrmsA30cfyFKwUvt2V
B9vVr+GirlyhEmR6ewSIdZSKfU9BKaxjF2sMyac+DDyOEZ6vlc5wWQ4iuiLU/jTXDdO6G76vyvrH
vlERAOlPpu3eCguHnF2XXw064IHzr5GWCrhd3vpdTB24f5jn5rbmFVuXZguPdDvxnipZhDomWECJ
aj5NtbFj1H+SrntDqSZZIeqrHATuT5fr7xneb49u+68mcCnE8WEuDUK81NoJYyxDoFOVeelafagb
DN0FE+C5gIbxp2k6+wAt+KT96kvZ3Jz5TNkit+pjI5bXGlvnbgg5tSspnuyFomx4kktS2OJ9GMz3
NQpuebsAS+4dvhF7IVxkjLHj2m+WV16V4IY2zOaZtfdPD0M4effqImCuxbMzrFg4y4u1TIuz8+tm
5Iaxi9hbrKsn6j+5y51TekZS1I7g08OI2A4m5qMS16ChowV43v2YE3oGDmPtMp9nAFh5o6xjNCUu
/9+uydYHuYr3YmhetwB7xFAZb1I3nyRzjlxFXP4e/7I2t0V0Xwy/p2jghMvZAzlxXLADY+PgMxIt
yeAoQB42C21rMlJvEK96Ht+bFZnHkMMz+WHGVDFeqiF/dMz5CBN4PJK76Hf40W/Uml8iO3wMI/nS
4WzfjdL7cGULscyAd1qZ7WdneiitzbXaiveAvBMfAL13+/VEWuaXGy7vVWUe/AhTFk7hL2IB1YdJ
EGw3a3NfcGEe2BaQvyBRsvN5a+/yqXpYFIxeC5mR37hbnUzP/R4WOHXFRAp66m6lCvh79ZfHgCqr
miNGW5kgDPvYHsBjG7aLhoaitHgH1uZXP8f/oCT2mRwTsLv80mN/XA1CVrIS/X5uIs3/RJzthfmq
RfEB1fovN7d7cUnqJGyhmjTPhrSWfYZCFj7XjX6lkPg3vcJ0ZwSW3od6OlqquvoLEyW4ymznLQbn
QHYKzF/s8znY74sRbzwIeU5Em8PEEsKNa2Fmb02/Z2OatpNff1HwPu8GpyHiwyPIXVkxNlPlp47f
DulqhHycuupXk8sHzHv6wDF3L2yzoNRsLpJu0bfBH9pdI70nJISXOfS+hggvX+PWO+4uwGxRsvnt
njiOPPYlf7CKkOhI3DE6+9Gxx28PjXMcf3rL+E17snfghAWZo14MErs5kkzj2BlNQJ03nWcexfDx
Fqi5o3kLOXrvyKBwaMsIaHvNw2rqB1Zej/mAPOWMqsUhtYQvgbe+z8s8pk5DRUht1uzJnIPpZ2c8
fWSHNl6EvcVAn6mAbuaweCo2WJEVvlxwp3BfJX9tm4ksDdX8DFbQJnWE+8prBjBbDUjbaP4w+/wN
LLIBIbJ9IB1aUvxVv7mrm/GB6I5N64+JqjKPQNWILDrDbR6exBw+icy5mL3hJAXMMkx5+nuSPAIK
1bwWnXloyCXsNh0yMA36NLvbeaglM1TBDlhnEqN7Tyn11psfk8tbvQhtJnabxpt5HZDK7SbRhKh2
RnhHRwtOFNgMHU7BOQm/LDYjeYSKQ/hpMMjXwJSm6Xp6NJ3udR1mj5dlHh5ziwOBQwjx7v320ixc
uKeamCLRX2HgTaDeEM7cvuWB5tzyqMDcLzvzRbq86Xa1XRpnegX+6BHzgz1s7e+ltYzHYBJNrMwo
tebsghPPQQDt1hcrAyk1ROrSj5GP3aknmS7N6FLAsTp0wgCNO5ZXXM/IYxkBR35SI10D9SYzpISm
Ib9kZcLaG0Bx2O+Ka8anFcarj/FdBpqRM8TRJ/F5f+CUlW9+1svb2pjZbTasPhVjp5aHzMdCYYHR
dpiz1LxbpqAuLrnJy5In52FCEOVcjv89Knn2MMb1w2/PV24MIiJ8cIoo2o895DpWrji8YSbeswbF
S7kQVxpa9xc9FutRbyHVhDl7Htf86pbsWxq9fxo87327N+rgxhp2Vtj8qduc7okRwan25x9bjfNj
K/xbvZhrYtnqA1vDZxn5FDUzQOz+f8vQWp2yMvtDC4uVWmq4Cp9hxHQr+8hCPj+AIYZaJRekwNX+
2eQWPLuNHx+Q9XEulpeRYMrJZMmZ+o79N6qte5DR4oRdNBdDbzy/KadJTZwiu8AaPoeiZugL+tTM
w8vq2NtZGPk7cdlyj+UwHeoNmPGCodO1mNiVDeZ7+M/igi4mMwzIWUDyhS1ptzXzfvMpNXM13pgm
sk4k7D/YYvNwJKGQKhQdXHrMc6NPHEuZLr7BwPutiuzJdQFhIsgGCZ4p72myJvFoQjngwtyDDF7B
NbPOIhwIlCCDJZCmUbgdzPtQJyGmxYE38m7AjBd3RHpxa4jhOszdu99DOIS32hhVwvfW1PtxGyR6
az70se+X7HcsIMjtAXRN26WjxKe8s8b7IsnnWN4y7nj+WXqBFefWgOvrrmAXluTEWovjYIunbmtp
Ns78Pt2GEfNew95j8p3bINhY8cA56S7Yi4IB3NHZto+6EEKzLj0AfYIZiDDATlscbQMOhAlU8NRu
5zPrx09t+L9bUoQ7fjtDLPro3R6glIfRK+hwiLHv6A/XSLXN04rJNlFrNBx5xhMfjtwjKWQTT5bB
GFu4/f2HqQkc2htjYGVliE+GjQd3OE0R4fa8/eFl0QEpHLnJax47eJP3MKW3C4zp1G641ADcY/ie
D2MfvY33qGC92T+MWX9Ec/dIO1Sd+hyTECyA9MUr1wug4Jp/UjXzRQUTxzik9wXc+d7aondqil9n
PreBUGuC9I56G6VLx91ZME7m8mdbaJM1V0dug2BWMrkcs91wBS/df2BWSSfdnVbQ4Uqb34tjv4yL
9SAIgyMxyCwBa53fs3xPHf6iKIBI7zqpgmy4Iw30QsKWeMeEu5Lv+B9m2SezKuShyfRzPc923Pk1
mEnqSPkrm3SInGNONwYNUcPOq5jO6lr/clqQjoW2EgfPbDY4LNyoS/KEvjnFT4KkRYw2cza6KA2p
5uA7+2TfTLzs70yXhcGZqTBa2J7feUXOCT7AGhtlcewD92vui5c+GFi65U7C6/lC11AsbXnmQHlU
C/m7bUt7uaViAxIsJ5au4YsaSLkG0/RY+/fm3eK6oAzwqTlxZDl4ovwZbBKqI16SE5DA4+RZuDT/
K+E+AS0sDlERvG4Lvidp9xfg4d1+wH7F6RGCLFWNf5ss/ye89p8xbLfMc6/M45912VwsOhSRsZ2P
3GzwlQaZwkXmMrVTc8jhubbmB4p1Me96DHuuPb9Dj3xm/ppAEVh7DhuXCBy4O6BymkHf+/tq9ima
BQBB0MHcrrZbqkdrWpHXWq1/DLbPgUCp4cXLRfbKM4rtNLn0Gkq5da7FyGYeMjvdX6JN3MpA5l/C
MemMeyq4MSb/n2xs6DP5mO/rbUCgs6cp7pTZzqfMBAng9SAx1+7dLrcNv6yFTY5176jwRcxmIBLn
HtvsaChN7LroDtoXJlzI4osKoyzOsuA7o1H9te8QSHeq8DMI7t6M4GQFKtWbl5Ib4MetBAS7YjtN
o8bwDSSj7GLcMUsc5AgyzSz0wXHpOm1wAfcM79CR1isBdR4RwrQOzHTfEP2ja+iIr81lm2Nm5dNU
yG7Ha1RiTQurvTmpNC9c86W8I0yd1X/YsBnggkhXtj6TC4DUEaN4LQe/wlLecue5886ssT87wvhj
izJMOh9jeiSxqS2egNUj7r3sYXTAGn0wl02ngb0VWGq975HD0pPO3bcgK56zgCFu3L4RMb3U6gc6
B9wi4CfOEf7uxx8nyP8obOyJIYP8tBbEAqr8I1jdUxOJVym88ywIP3v9/TFp0jwIbHUDVmYvZnNo
eD7t8NKXO+GOWwLn4JvZhACILBGLzPBP3hjZ72rjWR519rAXgxMiWA5GiZXOJ0NIvStaXyif3Qbq
M8/57jLXxbExjRoUe/FA+GGgwUwcjB6HbZX59bGYSJhQD44xqAq/DMN433xxNddgjhebLV9Lpcw8
+l7s9YvFxQrSYGMB61YR1QiUPiSezQlji56ZEhI2K/8BuF9b6P6sZ8gBG91n3snvoW4Z13pWg8FD
u7nEU70qtmruWXe6qV7ZadAExl42Km023uoI73f4sE87m8eqkzn0UglSHk6+Av6Fx5Ca7ngGmJsW
W7e/k/TSyWblK7Zo28tBndbQgYTlzmfQ/MNp7BHIq8x4GnV1Nlzns+0wikpIq/tSwtpzlH401urH
WE7v/Rysp0mGcDTDKo8L5a074U0vQd3towY+QiOLJVZdzZ1iuvtR1EHqoZaw83N5pWb4DZQeLqal
vrZq46PGlyFCx4+XhFYzQntoSd6DvrhUk7EXqvN32FazVysM1D1n84WZBppB2dyqxtrPtZ/h6nGX
P6YyPlep+I4VsCmLNctuzZw7zaUsDlwNeOdhWH0trvm3GJ3p1dUdQYZO8lCu7Y2VPO6QdWG277i+
pmgvXoW12QE3S/vzdiuL3HmxyQDAFJIebxvW1/GIZz9exjLaTbn4wHn+4G33KYROZqcPP2QLwFaM
HFfrqGaLPvBmHFAw2DmtKkHuPDV9QRdTR6mIsfkn6jF4l6v6LZjt57r126SMGvugJhM3y1wjlOAt
uvvdFeHWnSnvuBilhYmNjr5p+4AbE0hswc+UX/jdb7QyiwBHc2iNMrg6xXDPrK55Dp9hsNb1ot0g
R12l7Ma7NMVd7TJVrRIHxzv96nU72le7Mb36cYXoPqYdZZwht41L2yIMiPJtoTB5S5ea9MmZbX8U
pJZHkUapzcjhpnHYkdfEoYqEcWj9FdjB2qdTbwk/JWbelKlHYw+fhtVX6RbmfX3VtdH+1YrZxhgE
j+9h4os+lF6wyjTwGO4I2tTckPRCSRLTWVX99anO6D66hbscqhPeooTmRqX+tg0lNkCBHe9I9H0b
P0fk1oaF4AfiKFc/V9P9n/mE8RKmXr2iP3vMTd1gGc5xaSOjj9H+/oCKt9niVEzmPRSJJNN92z4s
RajHM4shfjFWvkY/KNHj+1p8vfFF8br/HqypWr9nW+vwe8F88lHMmUn7G3cC3xatYsctZ0h90bPV
u4m9tfUjoe1gjSGWg1YnarE+mnRWuEnIuN4d/Dl3hhRHsIMhJx+wbIScl2qytE1tvnqWng52Fqhx
r1UBco2358J138w529ejvwY3Sqqi6FJvZqh+MPURvZf4O3t6WHh07uYonI2vSkJL2BEb4uxaAM03
ERsKRDiDkjWH6ZmdcFLisE9dfGM1jg2RMZ2NznbIV0gPh0zO1psbZBFwbO6j7aCbjvLunZaqpDks
MIpTpCiMRCsmu/0HTaZYDgXaDC6jyleMuMWshIMaW3c6O7Nar6uYdqdhvHrkptpXafg+wxX74uW5
b9lMn6WL6z5pBgryzrmblTDIA3JyaCMsPDJRIYzUo2OYsbHS4JQu1qy/UbG6mZELesZjoQOmepC2
Fbq1Wdvmi+Wv3teUj/OaOoPCseBIFsDP9mg0HWa6at7TgDCyEC2khZ1isOxE3b2jZ1PJYsQP06wZ
RzwliLeHrrYDch6cNeyrhaNdv/jN5rtHmZf8ZlgXY3ZVIuyDh4Dj3GnDjTvGXEogLcYiVp0YOOBC
dlxNZVzLjtn9oYZMx9cag/XSmzRpnDzD74OnzW94ifBYxxwdWb2ej/UmsY+aWiKuGgVuAKgXGY8P
bITFqwtpHmGg9sV7N+aFx8qs2frHwRThpcLf88eAYsJ708v7I4uF+QHH/mNls4CkccjAdaINPT23
opXg0JdOsE/01ul9M3oy5aLG0IbUZ2Dop6CPKAba9VmLVhOMy/Jq38qOZLe8ry3DpeSl2KA8A9Se
2M3ij+gYiOjjLjWfRav9jWPE+l1WvFh2jv7PjslsZSSuM3nuh/C0Oe45qUXi0a4rgvom7dojVn2u
zo2KqvUuQ4p/Tie37tCV+LyJ8oP8OFQYep0TxBb706DmmIXaFpDxKOYFo04uQ1WdcJVygAci3+Ds
q4inH0VYkmxQvrG8eH7xVpcL5tzFno0VtFA22+Lc+e38L+fvrZ86ZBPktqLh3DK6vc44FrOuIp3p
vtFiJAacWrU3pbZYjY1wRDmiXHhu8R0sFCYAjufNojor/NXS9HJbdCRvnmug6hR2xVYODQuNiUrS
94DgOlRtSYfCdan4dmIWXc3Jq+aQoD/Yr+/etvGcj7SF2I8aq9/RbVqCOhvgMAJwXjudGRtqNjLS
5OFpLnl9VhT9UgQbOBi4GJ4NGeOTZ/8Kipzri4GER6eFr4qcw3+ud7/EjL+2Fj4F2WXsPsa7qZ1a
LJUgSg1PZJt5RLJaeZ8mSerFsWF0US5TD8dytfi1RALu/K4LJ+PNIzREt4vjOMfMaYuHCdH3RlGY
TCgib4PYwoQw7Kegtd7sNVKab9YEgGIZzUlm8/qqit66IWkgmIsBtTIegWEkYVOK/ASBgVuTitfJ
RalCZjv4quPJNrS5vmLM6r8w2/IIQVmiryXaXLkeYW4VE8VBOc9HzlGZiNt2df6SPnGKxBnJCU4l
lJakylYjQqLAzq1K1nnoPt24F6bfP4zlFk67KFr7U0vL4ZevQ2zslmfxHhoXxOWejpyr3Yf8npbe
n3+Ofl+1Mc3OYc9pxPPmHak8+VisvvkbnxPTvzB6NAy3yK/4a/hjLk8J0i6LCSCxYz6G3pRp81+L
7ziOSqLlcTZbJHXDqgwp89nQNFMeL8u4LynNynYwJjhDNQqCQyromqzOZtjSm4qnhMdoIY1fzUYb
oKQrJ/FDyNVEncMwYdJvPlgZNmsKdgG3p0m9B/0RYe4+1crnGW6Zi5slQvbhP1OK6UlHRMYYgAWe
KMmL07HWCchs1YY/NFCENyxQ6rEMyC6PAx+EmIQCn6XWbgirlrn0X2XnY/jEAEiMz13DXxm1VV84
7PhvO5sJ4hZy3iqSO6uczUtmFC/RKHrMCDJo3rJCPlB5JKeUszjTupyWt25ai69IDqhdJsx/nCZ1
0XS/pGl3z4thmr9BzJQPjVbt79K3BmQ7j9i2UVscp6ZNoP40qn1he4LbzjSEk+BsgjNUC1efpBqB
wQnBILWaTCUkkO09KlzzgTW1IIfkFTm/mQ1rTmtqmDaztXivqhkk9BRWLU+oMDq1ZzHwEznF/MJ5
921qPJuHlTtjZJ68tXpbx6z7q3TzS0E3TH2UuC3d9Atjf36Dr9k/h+wN60sVjJjDl5KaKXreCOKO
/hgPbEZxmNyTurSU3QZ6Rx+cvo+SugmqACOVMT1t1DthNy+s4rukigXfiCv797IpOWBueHtiVn01
AWBNwta0tvEZm0T4hx87f3adDIMRtTnGgyek+T6qgP4pHCcGsToVhXvNWpg1H6q0S2VDr05liGzO
NGCU+yJH28VOaPLRrhqXV5rt3DO5zbj6NGuRlHiqOFYABscHvRwa5A1uqP9CE/Qba3VwnDVCwmyt
m+1TUkUkrOZzD1ur8zGItlXswG+iTVBGuX02ps77x4LeuFp5UyHqmxr5+78/p8uI5S2BkAEKW7Vd
cHdFP1U5Wd/mRiQtQZ4TL3TQRdRjTs6IiILn6FQbJs+Mcml5wjQ0NBFhxCV6ALqF3UYGGPplRZ3f
rucNjefI4z8z7/dTQ5Mtfkx79U62yXZ/lhrxEL8jvquBw0xO5XiQFvQQ8tXRCnC995aHFaWq6t8j
pprEsyrvYg4+T12qaGjcLBDGzt0A2Hk34dj6XlbtyP0E5KmLWzIDfzleZI89yWPqiQAhmXkAPfu/
DkxVsQoMNiTH3WLWIakc414FJ5iZB3TSrjq0ka3BKhPO7VJymc3vmXIf2mGjglzRmsmAxj6y6AC5
Iv8fRmXb3zm55X/M3Mg8yiwatw+dFQAS5KBQLK8SSCcrPNr88JMOZESi2dT2n+m/izVNW7F9oKY0
H9zAHmZEjiL0d9CSgviaEcrqNkvx7mR+9seQtomS1jSOBohb/GuYPeIVNxJzpl7yTtu6jWa5QpzC
F00Kge8NzEDd9uTK2irvonc/zPMDKXP31e5ZnC5q8T4K32G4bJm6qNTkRPflWktHsNEFQkmDXPFc
yGV7wmFlP8+bn4+JOf2PvXNrihtJ1/VfWbHv1ZFSSkopYq8VMXUEigKDAYNvFAaDzqfUWb9+PbJ7
pg324NWXe8ea6ekY27hUpUrl4fve93mLRbGOezS+ctHJgvdxRG1vfQNYzkpPUXSlOt+UZ7LN511X
6+o+o2d0F/kKW0Gsb3WJSpnsu/SrORP66eMqfqTC6x7pAbBjjwWaVVxj0Kp2nYtVl6j7KdsRDUNL
IhU9w6WYMp6fmYgY6kslHcFVOZfdtUl64Vml7fiCLueTCfmjW4sQAvU27KFu3JVWOrlkSdR8oVme
so6k5GjaJ8KP4OV8X/2HuENrjSWTRytG4L6pSEr5MHdw5dZE/TLCe+os/cEOGaUkwzicKNU335u/
LDVHsIaN3BEx0+gVxAHKzN9egEo4T0SJOxfJQVI24we3DtlySX85ubmdwyI1WCW/Y48jD36a+oxL
jPOmWI9uGcFgQpclHtNlrKCyx+LoCDHtWndOrKOrfDs9krNKiizBMM7B6VrfxSrTc4PSoOZFsH2y
QA3tNKYnUme1v4Ug4iDLmDtOxlY79OlJFY38/PdZgKZM4J55kARCDkhpvaTP2CQrYpdlAsNmoCaH
SlQfe4R7DijmuogwyS0pdBYXQyKLIKYsuSQg8BR2lJpp4XRrr+hKW5yg4URPj17BaBGhDVTW0rPZ
STlL9MjrBI5ENydlBPcv1f21921D2DD5iNu8hRp6oEQg8w/o0/xk3XYoEtf4Y610FzrK9k/8yG31
3nQXPeTAg7qfg4LJa5p5LlA6Z+mdkcd1s6b269LMRd3DqEan+exr1lPS6kwLQkjfumrdtWykVlMd
zGJdRJyr1vDP+CYnUWXFeTWNJpGuGdcmBiMtoo1hlPoTY8ilsFmOTrgds7GjMhVoVCjSpZS0tmw/
/Ng2OmAz07bhWRUXMdYItxH4rOMUN0dtWRPoO9KdyxUZt46xj8wYL/oKYaDV3jqcQLwt2yJMhF3t
opRSxrJ9T1Sf3X3/DjWF+GaXNWHanfRFCkey5qfLNedV/4kuZS/3VILoCQvZgLSJnaxjVvFaby0i
IRCxdCPGoCwKHG+XSN/ZDAL/+hXnhUDt3TEWmBOGJbnNpcjJnD9N+dqaJ0quDnFbNyHBvvXHEXVO
cMbJnuFn65E+DKKo9K6RPkM+pvJSbHKVBqiGksG6RGcBfMpwI8AcpPtlxKo1KT5+vxsL/6QZTfmZ
Xb53n9bBNvEMNFQx9ppFzWuE4bVRMfaGsLgLY2tkCcku+sHG6CE59lCKICc0D6/DhC42TrMWtVL7
Ymn/AfsgM6LjsFjvWjF++mbb+1vo7Jsy55//u/ydJ0iZOg6j9htz+q9fHeMnjZ3tpX33p/bP5cWX
/Ll5+0OvXrn5r29/HD6XCzvq1S+2RUtK7FX3rKfr56bLvr+LP3/yf/qH//H87VVupur5P//PU9kV
7fJqIRLQH5lUHgypd8Da0ZcCoNP3V1qgV8uP/wnW/oOJ1ZVCWDwI+C0F6PvvBCsY2Zbj0ZfwMNqC
thb2X2Rt0/yDBZWJh/+4ppCL+xfZ+YLWtv+AiQBRzjRBIgibkfp3EFZYaXFZ/uXedjB7mIL/mUo4
vFPlvOFKwbvrUYl8iTC3oDashA10pkQsnZiIC291bRnneUNmEzWAscKBgtgX44Zfo9zDflVxbpbO
sGHXkqBbrYR8sEiOTk50hDPujM1mYqCldInSBsObstCDlpQfgrx2+rPGgM1EcTDpqNDLNk6KAweY
MT2fwqmOKfjR1TsEvYUPuXK7dhNHbHwRIFa8mmQ3JU4zlon+TIYOiDp+p70xlDKvIjYA7aZpxTOU
vSo8NyYm1HVQj1Gy98e2JvZWsjezfVO1Bysqq/RkTtgwfcmmeRIXhGla1YnnL5neblihb+dJxRaR
WGb/4mlBI9CnAiIIyYobedIF3BicWRLOdo6iKUW6b0f7ku1Vj7dU2/tK9X2H0gGzzArVt25OYDCS
kAl8tbJoNndxvQLc7J5zyJbkuveB81yYhXFwnMK1yBqmVQQRERbLSonZufWa3EZ92gAAK10E9Suv
6v2SUlQ9ii1VxpppJc6/iATHwNrzancfBhCC8CRN+TW9fvSCMXMtc2Jkp7eS2eSZWh2IKKOsqAZy
srxSdIEr1k1kKexenEifjzO0iV1YTMEzyNvaoJvgGrcklMI9Yd8mqEEMaK64S5ly9lFZxw5imABx
NjPkEvbqo8ByW7t9tBNCc2mdJ+qjMBN0MyK2ODUEoI5YP0qrz7ezyhUmDWR+5OjlHjtmuylgZoW2
fmzR4LSrme+lXVtghB4Q3+WfK0qYePxky1Rfx5Nc9xw5KFmIKIJvHWpquwX8Q9yoJn3FMRmmjaSj
TtUU3tml5WiMdSPUWQonjCy6T8y6HJdhip1yUmQ1c/uOt5pQcAVpFhl06ilBovNBI48dAWoa4MfQ
66IP8+wnj+wi4uY0tE31TDHBpovhWO2jSxf3HpkWWjbDR4DHGhQF0CWjejhUVHIf8WElcCtZ064E
pAhFbdSJn1l6XTya0Le3qZnjj8ABM0I06j3db+A/5V+NViES7Sdl4RnNciIapBwUodR2CkMlw8i0
DlJgMgeHXuwnojizC7SWSGdb0x6BSXGQS/EhdunHSjeIXuLILau97IIDRkNwSkOJzRZHGimUSTi4
G691l2RIau/hemi1fBFwEwuMpxGtoHSGzgQTw2FPnLpJh/9AxPpr7Pcp7w5UBrGKE9mx6z5tsXyi
uQorNgtE0Wl6nTSreytpoWigN1h2zvU5+JxZ7EPpz9EpjeUgXTd1GfCVhH4/AV22ELmVutcfZ1w6
CwSzsbwd5kdBIna7qCAoqQYTrZ74K65cN1+x7RvKnW7hhbFftocttQy6X0MfoIy2h+IlCHEDY0Mp
rK8oaZL0Yxyp4UWpeHhB80gTKUqNctg4PnVtOmqeee+ltrp3ugGvmwZyc6dhuTpbGtTZZ9tJyg9u
qXEOzwR7vsQRcjKAW5b/hdMIJyCF8wnlOPu8oxsG4bNsyHK8DvBKVnCVIygwhnTyM2SoyAy6EJFR
gMGkObXSjskm19WEXMzxjc+z4cCS8yx/ugtz27vX6LAIKe61u84LO0rWsMdcOto0l5DDtH4U7zN/
HPMTuCeuvm6l5U4PWR+k2JzAY5wyawQAQkvVu7RRS/CoHErUJwXgP7uQqhNqZ2SB95JSp1mI3lQ7
8EbM8kiqutHvvTT2H01r8IpdyCYoWvl60Jfmkr++0n5S7IKlHo0Wj+Iqw5GGGzvDEg/ojE6W1YVs
E28OQknJGbfPKnRaKsZpR3lgQ+/LG08a3VfDphmVe0OXNyjxEtfhZdwHg7eWY6CvC4NgSzrTEKAw
Dxoo6mZcM1dVUozf5D7o2aN25rDISaJQIMsQFAAfzGiIUzHOUcgWur1JPJX6NKobsEFTAzcucwJU
oHzvJTGuXhMzlPL6K4sBspjYpGLN3UpSalqhThuKIgVsI8e0p25buUxqqGUVUqYSCRvQH6ztS+Ek
NolRw6eh7i3PqJklEeO2xylHe34aMj6HU5r+yKuHMk/kOq0V5IKmqO07amhWte3YcKaHwYYioKxR
Un+CFuLtUlS42SoTVfLkDnFIzyQAbUXjm24vaaJpnljrEXY2kYRZJOcrwmMTQWQtizdIsr79NCfT
OFBCKKmwrqCGoBlRxoDETIJaPw/Tmml5SU//nORRByXerPA/tMP0MnocZdfEh9YuB8y5zj9ThrRO
TJNQ4YvCNMz0fuRtyZvMNOaUUYEuelM4YzdtwTfK57oaUToNCNdjd0yu3FnRffcGp2s2PGvnCJdb
aRPqU5jdTaMwJCEgpHh2rplzKyQINXWXoPUC/LjmPL4EmVzkLvgFIm52gLm1Y5vl02TAwbs2iyD6
hLone2wi9KtZZHxW3lR80K1WCMoSkk7xiFTGuVEBVV8PgVfco9geZ6IP+1D5Eo1k0w0vCSeGBxKG
HYSCOcLGobbd8xDgByXSwo8B8cIONtd/f0/+P9twX1bPxcdWPz+3xy/V/wu77vc23f8gsEvr19vu
v3bdyhPkBfjCXra0/oK5+b7rNv+w2Yn7sGQU2acS+smP3FgXwhXNDuWDDZIWW+F/brqtP2zpiOWF
TH5/4dD+M2Xnw/fNNMcUzkOcPf789Y8hMz679x/23ApWkgUJCRs3hB8TJ8YbYhL8UFJnNUrpICjF
Y9wn6gNAZpwFLgNqFpTyGp2Vp0GrvNue0tlJ0NXGbVBX5zWP3d7PjK1PvhiZ4KeIt3pg4USG2/0Y
340aDUBMQss2ZFoj4tsv1snYP+VCf57DJdbdmK6CKuv3SubZdgSHv55JN2EnvVSWGnbWSIb0Zw0p
HEPhQzXM5J+X8oDg+JZsBrlbyvF76pwHkwbEuh6L28o1u4t5SJ4D5IR1OUMnC+2NyDBn1VPfb6Fc
qzMg3MDPrRagARF2W/ZRHpuPsX0CwHzNW8mPPUaaAUoAmDLW4sJGssvKZl0i9It3uYkjlD7hDGMo
rjFewPgMkPdu0qE9tNrEEhd2BWIFCJrtoMNtVcqvpQ1lM8bUhjszBwEe9Td4IK7pAX0NUuOT3QdA
zJvYeTGQsTJ3IAZkN3ACkuSEbSisJfyLa/aZ8xly8eJ7YNj/nqR/c5I2FSfQf3+UvojDZx2/eqq/
/Y1/xVS5nOCWCZNnlwcJsNH359oCB82exOfMZiOXcEyeuaLUy4nZlH/geQZ9RlgVzGjvx+f6D0sJ
6xuCaMlIEvytN8/xe8+1a715sKUAl2o7NDrBRQlF+NVrpJHKyHBPCMRezKQVHAoxUqih1yn805nI
ebwJCl8ymVJ4yI5dizp0I9tMN6dJyHrJ+dnlCDRarr4hIjkm5iodwuHSp4mA+9mJaws4e1cL76xq
OabQO7EsixoYrVt6U2ZTzfQVcxAYO6QIOjlBvpc460okVKJJpwFkMtHpKanJic5Z5a1BpbLkZB0h
eUuAP4wo9nEWSg4FJI2UQE27JpVH22E9pD8DGKNGc4njGd3P0aYr85m2PiwTOJQTQUFuXvF6uR3Q
Dx2Qoq5SArKrE/YxOIHYcuc4GQML3Ty2al9TiucsvooSNRB6RByW3Enste7WFXGFCYj8mukEtXF2
76vUurCpp6MxDrPwUs8tBQvTc+7LsPW+VoHl0yqcHCiLEf041OddZ7r3gcUlPyEQb6Fv2sOYHycr
8/Mz6sJLbm2JKmfTUWLxTu2sgPsk54ROxFzNg7VN6ajg26yUN28FBiLI0k7n3YGVkeZHp4y6+egk
ujsnvsUb+Q6NDPNt3HTYNDkcN+CBApGdWklHY7nCF4VDdKGhlDAt74sQ1PAOV0+EOL4fi+CujJLe
3g3LkfCkIYNGrkLO9XJbx5A6sYWzbWM2V0/UUYJv+Br7jvyg9kHg1UDOmSGZ6Lwa0UIEPvWpCbA1
b/ApDc0eOCAIWGHmpU373qEh4nkhbgPHMTBkuN3k7MA1IG4C4or+QUwuTbWiy6VajyZva+80LgAd
XXfNCeBx42vUGygBxiHGQRc00bXRxs2Ladu3bRxWKSwC1jvUXJA8Vpgy4o/dUBYxNyitd1kGPAUx
uNaLOcKSn5aODSYMW2B7o/YO2MUmTAZDaEcCREwiUYUWwKUVH1hDg0VozMd7agSS/kHdFU8WFmeN
SLelczS7Dg73zKUVP5rgpHZ0ImmmZQUhm5ROhH6OrDx4Coa8uFTSRrQi5gTTT1hSJOiIrIJQSdkl
5d/xgI3AsnAEd8LS+4CU9goFvQ/zi7rt/MU2nOqylw5+pbrW47xK+5IKhdCBQyUmYgFEBBIn5ZnF
wZgDr8B9uqZCRUiOQAAh0Bwh8KGBFAZP+QDtfY93DqrToqOqGLp51XwkOcaONotcC2IXCosPNAyt
62Cq0nN2y22wQQAivtY1OYm7kP0xy1iPCjZxQveKE69/XyqFMbCvTBWfYvRpSxgbWX5ZZ+UCZ8ks
TB9trJKKer0XPlsNhPCVo2uPfWo2zBYHbG8ivkeWOEACPBC3QxSS8iGtaO5ukzILH7pk+X78jNQn
iC5gDDfuNDD1jTGkIritI/kqEcSYpcEb1kf0z/mtsLjaNqBUeDcDFosue2T/qEhdt0uxC7A3hspo
kPoQeDNqFqLxhr1ruehwQu2O2RbVjJ5oECwKFGlkGFrK2tVIA2MMHrgh8hB7FGQhamZ+JyvohWae
b7CnR4hPIcWhzAUZz6fzaeZsDHQ/NZ+3j+GVWbiLStP14ZfPiOc2HqBMCGnK6B8MZPAPHIgsrF4D
cRZgJa2QkucYy0Vb4LEzyboQ2LWrGvcSwPnw2HitPlRjOMMi9Z0CZepUUSRsXFteM2BHgiYCpMar
0LajYRtPS5hH7Pikr1U8cDBg5NwSKoXEsVhP8EWGLQW5KroMIhGdao7982q2VHgd1zmNyzGYux26
aubk2uYr8KYM2j9axCY/BjO110ObZ0kO0yoJIcazBi1FGifJdx68MH/rBnnxOfZqBkUXU4Vbt3Az
r/F/BTPSA5dDaoY7AfytNcYPcSziDm9RgVuI7XJ8Y9uUwJAPy/IML77ZEIDloZEO7QogEbOpgC8i
sk7TcqIevmqNHEnzaGZgurKwjHFtouK6i9HMYltoqVKvav41rQXHQ3A+pW8gq00ZfOjOi4jTOYle
ML+w/2dlEG80kIMFuFVFFJGUsr+O6GlqCqVm8uDhABLFqT00zjDckTDIA422QptfhzYvyM2ZMeZY
5qwgAqSYlBEppi+ItDK4Wq5zaxnx/EDOiH6KgHoBB8MN8ZU8BURoUynE3Vgm9O4lctYXO3Si/Qgw
+ZDhBfkcm1Z39AOTlOsoKIknr+oEEBa5gvgi4ro0r0EemJ9cJwnBxCtgsSsOk+oe1wruA9u35msq
KPNLaiDgpREQx2uUTO1+yBK26Sgj4YBbOQiPRAgTva22IBEIxCGAWXDAnDqdYsx0aLCZGnloyMai
NEXvPe7dG6JeRErdK1CLU9lu650NzbKjTasHgqicFO0lx+cn3GwpwMu6wvhBqXryrkI5m5h1Y1fK
i6Ztibg2Qm+Y0AcmRe6brPF9LL+kvmhBMYxza3aHwcKnTU2U/CbMLsSpe+ehb/bpuRsafcLKMtLJ
vHEzQMQbduo2YyBVI66a1NBYEv0wF+bpZIBIvNIT3LG1sjWZXoKjVbFJXVkd0aN42aFoIzT3ak7M
J2gRw/AVGXVYn5dZkBkbZmC63GNGgORmGtJALn8TrkI2RfIRb0KCmE6QZRQwFRGjs6lxxQUb6MZg
jZtu6qJP7twa9pZGeJHctBMC9U1GoSQ5CeIhJD3KZZY31zmgannht+DmAHE0ffCZGkMDQHAg0umk
7EqPSJrez9DUMHFlfl3stINI8hmhHW/e8KQl9nDqEYhvet8BeLFyPOp4536M/+el9RF4XCDKcvWu
pSqujzFZc/oYIJH1TyNMhbhZcvYWoBxnUYhsF+HZUIeQdgfAiTksw3Myc7LwsdSG9sndHtEXjwkS
wzVwE96oFXXBcDIGtKJB3Y6htL92Y9tlZ2HaT+kH5fj4LUECesa+aIBunhFKB6FKgM5TJ1lt1O6O
GiV+boZpCdidNoR51+BxjffkyC09yzh2xluvTwoCDdDN0fhIrLpWD/5gmveQTUaL7McueBEEirn7
Ik3ciVkihfqRB/DT8MoxmOEt5h0ppnWv2pMi0ym2B+ITujV25bhZA4qrW/zsQmQHSq3ds8E2+oiQ
QH1WxUTN0vSmNN4hvW8s0Cy9jziuiAGVzAqz7Lp0XDKpgamjA7DnvryovMaQW+gKtIhL1wlpKPHB
Muz6iONWHlttgP2Vqh+ZE+Ju5/SNx1A3BdLDkAQW73LxNgNT9TJZbuEHZTW7tQ4nGXXUutvSARYv
nOtTdvCUiNh/Y4OS0O8syBElHfoAeqSiYBXDXcv2bBBsvaqdkecNqB+zXsW6eWsjCuD/Sru+AaQY
RzuAjS3RA8MAZS4PzBHdoIqT6wo1y0thuQkhK71LpcEf7enQVnTkVg1b6nZTFsoOV6VGU79qanfw
qdWSa3Zmomhg4lci+mSYFXXSzg1TsUZPhRYSIlvKVgUWf/RBAsbuTqnkwnDox6krD/aQEY41wZyj
vAGntzjxh7JS67RIKOoBEU2LYz1qQtzKzKutQwqUgz6ABFJAP0v1YPZKE12xAR7MXClyoZytXc7k
XtJrLLKN6Gq8XktJhZi1aiIKiuCySW2GBJQZdgx/eOqhYbGLbqLyOazofm1rGFDJY5WhZcHOEBoc
LiZE9jPuerMh1wGqcO91axm2rqY30rfdiJ7KURW0AI4dvgM41sHHFayKURpYuCbZQvBOC6UuPeb8
4GwGrakvEPWNySflDCMezELTbQMczObfvmHrmYCPCnWFAuR/a4K0+pfWOt3qpfXNyfvfFxH+8dj9
x7FrXlcR/vX3vpcSHOcP4bhkWnsc2CkRehThvpcSlj8hnA99NZUH8mZ9TvF/lhJInfKW2iDFB+Ry
jrt00/8sES5/xMsAPaECwDs0/b9TSjCXSsFfbXmSrSDbSYeeDwULIibVmxIh4LJyYNMhcdqEZ3Iy
/S3W2k0UyHnDfGoSE5CkUI0AypoZpDeXiB0RUk1wUhT3UUqOkzmdjKF7WsyixQEAa//bHf1b9av/
P6vOpoBU/e8H176Li+c3Q4u/8H1UGeoPl7EhqOtibCCly6O+/H1YGSbjCjEsgHXTpuy0KEH+WaFa
qlf8uBAA7W3hWIyGP4eVWvQj/C7/IZWcP5F/a1i9LlAtUjFeCCM/4VM+K6hY1CA/ZHQn7RiSUhod
DTpxX8asLzhoe17/nKCUdjcizu0PjtkA8E+hVndbIOF9eYBclDxyPM2n07RthuI3yPPXhPfv74lk
HWpVin/cJcntx/eU50W9SK6P8zRVGDANh6rzhHWZrVj62ffD4RZNun/vOJ35Z+vk31biXxPe/7w0
wk3uBfIbVMyvL50NFuAClRyLihAqMgSd8yGn42lYsfiAjC96/GGg/KLw/6vLodxR1P8tgPiSrsSP
n1TmI0XNLDl62AHoIUc6x/EUF58D9rCbHs3D1/evt7z9vyaR7x/vx+sto+GHb1smhqs7rmfiCd56
qahO3boRe285Mb1/pWU6+ulKFjfQE0iMkBS9vlIULxr+OT3ixGqPiZHmp0lEY+L9i/xqoFhM2UzB
lgfc4c1FDNxeHeG+x9Lryv3UJ+aLrmNIIFART62grR+RDg6kWbnWbz4d6q2fPx2meBK9KT573pv7
2ODNA2ARHUNY+nJdFTalSiqz197seNfF2PUHzhag6VPXuAbSXavV+x/8l3fXpzFlslTxnLx5QsDp
TWRqcv20FNtKg23H0q6/T+h/51mgTscUA2KGBdF9IwRLCRuClh8dYxSyT52YjL1JjexqTClVWxX8
4/c/09KCe3tTKW5JYbpcjp7am+tZFLwdywmPyahLqIaVcV/GFlFjQgZXnmWMDwgcG45DoGEwv4oF
6G5nas1hatq9/1Z+8ZjwOC7/5bGUP329fdEzawbhkZOOuYaig9Ohw7jf+YDp/vaViPUgd0HQqnCY
c14/Jt2iqIXNct6TB3svxzg51f7s7gYylU/ev9K3h+HNEymXCAnLpJxJxeDN7c1rZjKVyHPKNSRF
cSs/qyr1His/nbuzAarBHVwACoBdlKdfAmTH43pKquHz+2/jF08Ojlk+re3ZaBXlmydnJC28oD94
bgEVoW9Ao35dRZ19rJA8b3P0LEdy+MA5TFl+CuOq+d5k+ztj2hZMtybrCodTe/nmf5gA85nuQi/l
eRmmhFhMfrvD2KpIBJ/0LjCL8PT9T/urm468gP3houoULLOvr9dhQ2Hhtc5t010cCJq+45p6JMV3
BBvdPSWY8VxHXvcpNjzzxAgK+Uknbfeb6eJXN/3Hd/FmlDHR4zeurHM9ttWlRR3kwk8CKu+J5V4J
pxFXRTL1+6n0q31L0PJvRt4vJit7Sa2h4WYxi1hvZmn4LVE8zOY55fr5DNujc2L2IY2r92/1L55Z
m6WNkwD9wO/a2R+/WXq8gagq8xw4ersNnB6aYJSLdWMW7dn7VzJ/dSkUuEjZ2aEtItnXX6oKca85
vXnuFzSI1n00KQpNyAp3cJk9tQpgaBwn0QynsQWdvbCb9NxJjJqydO7UEAPK8sKxa3mBXRoiDFJD
b/rNzVie5TfPOlVWS5qSHiha4zfDzivAb9nOeG5yuj8fdGNvTUyGiOAHdz+F4KdmpcPnoFTV7wb8
8sqvr8x5jBxc1GBsnxBHvL43ftQafW24B2OK08sgg+0LJ5eaRu82e+EQ6hnRg1x6fKiAixjpQaly
4uKscqdcXQSrSnjDb3YJv3gITeEtfhboaMTcvJ35MJkNJQ3aA5TAbBdQFzpiqvc/xnllbVwVhddI
5LsT38TDPZuDuWAp+rvfjJmfFzfTpFxnK/az0pLs2l9NPElUw6kq1IEo9OaIAEmdW4CBL5xGGxvt
qOLasCt7PyaJdTbaPVGShSzQCA71+jdv5OfB++1O+K7HzXBc+83TiLRa9mZnH4K8Sb4GrlOBgB5P
AZi42EGI0VlP+dhCC9b1iaxF/AIWSZJGAUzZRA92GglQj0Vv6wvqvPbvnqxfjB6LBWo5KVlsG98+
WWZs5dxAeXCsODTWRCg6G/Dv9qnVjd2xzr8EYs7QTTsFtWmyNCdm3HXYBeUhIKq4Jtinnzio/eso
9+H7yP1RmrPIBN4OaEtIE1wzb0uhyn/9xYV2S9V7EgfZxXRSpMorEkobvSHxQ63DqsquyQ7T647q
A+0QzENe6Z+CnpiuIsz68jc7k1+NZd6Ow8mQr5H95xtBQTU0CdJTCXAqDfdaEbCw0iOBDUCnyMEp
24r2y1Rej72hN3ZVXBiSteb9W/Lz5GIy7TnkZvvLDGi/2Ugg6rQVpsCD6Fu1i+MMgS1Q1xTJv0wf
QIToU6zFDwDl7N8sJN8mjzeTyyKVcj3F3nc5r77+LuLC7kSmzENCsXlREcT7PizVTi3NgEz75mcT
ktSzD7UWS5iIidX1s1OVYKC2uD2bPPfb38wtP98L9ADcB8DEkm3r26kFZgaq0jk5xGU5fxHaZKjO
SCoo2YaUWWXrInIFt5OfuIHuNu9/Dz+vq/TYzGU24VagQ3szFIxosFNMAAfPrJLrdoimPTrV9PH9
i5i/vIotuYDwuO9vd0wEQlYgJaPDDBIGhF3TIzAmIKLXFGFlq+xdxnDYJxmdtyAdSQ5xAGdNKpLj
Juvk/FC2to1Sy6vD7fvv7Be3nqUGgQ8bZxZ9/81gyBCtwRiKwCH71skIAfoip+a9C0YrxIJHCZ5E
rWLNQ/ubqfx1IW45Q7u+xf6VkSjIZJNvbjuplmAvcuMMtCB5gAR36BajWF8UW/SuVbzJhiBkwA3h
+LtT37dj3evxz1l32eGwh2eBffuR26VoOY/RQSsH7npt0Jwf4JCCP7prypQkeNckynYer8KezORh
0AQLG1OzMzhOrCpDpx90jSsBtXL7Udn1pW8W89VsOvqY132/rvvwSYvupqMMfUZ1MdkWVe2vtW6M
rcsvf7NXcH+aWRWiLdDAy26Bo+wy8n7YiyuNSx3w75lVL89HpjVht9Qz99qp/XIL4zK8en/E/DyU
lwt6DBkOIB7l3NcXZLjk1my7Z6Pyw22IQGaXIlf+zQL7i0/FUymAPAhnOeG8uYiIk2o2EucsJ5nz
Q69s+ox1EdIrNs1sWqE2Nj6+/6l+XtAVGz1fIhxFhvKtAv3jbSzSQbPr0GctFilAcGO/BRDl7gyH
Btb7V2Kr8uYro0bFlpdyId8bH/BtwGZdZB0CNndrzand7urQsWAThaL4JAp3go8X9w4OhSCfP1kV
MxfdfkMDRBskJEi3Cdyjhd+B7Fn8wydiQHlx0kyWRnE61hH4PgCZlyQox/mGfqC7B583wmFppvJr
h4r02RgxfxDBAJdkbXcVKvmGoE5gXll63svWf2rqZkIlY0bVF3O0QXi1ltsOW9uDiYkn2sueiJ1T
OVzbqEOS5prJRcXX1XHmbRt/Z3VWjuZuzMmEtmcjBEucZU9tSOZ5btZDA1RQQo+Iy0aAAhp9ZC1D
ldEGxU4MjLmS3RMPv36ps3k8pLSLsKuQiUBKeNZlL01VjO0mwrr1XKokueaEKl6aYrSuyJbLQqx2
GlRdaJnmY9GaWbgx0hlBjaJ89QW9Hriw3hDBZxvl60gbkIzkTYBl9VCkdnpFZDL6WdQOxg1FAAtB
LlayapWQfTEe5sQuwczYlgnBwBrzASIB7i/YOQk3r0Qp01YdyuEObbCFK+JZc/i5bfFcBLAZXZ8R
XE1mvyWyqTX3OEATd5dF+pPVdcikfLMd6l0ShXW9re0gmleWBNKNBihRcE1doG5L8L3zIiPScgUC
rntdkAO8kSyUyD/wuszo4GbfXuPsx3FtQmj71vweDqVhA7fsqPY261ZkhMNhRqmBWbpEYVhOEQ0w
1Ag0WTUFS+Gmkd5w0jS5hGBRg6zYlDLOy7VTO8Flrnu4qa7nwoRIjdj6YAe5Ee110g9ntOXwMCIQ
wKrvktoAQaXSvB+cPRnyJNq/ZCCR+DTuSEjxsIVIl/wMGFLFPkIS8eTg37GByQG5wWodo4/zEZrd
8TCgrRwFyA/gmhqIidT2dCobmT+wrbIqKKV18Ng5WJ/5BCFucSQc6WmHVvOOqZGwiXAa5Q38uuie
3ADAGWkzyq9uwWpLllhtX2vY3WoTtGXcbfJ5GifupJiXelUBWhpnjPNxELbx4EWSy6OaIfqocrPh
QFs1c/ZkOAaghlr6tCdhr/34LI58WBbAvFB/GsgXZzwTCqw02bjTU+WiP0RQCqt/ZeId2cdDmhmr
Ss1AOTLSj/1NWM6VWJsGNPFVwxDqDnZCaN8+TBQbdB9zMiaIckQ7N2lnyNbgBtguEbNIz7hSnotU
IM87CD9TG8DJqEok5AVqg0c36ZVYIdWP4KQ6ElDVJDOxwz0WntuDmDFykvQIirMNHgIfPtIqLMLs
smJLGK1BmIHFDL3IPpcAHesNkQ9hfWqWDgA54CRQDR38ddt5MvIconmhD5hA53pd8iX3JLGL4NF2
wwQmZSq8dBPqpsQwXudGS5ZE1T4EAAvbS9WGw7UzIsGFgYtZhty+NAkpC3jBHTEJMZyHtKxR2g2w
uzaZHTPdBENXpxtdSzZQZC6M3iquPFIc27j/ZuYSBBr0javyLQum/1RNwrQhSwYe8d2Vyr1zlGQQ
YSYMQah/MpMtP+CffmUHlfcYkmHBRojS+NOMZvYsF7V3IxMbeZHJiIQpkcLxI6dttjSeN5fYyjQN
LaBNHaJDwMuKwFWM9iSCmF4iKZZhTNtmiC3Z1lbLNjuOre72v9k7k+W4kWzb/kvNPQ19M7iTQPRk
MNiJ3QQmSiT6ztE4gK+/C1S+ekkpb8pqXlZWE6VEEBGA+/Fz9l476TMbvh3KzpSed0pd0uvldDUX
Yv4CxJPFJxoMsJkpI3pOdYTquYllk71goQdZOZD1b1LYU+HKmSi0yWdm+QVr3g6nfhIG0Tx1Vd04
6KoAm4y+etT0QT3bhjROfFKw4h04el/4AobbKHS1OyPJBTj+ohymoIhKrdpUyF3TDZE2UENDc2z9
FWqJuNwaUeLe+Zxp8YRVzBKC1kyNS8e052cfMxvGLD8P+5U5kBmHZ0CfkcvKWiNwJFEN8HQAOsUa
AD22QaVC87vtqeRkpiUi64k7rPe2mOM7jB/1Y5vMxuugVeO30S16RM0Ajb64fchClEr/QTiWuorM
kARJKHnC2eCrBpqfWtGcrBJEfSHipMaut12itBsttmvS+HKfb8Z3R9sJZG0BswG4tBD7eWOvKzD1
bIBdrpZIsfSRTBH9jYZseJ0zTMPTrY3ObRWyoAUN2hama1Tal3nKN4eFdE7cHcV9DTxOzeyVDso5
IrA1rXnH1Kv1e9Ze8LkK3kW6wTXp4JvF94pajIeyWte9zKpji6DnyVetA1M3wbZy0OgHPeFPzoY1
71XfHSZbd+TFBBLrngBrm5Cx3ox3GEVww+XYZn3ygsr8C7guHwVVEzpnjbArkBBFHRE4MmrErDiF
iyyj8KD+rqx+0i8pXWjbp0D5QJSiFGMDwK+MoU2ECDesUVVvI4ObEk8e+24wzZbsA1fa/nCox6w8
zinlBGr+7JygLVJvNk7fvc6O0+Me1sr+OOKLzII4MQF+W3rlnQHGIW7XzIgl3QRf8gL5LWvQv5bY
d5qFWblGuDQ8g3dMDspo4Yg3plmWwTjo4rbMiwbvPBFX3z2mZdh44tHvt15uuR7OVF0iEzGL/pYz
N94bLp6LoO7t4lvrDKPaWq4c2pOa0Jodotx39sR6gURjvgpPmz66/S3GM3nVzU79jXiHDMYj5t4b
q3DFK0rEaKChUlpEIoqaTJ+u9+kB6RY024CAt4YFx0/vTKcbrwpWeWZaVO1sCn0n45UMo1as5ibX
jhpnkvkIXVmJx6Kyx2ynhbFP7rKqSzJQYZZhp7VDYZ101h8qw4ljxbVFfKMWoNytCLDDHB4rrPVg
tAgBKcmTzepOM1YgY3xeWCJMQEX3dM83sT/3D4BOqSyGJqlppTGU2iD2lk9toyOLiGBepFvpOvFj
oknnO4xk8M3lQPGzGsfE+G71rrqxGRZ6iFhzEGKWLZ2bIXTBNxEHkBGMMi2wTbPkEwxCAs3LlY1S
if7OPNXaanAjnbLIM+2nGCg4gALHu5vnaLqbaLzem3ps2QdR1j67KA+8uyq0EC6p140kEEXxUF90
WopwzTXp+FtTNr1Bxu9qhGymfT+C5b33CTcmwt7wWP8IaUSa6Wp1eIadp6stKYBdeNvYMiKhzba7
pc4CHUSYzQyyEwRcjfsCFqS+Xcrrk6BWIOUhxR266jBG37hqgoCOq3TdAc07eYbdbmo97+IdFT1r
ilJkX68sUzOuhE+G4DZsfKRdGX/yYmAmIHgHqeC4IS/GPtn9MICB04rmkMINxB6ppuImx7i7Y5FJ
SoKga2smcMWhERACui9XVmWFb2iXi9s6d+NNbZVwvrvIy9RaU6QLBybLp0JYKgoHQvNE9lgq3Nrf
znhU4q0FpVHfGFqWzRS6vf9OGGjtBYSpFdm6qAa+vskvOv0EbtiItrVvRU4ArNBC0dDPRPlNc2jf
lfmQf4ElE7bbjC3fghDQds9DnAoJvs+F6u6FEaJQ2cE8DGiO2t/TqUq/dkB6EhrHfCcI8Tzc8CSu
gERsYbNscSTT+Blq6BUs2F7Vr3043k+VSGgKAEgq7rUGWSj6MSr2DWSHKduQkxI9ErOknxgfzy+j
NxJUS6Df0QPjJoPaUNOtX0hvCCrwrLBpMKSt9HpuKH+mYdo5tE3DPbzN+wEB8s4UstCDJKPY2pnS
EJuS0ss8jXw4N8iAk3RfJ7ZHJk9ofRjqXUrsuIUtZu7TocC3zXCjuq1nOdyXVqQ5K47TMyZblXWv
BRL5Z6Jmp9uChypfl36HzV+MfVWuka92zp7lNaT0gxKZBYu08YIxTEhmC+1mvv2pltBqRiDQMu94
HGKrHU9zxM1s6rYdns1oiAQ4m8j4Pk6YiQM1mjV48AlAhG924R38gwolYAuyk4l0/o7AV4N/jhf4
CfLUEG9EomNhhtBd2scEeIhaCxBGai/dDLFwZDSgSatGYhDy6iZDu5+PDc1EMCDO2qyxSwbkm6GS
jmNturQ0q+eJWowg27AMZ1I287BY200avdHScgdSsxw8Qnknxidkpr21c5UWvuf6AOyVgDg6X6xH
z8tQ4iruIFcf+BbUhvUd3EdsGOODL3m127wtzl6EayCQcNjVpUkiwV0YcQLeu40HH9gE9HiaM833
YIJ5LUzyZrI4lPTRKxYn7DHkDRmYx2MEHStIuwBQEIIBo1JLxqVjFOK6N6wZqnXEqWbNIUe9z5kU
BAxOoDghGwFTpVPhu88lf3KaVNPeklClX+chH82qNLLCWmHd9p/ankViW7edqyPnrAqibZwY6+cc
9eIJvdKEh6th4L1VpJG/Z2S+3TcpAHISSl3I+hNuPX4SFK2lCNVxufkAZEcAFfmMhjalVtsUSvXD
VhR2ebQlE9qttEHv8monE4GBVKVLzWdRZrdlbA8nWWME2TjVOPugsmL/xTJk2W7oveBA0jDUnyMZ
kfCHnwWvUqrJ+mpmjSebpU84U5KDNj3jzWlMjEqjR4BUlXr3WAml3OoxWQQfbZT/CuX+xSj7Lx2l
Bc/0JwJpoTr9z78u3sqfjJzL3/+hk7P0PxYzJu5sFBeMzJe+2Q+ZnGnyX+j1+3QJdYNOO43eP2Vy
6OfoxNp0Pfl3jPUX/dSfMjmxYJGYRPLnGhp9Gtf/mfySi/xlDIQDzEYuYHs23WTd8xAcfe4dhuzy
E+fwVxt7nm48wUQbkfmbcddR4o55bd/6CyPuIIY+ffPR/uKa88tRXIaVIKCht7xZ+DvNtcnnDLKQ
uIznv3yUfzOo+twG/PELemgaUJOgb6Cd+vkXJEa9gqbYfx9Juad7KkIL6AQn9YGE8r52d/98tc+t
VIYB9AZxKKJuwgLFdOCnGdAwj1KyNJLiEenR2mpnqGxjVv9HDdsfVzE1pAMaiBKTefLne4rjKQMC
UkLQXDozsCnaQ166w9U/38vnQcKfV1kUMQazRR8T8eereFrlR66BHr3Wi3QLQES78se435dI+y+y
WPgbLa7frDaafnN7n7+yPy9sMjmib4sKcxEc/7Vz2zT+0JLqhRBeRej49UkdaLVnW32Svxv7fm7c
/nkpRFwWQyqd6eFPnyRRl7XdwN5aQRotg75jI4jn5itQw3cNDvlvJoS/3JinW6wFS3Mf5IJu/vR0
+JwR9FTTY1xu0WNnEQHuWe3b5Oh/qtr/TznP8mv//4EIt4VKjEtYiKtdHcL08ov8ZYSQUgFC4Ytx
M+k6rp40KTalpaxN45QE/aAMu/BlOP1m5vfLsw+iTfsxAEXpwIP5+aKhNVBX5Bgx6bzTlplV3b9z
aImz33yKf3udHxJDJs8fIuS/3txAf9knVCxZURFUTwu/bxUldfq7Ad8vjwa3Qy/+43+LTOKnAbed
ppPRGR4RbovwKK6hXNG+tXZJlN0DGj3hyVvnqbWD5hjgb93zuOwzZzjMWnWC512sdFldmc58/c9v
5d/dPRw8w4bOsYjrf3qGiN4qqxgD9Cpl3H/Q7RReE8lcvxlp/M2TyjCP+SFPEqrfn+Uq6BkLbyDz
mA6kBJmh6RUjTLuFrEM0FUqR33ylf/dZI2xg5LVYo+yf5yeWD2bCSzGPizQSW2V5L/rgXbSefaTF
HP1mjf77iy0TUhdECXf4+Tnl/AUaoeFi5LSU+wLZ/42eVJazyoRpbLAaNb97lH59HZfBJEozNspF
7fLTFUN7TKXSeR2BhjdXaew94SAiUFcpkqwc6HE70T0l/gR+1FjPId4aM5sCd2gaCi/gelbEbzuV
6QP2Svmbj/7X54k5OcIJhzRV1yK7/fOnQeMf3ZjHCKCPemxUCvaBYSJg/+en9tfniaswSEHgw65F
kfv5KjotCY8rQV2gfTddjHUcjcQR5CEK3TChn/XPl/tJM7ssgFzP4ZTp66wGfPCfr2eSVNLQyobA
q8m2OA6DQwe9gin7bsnKwi5oRtHiAk/TQMg28jYNJ4tHLU4tby1DVZ3++ff5uw/ZZEJFwcVwkMzi
z79Ox6nGKyS3X2Q+gAA6B/24H+E9G7+58d9d6Kf9rAIiZ6uYC+HZyvcVZcIGkNTvVoflef28vRiU
ODTKEC2ipvsFy9OBfnYGPt2yHGIyyEtTI2g8NEFhj2mf7DsEddOBVG45rsIGCMRv7vLvniZasrg8
dXtZnH76dis9dyeIDuyjrgDvx3q4LSK3W/v1IPb//M3Ruvn5ZpddgO9s4RD5XO2n705rTVGmJrSr
MlLIazjC0vlG+AW8v1BlpK37xPPvDWssHOI4W86+xohWl90JieR3PdS9L5hqS0HTTEHPplcHnmwZ
VRJBUr1S3zclEWRR717B9+8/BliIREASkNRA3OHchM9dPfX6UeQtnb5aA5Uc0PMcsxuh9BzdrMwn
7TaGzFudSo6nsiBbGLPwjvMc0hzGO4oEVn2y524NRmkm3GSMLNLA+J2gTAyy2/pG33SbYXS6Ya3k
aOIt9cXSTU2T75GIiGuGbR0RsV35ROt6egEJpVVdlu1an5bOMqysHOabE9HPGhEtct2BrC4IW/Nk
c+Q9t18oiMziMpO5xLnquCSmmDR8iB6wzEHlDn1MN14c2wVHCoa+UCVVeJItHvz8JhbDJH2yaiNL
ps8puTyRSypmnJGVO8TFgGl48vVRgLZHLTF5a09Esj+4Vdh9RVDaXdckS94QluPi8GpphK1TiY0o
aBKrnggI0Oc74q2aaKeltQb4uS6zl6Eriu8QOMAYmFmmwySYXGZxgwr962x2w+ekSHV2/x7E+ooI
wzw5GnHteAcSwLxsQyJF4qwTsjUIIVT+EB+d0EyeYYFr8gJ6n6cT1dxNJnBH6kD5pCmLBkWKx/q5
NXNvdteYf3P6LfibBR9wDCQ2pJEmrJVLt5iw26R0j00hl4kAaDdSt+oxJSnFC/MdvdmKITc9c/ru
JNh/JZytnVYho12iWzKhxxs/Ikjkgobr9GDZOInpZFoF44cxtPYR/V/iY8yqwHWpo7XkFc8KXVvV
JmPDVe85hHOkcT/exrJMikDok3cGsu/fFMvQZUs7Zs6WYN5obNdSGXVerVxVJ+MpdSsB/GOehRzJ
S6KX23JhOII8ca6Sj1Gv+3hkcczfiCofCA43HXnZtgiY1tRDuntfmvOo3aoiJdWzMOlp7GpLnyFE
+F00lA/j2IJt16NOuwNy58gNbWKhMwMFgBsdLasSpXdRIroVySFlq0oOnGhKZ18ImTKrIvq4QGzq
adeu0NJXRBldfKpImiCHcSCwjRIhp2FFyACEWQ4JEZwM+smw//WGpks0l/XKnhR9PRoy8ZsNvZP5
GBR9f5OXnLFosiMrX6dGihnRtq0Z6J4/mIRtM9oK19lQl3bgG53WExkOyG/lECSEaz4iLHKV4Jaj
S1OlfHR9QyIeLxwdwzU0bsDujgfOfm203nzJiKcFoIvpIV4PFvNMUrT89sxZrvI3tdsAR0wr4Jur
xtV5IOiS5ZdOURJ/3JWRVa9RkNUZzERTjRwuExATIWoCIwD+7RF3kXTzV92f7cd8ggEKlHXID0kE
8Gk9YA/L1jrhIc+xUsp/ZlQ8t49WmBJk0hlh9q3JPZ23YJaOsXMiq/RJW2bYfPTAB5K95rqF3Er4
kYQE5IX5MoQdCXlNPbPXmP7YAL91tPRb7MEG2BVTrO0Z3yXlpk4l6a2NmznIJEi591ct3vZmSxXg
OkFMY8UhYZS8m4BDCdJDL0UMwcA/aa5avbKeAB6k71UHo4iQih7hC6INl1zoQi+eoDRAalOFUcdB
YZasEiaigRhoxDAATAtDILKiq4puV8WZfQtdjbD23DEzm8DzOoUQpVI8/gP6cugLeddMd+jRMkNn
Ets11s4w4rKu+RHgNrYtdsIlEW/JpVdqTM4Cr30UkM2WzBlBEz6zgD1FP0Us0KOeaEJ0rq7Zd92b
S8S3fCa02AYWpQ9Sj+FqTpI3rKeW78leiozDEoP2oqKUcc4Y2mWKNRt49DGubIAS3pCP0wamLlwp
Uo590PKBNAvl2GsOIiqydr4xaVnzozb8b9/vXzxqf6k2fun7XSavvyDcln/xb4esSe2NtRkl7aJg
XNoF/88hq/9BXwbJHldgbfEXjeCfvT/vD5tGMY04bVFn/wRxo6lCD4wjs83ishg0/gOIm2l9PtYg
+mbSz88DsGFhS8WB/bmqhZ5j9TqOfAnPFZ+CcFAjZcQ3CBDiCRCvztBAIxhUPUTBwXCAA0X82rVv
+7W9suKmc7aeqeS2cMKw2Ib9rEFlKSPSndQcskxmM1Ootct2comp0EVKVrn9LXwqkhsmrBzR1u8j
cNR4B+RuCCtgDm2dQFHNRUbwz+DB8yWH1BNvJAq7PuVMVFxUseQM1eezOmqqHzXKELdDEgRdFVFZ
OzAcLwzhXyi0Xo8AoRjbopnS91YdpfdsrsUbnCD34IkSgnMhyBdUdbofzeXV8Uuinh2SXaCnkER0
J7W6vFdJzTCYho167rLcODKFS1B0pD1KhYpZ2ctiBGFOMXKsBqyDM2ED/VqS+tVW/ju0keHL6Arb
vqgaZW17wE7IwuBqOKh3jFauJPEmKNW01rtz2yqhdiLS3ViLwpS3U6aZX0tqtENLy0Q72pDov2aj
QVQbeWyCRDwi8lYxwt7HEdFpuYNthgF+SnSPeDQ3stxVn5rDRdSQ2bLueqN/TkE6XWSNhL9HHeHN
jGbd+ppmDxitqphVDx2kT3dp7cIWrltCplNb3YYEPV9EgN2fG92smyAdSEpdtR4ymVXodR7qqQQA
E/G9tnGys0i/avzENQN78qlhrCmXZ8ecsT0gwe0uzAwormuQ8bG2886tjgM3d9dZxTitGogvHGan
RQgB0lf3VoZVtxw2VTuec36Es/Ls1npzRv9rOUGZWIF96coAXxzgXsbrzlnVdOrWIdyT+5H0vO8D
3JabsPesfscI3y8uILh19c5AjrEhVqcJTKymQH1o75m3oY0rvly0mbHoVHgYUEvv6pAydY3qPT2T
dAhbSn7IO1t2B2OfZzkRcWW+pGAvWlBzJjL2gHoJiWifR8hFJ2VPj/6HiNSrEwSlGgHXj5MXITM1
GmF0pFEzjmk/JjMRHr/74mNeU9ujZJtbxjg6ITlzoH1Md7Jl0ANskZkPQyW+b63Uq7P9MRWKyqZg
/hrP3gtWLWpknnMGcwzTnQEL4mDmBIksc6Y+05k5DU3fEKT2MYtyZ1Uey48JFXm4TKvcxmdyRVHM
FGsZH0B0Mgb4VBNhV9ZK+5h6NRmZ9SsNiv39uIzFdGD8mIY/pmXaMjiDvs0MTX3M05qP2RoTWeZs
k1DQ2z6mbzEgE7ooWJR4DhnPVcugTi4ju9Do4B0TjwS6mBg1pnphWI/v8mPWVxAG2q3sZQTY4ujp
aZYyGOw+ZoR1WVKOg4DUnTUAKiomctHE15RSIigbA+aY9mPmSI7ByfuYRIYhmIp9jXAMFFkM238F
Y2zP+BAplLTAxG/BFVX3PkZdezOhB2iPpoRy7tBApHrmuB0UTRhOAWFOuXbrG1H81QO8ym5uzzYF
XexpHAsW6AeTxSFL2tuhy/pk21Ve3V93sWFdNdTL7g0KfHh/vpzInHdZV7zNYLXhtpuXnnrmyoaY
9RjAe9B4rXwqgP4fnVZNvDtVqc4T3MyrRJaS4lnE6DtmUh1fw75GAzD64AXDnq+fbw2ue+aMNi+b
o7RvxEcJd6NGEi9uEzQ7gBVjbX6Aqa89FWnO4sq52a/uGj1rko4XLavTs1KdOZ1RC+bTloxU8isQ
2RXk0aSuTspzPheoF5BznWUoXMRjZhXV7YZmSpncmKJCIUmMbhKv5xZoUpDD9psuZxvtAJ00WZ9q
MvYwQvGSvbQVn9VadFROR2r7+qGe4pLwSqRjw9YUBKSSHNMQSxCYnNGRHc1SJ9fGFoVYF60LFV9v
R1c7QITvrW0lyajBo9tlB3zC1bNEK3cT5lOiXZTJWOroBjD6r7zQM+6nlCycfcq6RXYeR4TrcvaU
3OGZznbRGAF44kDLnqcVGcnussrGW4ccKMi+GrqcZTlHoX1Bb8kYEVJ2oXbQXE4kQ4D1uj7b8yzV
lpw/i0aEl7XXgi8yD5yBJW2q0wWFAm2z3wEsHX60Rv5bt1G30eT5txvu17rtjaclrijUPhJxPmA7
y7/4UbcZ/h8MRR08zQ7tc0TlVHQ/yjbD/QN3GrYoCNl0grFc/LtqEwZ1m0uLiQkKThbg2n8Z2Zra
wuyFh0L15v6nTG0dx/5PHa1lWkvNxoDNpOMOYeVz3cZz6zUaCaCI2oZh3aScVPoSDWmkvHVG4MtV
Xchb3ZIbIPn5Za4ZhCZV/VEzmxcwiofQGfZN28LB1OJ+Z2fD1pAa4hEj6oPGHSEPonfuff8mQWiZ
+Y9h83Uh90dozJooPU7UPXnvPA7dUuNY3dVADvfkJt1ZtM3W7cDk+u53rzG/DYWBCFvhTS26a1wx
h6FLXyLLn9dZSH4H1ef4UHYlMFHTlugk5ENI5AbqW7LyQp91f1Bns4wvKAmsNVTcyzInKFW01w5C
ocCJdcRgzXxABoTsiMNzbWUxHTLyQ+O+fbPN+QVa/iZLmQER2bttxPDejI6Cz0p2ajS/Ev58djJu
S9R5frRQjdlu+gKXo187pty6cfmO5rgKCNt4krK47pmUE3nXIqr2v9nJpWVHhyR+GEUzvKSa3QTu
Ugj19szIVUXQYSd+zaGbWNqiqBb3JWC4kv1s7Ai4Ubp762VOQo2VAt+m84Cef35ycrRr+WgxUidT
2jSLtYkxymwJTTD79lwm6oZA57NJoTobdMP06pT5aNqB8D+z5EGeq8ejn0UuvoLyZC9WMV3KZEM4
bw0ZxdDYxcJ0R+7MDVCEDbXLjnSVkSTWGyvMT6YsUMaZx1bS9HVFfSf79DYivwEAoqi2ZIwEyhLu
N+yB18JdLEdeS7QufxnoGyUnZp2dyFFdDrRi2XqKVlzwrqCb9jTYtdW+LfKrnHqCKrK/hhJ2J7xE
3GWSLNAyjD7SfMud0c8P5KheEFp318iZXGZmOkk+aoE9mvq7IDGECnFBQaG3QNs8hQ+Jx7y+NDlT
VEliHoxJHfs0nTf5CDCtyJskmGSLBNsesUlwEnac9lrK8J1y9uT09WOZlXL9MVoYbQSyEKjR28Zb
Y3BdxGjttBVMgYK08U+JnPZT4qOW6txjXCwC3Km/0nE8b4WW0zmddeuaLPOvFo2WbZO7JOxWqOWr
Jn7KOLowXoqY+SU0FtieL7NePsnc/6KJ/OTm8UTjSCN/myi0K6ssDvlsk1jXp8+q18HFymbYaGb9
ABmVt9GorlStCM+hMbihIYhirz/plUsd7DrpJjG1vZ+ecgv6a4ju8NAxnQuKnsipwlI6ubVjdSHS
hgjT1pl2TGMLUj38AjE63OgYW5GCMAxLk8BY5lg223p/QazFF9oYw7pTxb5ocl7wGG9SRKuTCOhv
fonIuOuJUcd5gJhKBIYsju7YkNk9NgFO6FfkqjujhQ/a9Dkxcgmultiz934yyjV56ugl802cn4kl
aja0eIK4uylDsfX9l1Rv0HI16bdIXQ49xhgOjtex1fVwGPERWZYsL9EzIujqUze6M42h3nPWaC4d
4bQBx9ZiI2fVbg0tig8cLg4yHIaX3KnVdqLR/6R8eYeQZYnlCjnQ9c3KKiP7qgaCF0yjXX6reo5q
PdXqWhVmerDESOARukvE+8iNC0idpVudaXGesjk6NjrRLVbbZMdBLzc8CPU16OuLqR4u2tz/Prtg
+lP1kBfgC4u4WhejeEucwd8kqGo3WhSeI6cGzWgcrWG64GzICdqe+sBx0qCaPJMLVWLfdsT9TbZS
u7Yyi5NBJJQrUI4nURIUFSHzYriGxHGVVuQO6PQK971CYBxxDOxt79hmwljXPj3UGZ18X4inxukQ
JzfgOlPP9DB+s37Vhpe+khJUHLUS9qo+jmtvluOllpflrl9k7a1bqnXa0j7mQL6FHHpH+BLK8Ntq
MvelIkYqSpfcFCvfdAPyXuiZ032YH+Zqmav1+tA9TI7RngQJuKUiN7gvj/GkWm1Fk6RFuwmAWtmW
2vaJYbM/kMCt9Ln+BhOUmITMyU6ZE58Fo5FgyOH0asR+bmp0b1vNjc6q+Gpkpba2K9Lnsfxc5ZPl
fB36+nsSddDDYQAEVmfvMVvv44oRdkc4TAjhum4VzXvnqKI5cPXkSiTJw2wnzoZJxzET2YGIbbzB
siZwgugeh0GvN3VvkwstvYnyC1qS4cFw0IoDSU6RajMTGoju1NhjGgKmO++LdNgNlgSqTH3X9Aa9
oR8QyR7I0ItPdaS9yTb/orvhvKksnK+0GYm3tfNi68TEySVxiUeBKKMtzqKtX5Iz18JuXzWgw/dx
jHPYlD0W2l7dWoP2PCbztnLBC/uV/JppZJOWOguAMjNn24o8O/k+O9Awq+eEiPGlo6LruwYS7krr
MAOO5KhuJznb21QQYFO2Di3cUsxP4zw/ek5PCICCemzXBfuVMMZN2eEWGW0AQ7Q10mMOXvg1SaNh
ixGx5C+69ATA4NJaCjPMaE7Sv2qxWRxm8LV7EVsQZCxjelgaH8+TXxY3GkhM1MHuWtpnO9pOts35
CqZPPWh3prAeizJr71NtUPQxHkuaqYeK0cg27qyBAomY4YrIy63I3I5YOhJDWxW++C2OBLeuCSTX
VLFGebNt/eo4asRnl80bTg/zkjkgtFlhwy+b7K8peuShdG1y1IV210TdozE57GXuLUSaXQf/5tGC
+RzYUpyYEpcrBLrlUelU9WZDSHvdslvm+AAONAk5C8vVSPBYWEXnrkyPsa8d+pFpPnrnytCzlV02
+4413iDlSk+ggbrVJcmb+CBR+Of2g5ss4WGLmjXnEEpGs8L2OYU6OaKAigN08/sp0+8L34LtXijG
+Iw+6nBUZywfuxh7F5tztK4LF2kTnNvG2aSLy3GqLrVebMYoJvSAl8EPiXnv73CZvEzMMv2JaNkc
LkICdhw0fpsjd9Vpv8+pWPu4Ax2E5Suf9iHui8W+e6UjPSlDNEzAilNSv8n3ezPafFcZlwtne9FQ
TP2wooO0t+xrIiS+5UZ9MbfOunZ6pncj9VLEi+AWa1dEuyLsIROTDtgYu9wjFVZFS+4wEdqdt9Px
0GGWQ3iWTBFmQgvWdEm+XIXBJytUw+lt/kKDgHmOozib4sHYE/vw4HFUW1ske7OxO+e+5L5t7TVy
nQtdYz9rp/l9GNQJunW6tRWekbJlqhwdzMQ481BT8iXQX2fY/42P5NbZ5IW1H9rwRL//Vba3QlN3
NZL9rCWP3ryrqvx5qKNHwg92dUcQuS8Ps8gvi0gcXI7yjV2sR5HKdUWs1HpUDEdqLdmObWOuCjm9
V5n3ZOdsVawNmdM8V658s7TwwlaE9IbVZZvkO2VwgkysHSm4Kzupd2QlfB9UsUEtfRys4Xlu9j55
O1UTUc3LrVn4l2Z2RYLiyzAZl210qVm3kTPfVKN/0ed2AO156zFSl+QlOkDIm5AwCtzZNKRGeSEt
ahtiak6gcr861LoZ+VsBs2Rqprp8NRpjzwCPzI8TMMaQplZjr30P715dLpkWmvNeZjzYVNPW5eS4
VFT+qWmqc2XKGwhFW9aPE9G5ACi8a3tEqSZvzZbQK60YGd7n5zwhJw52/Qnf7bqTBmn2gs2k0aoA
QVp88KfncdC2oZM/gvk4ER2ENEq/IPT7IbHiL2Dv0KZFSbSZ9C7IdTatpL+udO05iYDhDpWJpwMd
5dSbZ3f6hv127S3B3WM74aQWcEv8Q1/6Dx0+w6Dp+uMkte1omHLXm+JmMPUvTf3kjs4lFuRvPEnJ
uuiyW4NJ5GpwsCZzGIk2KlavGIj9jVdnWyO3rFM51eaurIv9PBpXZIJeK2feMBbGrtTSM4d7TuCB
++YkNnlC/fSQCH85UcSBxzYWLY/l4D8DuQ5StjKtFJdITjGofyG8aVeLDPe6vzClreEWeDohye25
GRdjQX+RsQfGAgenNbAFEDx+CJk1wpV9HoYztqqrCTCUKbw7v2cGKsHqAMTXWfbYMyQIGaP+0s+v
GXZvW7zN5kUi7GsNp2BD/4dl7wZz9L6d+1OFS+5GVun3sYJ9qNkPBaDQwLamDa78QPHbxaG4Aqa9
ybzuyORwMyX1u69XNyNur6p+MlL3jdneviBgNUq08SqCGR+r8FwzWly1g3lk0+a0hpUbcjTeNf5P
7Hai9wc9WeL4nO9lU2GBa6uDqEwjULlrBEK1p7wWu8TA7NPEeynlS4baSNZOkE0p5mmN6EVPGsmS
Yvk1L9RBqOjKlpSks2CxMTmmk5miMO/FGZnbpdoITSL8VYOH3bl+F+kSHx9KvibtFiWdtwHQ7awS
d+jWbqfMg67o5ycuudy5dx/W8XONIShth/6SbvFV3TQPw4yShGhYdawZxwThZD9YGKeDPhtQo5np
a1dbdxXUnF3ZZRB9qCVNYJw7KtMvwzC5KyNsDqKgJdwL+YQZ/bnISvqUyEYCbFtF4Kp0SfFwMXKM
8NAr+DQzdO9V4jmvkapuidT6X/bOYzlyo2vT9zJ7KIBEwkVMzKI8qmiKvlsbRHerBe89rv5/QOn7
RBZNTWs1i4nQQq6ZTCBx8pjXGCuttY9VFOHy6s1cpby+ZoQED8a8wvwEwEDEHBeTQr6oGgl3Oq7m
IqodvCxK/6tiEgaUWqY7C8OYbYSYEv58w7RVGVRtwi6HaFcg3h04Q79kGpLtk1oF/jWG3pOm+fdB
aWXUKrA9+GntNW1cLD1GEmSYYhteDhL8CiLWqvBo7LU0rXVI3JBAJhBk/k0SNcuhF7cZkubMU9Ze
WGPsgryCk5c/dQu6SAVbLMk1NGDQIFig1V5sqt7LLq1QUEzgYrOybAbcQzc2G1xFnaWZQ8INO8mo
GbgE8cEdRUoN6ZOtYIJ2bDyUxH3cWC6gcYNG0gtFHGSbZRusuNCLd3pkXpDhxv4SkomBpwL6qUPq
mkpYU6L98MHL2Gq0GZFJD+OZi2Vf9AqFUi32ppH+aXPX6mP6e+Cp9i4fcxiSZdTjbyy639MQm4go
cxUJGRdG3n6qudrQKsBCUUc8n2M+ZOJAaorxK7FqVaGvEoOlKRR5AbHZcS0tv28xM0SvGUocaZ8S
uFwtqWJRecAh5G0KUuHc3uBcGH7TErxAhrhLtg61NTpc9GCAbqCb1hWB54ZRAuRYnfDxrWy6+rDD
5+jhHSLfuxxrXV9U5WQugddU5HXiES/i760DVmHQDp2VXUlOol0H33yOWmYp96FdWyutiNceyo9J
lW2CrPIZS8560s0C7DQuCQ3XcjT7BWG0Wi0NVIDRYVqI1t+ZWn8AgOQjCD9uCk0ZVm1ORz43Mvq4
+lVEqpaKbF/14U/pxOtQdnsn1HddGhxk+T0xvYehto9d3y3BAW9aW+ytql10LRCTFnJY2NW/43iz
rJP0exX3V2USHJLxq2+1yzwbb3TpXzNM/ALN8qKIy51B0mbmxjJFxgBZ2hs7x4gqHIFIKMEqU/oL
xgJHHcp9UbdHv3sqh+g2KmzsNXBRNeziC10F6VqkxDP6ZLaNUiQtAlP3N4nfaJskGsMLhA32vVde
QdxeMFgZL72hu06Ec8NnuQrM+h4Ma0I4+4k51WLS26c+gNoIog3R5PCWkaRzhbWW+Vi2lbpG1WQF
UGH2S9bxr6m+or+MJ5BC3M1RMoww2fa4pxbgIQ5RHT10IDiXU9kP+zoIbzy9CNaGCnc4zsqrpkNS
UWunuwnS2LJvMfQYlKcm0659jA6WIhdkl5OEBVuVXzBQGH0sCW4VtMvIiJJHhBkWzVTSgkgK0vfW
2cSdWDCgZCrnB3/WcYX9oNo7l5lTjLRyIr3dRGhoVmF8RCOMa9Gm2G03dW4/wll/EA6Rs4vT8eBN
losf6CWNIaZsaWByMegQ1iwtCrdCJckRoGnaNT4KbjAFFIjSuvOz4S4Kky9dSUr93MP+/+38/wUX
R6Od/nFD/66ovjFiUtys/pm8srP/+4/+1dlnxvIbQry2qsIngoplwtL6q7Ov4UOP6rgwwVxIB8km
lvuPZDlQDWgs/CEVGLUG8uK/XCzzN5rvDAlMHR10CZzj1yTL57b9P6hcRWgSCIakp/+6nV8FyAiN
ELddvdrXNJk8+I6p8B4yKm+lImct8r3TX7e+s3rxkN6hVr2eI/yz4An8llZxlwgEc6A6ILvfOfRb
yeHtKXwMx+L752s8Mw3e29WMdH5BYVF9rQ8S1UdJvb3tUW6RWbPqudJ93weo+p3exqILuWGwlpqI
rU0De9ozz+zwROXwny2e4NUBXmowrWPFVaN+m5MsJZ6yzBE50moqx+KoSgzjUaBoCOXKkF6g1HVm
35yYd98m06OX+9YdJXSyUqldxZZbO982VegaHSgFfzy0anfsS+sAzm1VKSWGY9HizLIfHaL513nx
uGMJ/9Wwy9wdh7Vz3V4l181TQNX+iI9rcGYRxlzvbu1k7gRcRDSEdc/NOp1hi7PSnH47VtckNFyQ
+OzE8tz7m9/TO6dn5lO+3E449qrDfTC4vWkDh3VIM8HxcjfBCTgmhs5odtpepN2hze4NvV6labU+
8yQ/eIGnZA9zUoYAudQGs0Rt2yGP31tbBAl2Ia1Ig/q5qHmi8lDajKpQqfx81Xlf7+33FIrlMJ9R
ralxmdAwPKKzrQ5bBbaSwycjB2+Lks0i7OX28+XmMPrueicxpzNUZoiNbbvFl+Iu/AliG6woKG7v
CZul2UrrzL4+XOgk1sReRRM51kvXQWwpR/NJAyQ0Os/Hh0bnCtPzEliHFukP6tkApz3Hzvee50n0
MYDwAuPlbm82Jgnpo/Ylu0TyPbgLMQsOjpkr9n1Ls2ta4hT8wzP3wSK5yi67ejccQHf98KIDIGsP
tNdFfGW0y/oxOhrKt+5CWSgLYqWvXzIVvcpvk3aNyda63BrGJWbFyxoEwFV+E0Vuc2kX2lMCrnh4
Utbd4ofNwGYV0TjHYZIJmwQojJXm1+a2u63tS21Nr+/CbpbWFpfU9bhDZ+Pgje6wGVZyqXubcVvt
83WjbuRqdLMdOa1X/wguq6t6F6b7ZlddObcmP3E26Bzu01tl016XxxK+bsho73v0pF/4W7vbljv/
kO8ixKzWs1f8H8kN0wC1WnXf8ehbIrO0pyMxbKtttrWiQ7ur/2VkFCcxWetTQOvKKFyG6DR3nFUv
w53VeOXC7KKjldt4i+uIElA28Pehek48WpvP2nuHQbwOJorel2U8qMJt588X5RVol7SPQcIIiqOQ
4TGEjAovO4ymCCtdUxzTUGxH9B5A+p75EqyPPrnTCI0JbD2JznNteVDhPKqps2zhOiARtq8nHAht
LJLq5CnpVUSMMcbKDX8P3m2p1PXKAIO9qAtNXddolA0d7p8wQ4JZ8EBVF8PYK9vW7xy3DMvbCK9A
36FR44tu34PX3qQyXMMJgEOCnFpJh0zBGG/RK2pKI0S7SHvmdUaPDSYAnEVlL6PEf4Khw2EbHyJf
c8GNBxsDJsKya8evYRZc18AEogZ1v8SXx0EzLkeqfwZFJb1Da2GXsHoo94GDXwVdtlKilDlfcJcH
9c7XaoNxT7pDiKjcjBEllxoaV7jUXjs0qZriuw978Jye7UdpyKlIO5I8TiLLwnO9cBeVX3BZ+W4r
6mqgo2cxRQ6mdWMWt6N9if4NdaGxIA6fucQ+iOn4JL26w9rAV/EYzDxX88rvga7NMotI7JEC4Mcb
+tYh5ygiz3Aupn9wZ57yImVlD6Gppp6LFB1bwxKSxrV4vjUXeX4bdJSM4W1QjoR3f2dZ1pl9nmg4
/zfZ0k4ur0kf6Gv4iueaMj9mc4e/sBezjmOAtoUTFQc5HTrjJstvz9xeH+305PaSetrVQEaifQZ8
y6EPVD0Av9/NLzXK/XWsXHZVcjQ0bmpTHJjEOu7nK3+QAT1HmBdZ1qigMFWDh9x3tnMopcBIiFmu
o5AJjIeCf57ToM+X+vCpnlxhudondgMOwM1H9UgPZ28b9zIy+azrB9vMyIxgRzaU1EFyLvWZA+I7
gfL5I3qxvWGqoQJCoXPhbRzwBGWOdGs74yoN4nWjaYeQaOiN1rVHamvwq8Qj/K/Pt4vO0weLz//+
xeKyBliZhKR8Q3eIe2fnJQW2rfTB8gYk8IBap56rjxLHceQlmwv8Ag84y6J/udDK6ipDmnRKehdX
6q+Fjoow5rdBvNWdEEkyuoToGYJWRxFJ35f1Js8P40Qo2saANnh72kZBiC5g8jSK3UhJMkux2jhH
DxAjCVoBb9aDJj60zMGYnYpsiczAor/Vp0NffJfJESUKjFG7Dsqcm9k7X90N1m6qdhbz52Gd74iK
CuAlEjpoj6N3oL+ji6s+PXjyiyFvW3HvDE+F/LORj2l2p3XbWN921p9ds7Nqt6td1dio2jaNdyqy
hsP8S9d0NYet1u2Ubhf4rm+4RrBTig0msws8cAvQsACbxEVnjxQiHZgbFGt2ka5fx1V7H4nqQs9h
nXnTlebHB6co3dbRd+ZYrn3BGC/sNnHruJ2/Crryin6UO0X6nVnhwD26KixEaT/p5kOXAzofx13i
c4fyudNmPkAX3DB43gb28IcGr8eyxzsnCfBd1O0/lUy7HWv7AeCYlleunpj3jp5dogT3o3GCgxUO
QNdwkK4Dd6wZs4Oo8QF0BAFCjI6yBrT8o1fsjUOWk85y9VH2bVIdtNrD4Ca0x+04jcQc+YAR8HZC
BTmMeBjYmcL+t9ULNYjvo9JymU0ayc8gZGwGMrcuf6+9P0N/V7Ub/LgSICSLSu8vg9ZeR0a1VXMD
JFHGdKs3d0wtts3gLIcpWxmxve914foKJi9iOo6lurRrFG0Lhm/+uDXMfRkmB7uwb7Sg2mXNsGbG
gaJUuIaNNPlcN4FgNpjfJUN2jbzlKtIgCGqq68EuX1hbbyjnR3NNTXnfxE/QyiGmatQEVotsUBfd
Msj8UWT5ksnBxpkK15KtmxT1pZmoGOlF4UJaw9UY2j9hVd21xWWJ/Fiu8tHkcdUvrdS87MadUEMA
DpI2nkSZ0rzrfeu7PdGyjptVrIpdkCTzoP0COKA5HstYIW80bjq1vxAMhLLJdHsVJCH9illEQfFy
F97q0rPsnRkc01FdQ2c52E15iNoYdaivSuHx/Q43gY8BJ+m2F3UJnrrhN+nUGx/Z3Kmmda1+IbKC
d7ZArB81Mzx3T34UaE4SMW100DVE49ctR3eqhx32qiv6yuswsFfGXG7+mUaYbHqkVOa0989Vzwj0
vB9dT8pnxgYTBgN659p6uvToa/sNH3iKy2akXumtwXlOlrJuFm2B+W3O9P/O69H8I+FTzbty5GhZ
9tLyyxUK8UsVOVq1aVdWBvE3RdHV20XAL3wInineiYkdgRJAFjK7r7OvKoRIoC69WDuescGLnTsy
5rtUtl7OVJ0UbWjrdSsQ8nYQWT8W2W1stQvHBtN4n/bn+Ofig86TepISTQEu9V3nx64eZEhgHrxk
n4j7TIX2BsiBqtMe2rVtKIvOZ0YyHmuAVw45q2oqC3W8aQdXzRjTwOU28YBt0AUX+gWZ21UKYuEG
q+wzl6/z0S86JwAvLyNNBvC/48pNUZ8MuIQtBed7v99m1ZdG3qrOVTXFSwueXSxuKqFd2GD14qy5
wJ5tkwLJq0JInsUxFJddcOg5ZOKQqOW+BP4+a98lMc4aEpLkF73huH1v0TEsE28Ll5PxlbWilb6s
HfDtcbYyvXl8gSB5B1DeQNsWzaBMWdfMefHVRlQO1bH8Hi5L6EAL0oE+6T+S9M+5BADmvAybYF3D
cQQTirZwvIBmg9iruvSIU0XzTel/1/x+2YuLgmGrUMYbIP0rAaZMVDdx4yaBKyJMuJkDTXjG15xC
aIVaFl7kT0PRbHJhb2zHX4XAsMrewVur3mT8+AqU1uAlax+lQ6f5mjWI+lv3kttbDt8hOtG0P2fs
9qyb9E7ecqoCpFgz6QyIrBtd2BFK3liBbhNhHscm3/pY5daxazR3bfTIoBJg1NcyuDHSDu9cSmmz
BWpmo9PBiKP1USdl5LSqY3zIwddQZO17a7wzymGFlDs8TgbdXozgtAIsDR9mx9tGcXXtxNkFctAr
Qt8iNYWbMmgUdrcK7HGlg9ir6XZCt19msb9m/LyTZbyM4LoytN0D393FolxFiHaoRraeynwNrgdn
Ix9nSAazpCOf51jPpjzvPafTvNmrNDyevco1kq9ejYlvaV5yeR9UJuLSb3aJPVyVoXMjWvlHoYT3
rboNLPVS8OJiP7nSqxI6VHmjVS4T/k00KtdAekGAxg91IJ9EWrumjxp3A3tN5kvTiZdGNhfRnU9N
8hWizEXvDwdbyXeIjSzU5NuszO5wl6Jatxow4rMjdR1wGsdMuVaS8rroTdcv+lWACWAJPEcbf5c5
3b6pmhX61mYzXBZW6wID2OEcvk1TZc3QcFuCLoA7uAXfvooeyz5am3PFnN8xDVx0lYEKAFPNcD2p
MVAYezUgl+qhA/z5Y35WlnjvMZ/0vHJfMDTQo2AflubKdkDmF/VNSwPT9rrD2FwPCv86sbcF9ttl
7TykHuLIYlgkWnMsR2d7vq34rKjx3q9yUkRMY+dJWgCKa0dOTfDSD+p4DblNo52JTx0Wed/1BI6A
1d+Tfrv6dNe4WMgdDAbdvJCFUzY3mICpeIYLqS7H8WlMHqYGhL1JW6FPv6ft5NLW3wtnsfQSclC7
uZ3yPNrrCI8JZ9cbbhOfETb7qJg/VaGxCuA7DWITbulh9DQGX3Q6Wti5opYsJXI05iFr/Ed0lw75
cDB1ZTU1YHjPvNUPis5nnZEXVwJUeC20q44xDQ3hUROrEimCvHC+peAIglIssrE7oP2/nl+jEyWH
iteKaO659T/o8KsnaQsiEaYiKt9yo9S6rgrvoIOX8Nr4iBHnEVAjcAp6V71xnPLo8fM9f5CxzHbB
L2/BKlYcVUNrH0F5Z5UxLLLt41zXz50THCFWfaCCkfh3bxeZtderqSEIU1SfdDcyyweT2Gx4yaYw
/hCBczDs+zQsVrlhrWRQHRVjPFjBdDCogz7f6vuVvXBOLvyuzLAiSYThmpBo+tTcTi2uQMYqYpt1
7G0FTP/PV5o53u9U2c+u2y+fquimMZga6sRyxBVER/IjfVDZ4/xklVbZVn/WJbQ5DUyZrPVVhg6J
iayREennjtL7rUjxnPW8OMoYOlSNrk+2G3NbpjBnIkDjWkyvnOdZ8owb/DBEgpgCqQfs1jPP+INh
gHBOAiNcQq3q5Wi7MJpJ7L/M327pPdbCIsGZDqCcVmYGhKaIj2V+9nl/9GpPYqATanCpmOC6Q9vm
S/qAdfZojzQGIvpvimEtTG2XRKSczipq/X1mS/BkX3qv+b3VIwAVtNAqufK9c8Ot97+qNzp7SamH
rdFSWxeJ+OZ1/rqWxiFUjW0MSzFP1UOljAfNM86dt/cDB65Rr7+rUkccJe8Kx+1F9B3K0So1qz2o
zDle2QhMidBY5TlQyLOh8qPzdRKqaiAPhmJzwg2+nBBmo8COT++/wOVfBaI+Iuq+ApdSWltV8f9V
rBLOSaxKg9YYesVRyNjhu0/GIWJa1vIFz2ER36yDyrBS49Y98xV/8FTtk2gFhzlJqlgqrk/rbw4Y
Od/pMOnc3uMBQh1qPTrfr7YyDO+vNX8J6XGfp/z1v+c/8wNnmir0g+ZZDOKff/rQtP7VH6r/z/MP
8X/mM0/y1T8Azg8bqqqf1Xj7s26Tvxb4+//8v/2Pf5Ms78cCpVwIMsQWfpof5q9wGtrstvcxwAOl
jfHn2z/wN2HT+A3C56xyiKCZY/G3/4F1OL/xL1ULlXJBhHSEwSJ/wzpQ3wWgimcWEqyAPgSh6G+F
XQ3+p4MCh01T4q//+isqG68LSAsVO5upJKgOZFAha5onwace9bQOqBWZ2YBddJp6LnAzJTwiC1Pd
WZU5HF88mONfOd1LY8c5hv6T6VlAWGYXQ+Ry2YJuyFNtNQMYJiqWAVQGnAVWlSbpFArle4dTwebz
lU6JqNi6oxOObrFqIWRp4hhnvY4seCEnkd00oKWLUfjaOingv6h3hQMhe0xhOuAehzGqQAJlDUhA
xY59ZacQ+REFSisTtB8eIEETh9rS05hJjGaj0+HQ+voPvZbDMsdoBTRexmj8AkWe4spSPPpKoGvD
VZ0b8V3b0CzYULboDVenmegXzhAmpRtghoNygVa0zjpXUi3/MWhVBlI37y1/a1rTXMsKdcjLXRYS
rjZZhCbUKo1jD9Fzac8lG84b8go2RzpPEZCiXzcIrseXUeEPP9oirA9VOBXWtzQacsn0yLeOvhF6
lwVU2B8JBLpwmRkanlSGqBFqXyFggkcbgnB+3VD4OXGSXyeR6l3m0xDrABysuMa0oQESP1LyVwa0
uF4DP3lhpBYqEFiLJf1KCxQTc6hpADyNZJTq/PD9Tku+ZkrQ6MuqV9KoPAxjm5SrQYU7nC8db0y1
gx2UQ4Ge0JDbwBhkrE0mvSJh1sa4UiOoEVhqaHYmh20CWoYqqQntGJPbsi3y/ksZRH15afhKlt3b
fT72ME1yw0C9LSrVTn20+iGuMbxGz4oWlhV6eHWt7R5yBNJ0qpEr1cIclKxq6HwrqC+BpqNVgA+G
WleT3EcYVhXWddOUZlrf4I1QWsmKboSKrIrae6lN60DKsWiWeWBY09FqSi2LMWaJsC29Rn29VW+9
GuGLJz9yoqlejwVyGohmgdz+hpVlDiPGaexxvGEDCFnQNK5bI0MbS9YoEhtFkCMcUWI+gx+H0Iyx
vKW4r1OmwIq89hps3Ta1FnbwMORUPZX+yCEqu3pMN0UlcgUZWdXMICO2jgElpwrwTwD5GFN+mFG6
62KUHMjnLM/f9Ahk/ZiiombuiDpft53UQvcf2yrNIZLy01Sg4iMESv8aV7gQLpvwUowIeNb5CsVo
/IlKbGHiedBkMTjP+gacp+LbztZzjHCn9zVyFWAnO/i0KRRBK+5q3ibePfEqg12l/9FrRl/s+zo1
8ivNTGz9IumGMjmEYxfotISwH8B8Xk4BSEW9qeudV5bz/5oMGNQLvgpxZSqxCiR5CJCWWkssdARK
EnGs7nDEAO/ObNMsfqp5IuMdhLvRP9Sot2F7IbTqO2IGBoWnEQ5uyLBA3dNo6IBkJ6g7+9O+ghTa
tOu6iutKo2DGEaXD+7JRzHSTG7MjUBPTM90iPm35q8YLCm1b1yrT5gbZvwHl8rHYCSYHcjGaRZyu
vBB9HcxQAgM6TKFkDN6Nso43adeqy76KjGyHto+pbvwmgwqOXYWjrnWliZ1j7BROvSsgTN3HODf4
lx4fsr01StFqd/4gOb5rJUlk9Jjn3mDu9GYomIvrMsNI4euQKcrsaONAbbw07YwBvjpMSrgba3gQ
KKdjOEJjN1TNJb0CpbjIIHUELkoDSbkFWR78kaFDPTFoMlJsARJkN1BhCfyZbUFKPqAEeRdqScdk
3iwYVZV2Vh7iCZcNcM690dEVbo0ORbkMAlGsYbt2x6nsrdUYGIF8gJEJlwhTusQH0SoHh2D9VaCx
mMbbCmeRaIJvJ6R26wXaZIMztocx/z3Ae0qIrxrcPYdziZoPfAt/lRZhhqiIxD8SvlPeTHbb/+GX
GX62NgKJHrqa3zvc6kLdxwKlU2T/xyCCOi0fnq+kX8qMPkx7XqVK18XP7K6pfv5sLr8Vp2nU/5MJ
EgnmxwnS5bc/vvnf6vhb9VrVgj/0V5JkqEBfsRlARF/FAo2M5z9JkiQTsi3UwVBI1SivLTKKv5Mk
ZYbFYluA0rIjQc2iKvDfNEkRxm+IeGt8Z9jX2SZyWr+SJ70uhsmRyNLE/CuYtiCHOa2/7QJ9Jm0e
8nVBAjDV5tugI5mdqTznhOSf5Mie1dtnFw5+aZO6+y9FtBeFL1kM/Qw8mJadUR4CtXzo2u6JwmGN
HR/WSMygly/ewjvZ2Om2ZmE1kknJ84arhLvA6wxp0FO8UnyI7w1mM9fEJm/rIDx5ppB/s4pAE4o9
4c7K20WA5PUqUeyn/RiN9EhVIEFQt8SWzoE8k1m+rp95eALMtK7qiNmZlqGeogMiHCETsqjZSGqQ
y6nCVCv1N7EML2Bb3GPx/qMdknPy1q/z53lRAbSak2tBlZC6nLf+4o2Nk+83fa3US0nGA7/IbDZW
MSprQxHjBXlhceaEvE6f5/UAONAOIGEH9C3mj+HletY4qp5tlg2idNYXy8stml0jGGyfUegvHg2E
l0GTkzqDKzdV62Rn3ljlIooGCNhGMOzHScZLUbTJv1hFGBprIQKna6egoC7uIzO022YZlAFCBFhO
AYRunBJFtc+38+bTmkXI+YYxO6GaAhf/+sFF0un8KXAgTM5uP5AR463TwVqxCfqbQsnFn3XTnENZ
v/O2KHVoYJEMEoxOix0Vn3h00WbVLyGztSlJ8SGfKpusLM5Jks+v42XooBTkA7NtWAKkA28V9QHi
tn2p68sI+c1tnts6HnBAZX/pKXL4iFCcddSLYRw8qwi9PH6VEQe5zZAUYqF3iwGa3Hp+d1FAeRwy
1XViBm2fL3jyfc0LPrvSSIviFLHqkxLOmNSsGIYCebV2POiBY/DWHGufFCJ3yzhIdr++nDANFNR5
bRYK5K9PSVnjDVC2Gr5Mpok3m2pnGar6Aelnh1wwbmQygcX3+Zonb44tClObZTPBGkmd/sDrNfXM
jGqKGca1vam44Nbv4tI4h2p9+xwFD9CiEUHVjWnHSQgONL+sEXljkaGvXV9NpUsiG60Dr4T31uvV
mff23qbm8GRaRKrZCuH1pqQ9B/1UQbpYB+DZWgX8esc/p57+3q7seREVkgtH/6TJlQHIGgscUpdD
zJwPkeNklVdiXALJqkEfxNr6l18V9xhHkfc1y6Ce7MqSSjvxSeOw5qWQ3GyJ+6FWDL92KXMgeEUk
Gfw1ZwP2ySrOiDS1MZoI0KA2iv4lMKK4rfPN53s5iU3zKhbCqnQiAb44wClfv6EGNdUQaAI8E9Th
mQZP4xr1uIhaTPfObOi9pQyL8EuqBlfqdP7dCPTUp94CaT6BDAlaOdzVcDOwJR6jb7++K57cLGOG
RYN6+gG3EyxG1KjxjjT9e+TuhwMsnnZRjH37y2cB5rlG34w7hbN3qk7rqVoTtn6AnLjhA2TpzFZZ
DmFu/YsNEdsNbhFDn7f1+jUFem71DUzMpRkp9eWkqJN2JdoSZ1EVSuD+86f39qslz50ve657Kfmw
Xi/W41SJUjZiCCrc5QVfV3eJKL7t/vIqtonpATp1JsrYpygbRG3RG+UTpbwtqnVUT18RYLXOHO93
tmKbfEhk0Zx0vBBebyXsMLzH7gv1eASz15R/8tpH1+yM8cY7J/vVKidvRxR+HGZplS5Drw92dpHg
sNqUWDWL3rr7/Km9XUqSRAhh07bkxMmTAYLRK8NYdjqYBfxoUbNwDNxthRE9JXarnHlD76xlagQ4
gYcbRZd+EledOI5FL3GStI1IHoC4ZRcNTc1v1BLyTGx4+56kiTOPDofRIXU5HVv3nlDgfrNUTlxd
GxVDfbTL6zOrvL0ocODSidsoE1LJ6SenIYss0MoozS4Dv/C7S9Hm+Rco8nZz6ODKzCgphPfPnMC3
a1KEmFSMBukfFeTJC8NBMxV97iNOhXnPwovhsCixYaySmran1GkffX5AngH7L1JAIroxRyIN9Iat
UY+cLDjb9WpBDqHHbx2vXlp64dBMdgqkFBtntB+VHsjL7FraVnMPrx5BYBbqV/q/9Rd8xjtz6TFg
FMsiE7gGm07QXssWdVykNOIh2UqaypB2pGIeJqn7v3/+2789cohWkizPpa/KVOTkl6+i2of0zHWE
ni3Y2WSiL0hRMHnflQTgxpnz8N5qJjU2UpiEOx7Z6+hQVwmWozjvLvvIasZNGhviAUezpoLej63B
mdXeOQmaKlXbYhphM+85uWoFDkRhm3L/SWBggLYCxO/guMb+chiYcgLHzaubzx/n/CNPzgJcYCz8
CBZYOz5DrF7UpSpqOIESY0pUO2gftebPcVLTZawGq7DEnFPK/u7zBd/bI18vwxISFpVa7vUTbXEg
rpWS6xCFCwUSgP7EqOMSyV0PzXaggJ+v9s7742HSKbLs2WpSn6PKi+3pSadbSiXTpU+tEi6Upi7u
lbGM3UiG+hnfuffWmq9DuuvPo7KTtezCqPpxVuYy7HpYI52hHNIOodEkpUv++bbeeWuWjdfmPJZD
rvUZmvtiW1mQ4WfNqACli6JYwQqzHgQDEYTVbHyXZRatEwQEztxhb9+cTVcNavn8Ac7f3utniWF9
O4Whyrdg1vUl/Xlvbai95joh4uXzUHPzq5ucnQNJ2ufCWNqncVERCio1OGxQhA89yP88jBZtWLUX
SdCr+8iLh6MiwA59vurbtzh7FghpMCbkb56xmS8ebS1HmVvIfDGEmnCwKbnIyhhlOTTWzh3Ok0YU
cZj4pTuqJMVhdnj6QLGlthCUKNJlJLIWjZ1RpsfSqRCYwdY8e0yQFryLa6SPcHGZIR+fb/TtGaLd
wHlV2ezcJToJNklINhQWaClaVdVc5rN6YynpXC6Qy4quFCOJ7j0DAOiZZd/c45KGlGljG0igowd3
Er/jrhzHDAkwBgopUBZMlS8cPbDPfPfvrUIMhRXHcFC1TsPa1E04hEBZWIoUyIYVI9+EZUl75oS+
OSs0vvgQ5ifoYKh3ShhrmqHqNIPcUavGYD0nZCCTG14XYuv/Zil6Ks8TalWcXkTJ1FZNaiAdJ/BB
gQPUwKZVR6RmImXYfn4w3nl2JFgGt5CUhBdj/u8vvoAUeCBaQEglDQVc51Ql2iDYmuS/2FN+bhsK
TF3n40/P6zQN6UXdRrj9UBjVfYH2vhckv5s2coyrz/fz5qDPb4nWCXUeAAayrNf78ZWhYjRupEun
FGGxqEGvKku7cCoUWECUDrki6k0jxuLXTzqlLJ0UA0dB+kAnyXGsR3DLMvADleGUe5Tjo29GrKOu
9fn23n1d5ENz0YfmxykYza+mqLLMPl1SgLSIUBZITC0V2mFnjsUJ2o2nx3PE4pmPybIZlrzZjxUj
ID3xviQCX/a4NgP/PsHFBNnQxM1VHdt6mjdZD+8ZAfut5WTizEfw3lZf/AbWSexwkqG2WlOjIGwV
s1varZk9tXIybn/9ib5c5uSiM+twGBnFQijRh+EydewHHa+2Mx3E9/cyhw8Lp2ay/9enUnQdY31v
zrVGH/aereKyh8i/o555be+dfpoPJpBijj99ldfroKfexW0pMJuOSnPRy0G7rfHvoitFxicXuVV6
F1qQnSsy3t0eCB6CItkeHefXy46tkTtqzrJyCjP89KZoekp8dPE+f1XvRWCUZiiMaNVruP2+XsbE
7IGOJfmdB5ZoUeSj3IxWM/OFeh0U4ueLvd3TjM/iQ5476HwN+uvFRNhKcMnsSSn6ZjHlQRHCL6yQ
R/0X65BEUsTDH+CefL2OoRdaK3MCFtBWHMjqTvpbHFTCM/nc22dH5W7ilUxMBGp1WklZWOkWQvod
J2FssfFF9rELLFTsNbhUn+9oPsyvqgxJSiU4fUwQ6SLKkyeXjAOGg5SSy6BPvU2UK+W2qMb0GoZA
vouztD7TnzohGxOrLKp3gGoaGdzc4juJvZFRGKNQWlTqcHqKrpGiNPJvCRlZRW3lVM1NYBTqU2Y1
Tr6OCysRj1Y0Il1EzoBY/Oebf/OcZ88E2jEaLqFkW6dRq8pEhNVmh4edVSqb0IL5qtLMuAl061xG
yfjh5Enj2KBKKkfG39yr8jRp9sAqeI0XWsskx3AwnRkonYO8p5T1l0wv1ChZxXZf4lMzSeTW+yWV
7zRdV11gN1vJ1REtE9qw/8PemSzJjZxL913uHjIEZmyRc9Y8sVi1gbGKJOYhIjAE8PT3JCX9f7Ml
U5v2d9NtRrIqM5EYIvxzP/4MaIIcY7mQpN4WTQa0EGKOf1uz03r0mSz6Z0gUlIOofhZmt6jQ/eqV
1RBcGdnEhJOUG1C2o4zMXmC+hr+mIwXRoWRaWe65O2fwJgDLkNvhUZE1wpXPEs0443xbdMh9jxQn
eEMJ75nOrC+NXcdH3eSeqcBvV0X64cV0NzQ7nlLR3NNcHIJ2gMpGkRJcOhH27kfqLE24bBasS+3D
kldWSLgws0StExGpBgUuVqGmiKvKOAnGQQSloswzc90bXZSp1YES1vlIIy9GIhA9VQrPPY5VQxFi
6fstXTxRuY5QPn0rNefQj+p0U7buYj7dKAMHn6y5nDFStWailSnTsykIH6wNBBPj5h4k7WJJg8dw
6uIYgrtq/ftunONwL4mw6NPAF+xshqWLxS7oPQrvEooKgbTOXVzKg7eMQXxbgbiDJqcn01+nlcSJ
P6+qtl6srHH0VToNanoGXuiCtCyEfZ6yvCWrC+S6/SGddPlRdqPlXLvjTCNElBcBVZ6hW683gVeV
6uSodh5PWUaR6q4oEYK/xqmkpYPbIH02YZZm3z0WVdEFMwsYExcdnPkrdzZAZ7eIgXnxank5tCOc
Zvi7Js9TyydlV8z0E1ekefnO1Val21SSr3pKUzrbzsLvo5D+Qcc4b40RRblz21YF34zKgbQjgRQN
wN5lcCSAhFZHl15LRRUnvuIxxUIGRPauJYc275pV2nyeuY1/KtzkP1RXA4C1w6DJjrSL5DULwj7M
d3MVpt4+62zrTrMhrUg5zYV5dkeVCrp8PGxHzjL56ocsUvvNdXMdJoC5YJavTk+1yCqLVu5V1c7X
NrRl6LXObK+vyprkkISqGDFMpTOVr6Jh8ZIIVRVfHeXU0AAwf3qJBtkotyMi4whKMgP8UHutzbm9
ViHsCdu4n2JqcCn5MVhmapkAZtIlRT0o52FX3umhFJ+2Q9Zv200Lzm1qds1znLYRATl7nDVR5dA2
m5yIuLep8FFhna976e9bIDI/Mtxx5ZYOrxAXHxtxP9FiNfM+navhjapZ17vJluhSJrUGMAMwggQR
HcTW0u1U1YnnfvYwCnZeF8/nsPfZc6m86qtzlC72sveoJv6cO7YpO6dxXPCGIhjew7X0h5eCxfC4
UZk1s+PFeKf2CMDySeOTXW7CKqMXRM45tSETKE0siWoCf3vbd3ZKNNOv/CWpmyi3IdbT1nuT92nk
brJ0iPS5lCPNwllRus9rZa3561oELV9GWZYLxaGUme7LQXgv3Pjz1z426SP3bqe6cOCD8gVgZcvt
hnKa9Thzz/ypbG9486dGmStEg/ItnnTRXC309lVJqmVgtqzBU2tr02bxAzCreMmBJAYJE6wB4yz8
GuuAiE7edTZpF7xP3VTYDwYsun5tekqTbWUNd2IViEd4/8GMcB9q76bVH2tgtn3cHf1UgXJAC5JP
/TBVlIg3VvRzWsjXn5aBiodDXI5Ocd3nwn6zctvPDj2FLdYBZ1D2w52F6JMx0vF8amJJFQd49t4i
/YYVfS8KWZbXoJVjcfZm238NclsHiYW17ysEerlErPdzS3Kxm6g4L5kdXYlladbrfszbdkvImyh9
NGcuYck0BxeKWTcPaAPotHvfpBbd3JXUzZTY1epFuyaa5/EjxaUjb2hBDoeEAt3J3XEvCeckDRtw
7Noq1wdKQ9T8rmxtv0dBmhHPxP4prmptBTQtezm3fJn5rt7E9D86G0GctTpwL5mcfRPpnqLHJV0D
sc2sYvE32jVN9rUWpvroJ+m8BnUXpXtPWFSwlm4tuDcUPAPUzozzJNFj3Ew+prRdN8915ar4FVRu
kR3CmsuVECZbkaQB7/roOqvtbRzcx8C20tiVCbuiRm1sPL8Um0pf5VuqmGFKt0Ch27uM8oT6NaBs
2DlUMR3L12GGbewlH/ouTea+5ylZUWaL25ExYcSJWKphE+cUlBBBLS37oBbO8jerHvMAetE0nnHO
mvnkrXx5O1rS8HNiy6nSJI67pTq2jVm7n4pp/8KeaWq+zXkY/pBxEKlPU80CA9SElWBXWB01rtiN
JYsE8Mvw+G1zqcMZ09qOH7hb4aKljDkzZ1ANtruBT15iBx0NLduJk9UqfXVkIAsKBEZbcLJHwQIA
y0SKRGyVTY+V8Pr8qenTwSOLB9eWoHc0es0uAn7bPFMs18WUHFHzwVmykkS+gSo5V2fdq7g+ZhmU
2s20Rh7YW/oqpHptaVIjjxwPaxNPxEBdMb0PMVP9b/6Q6eyxmGhw+HQxk3IJFWnu38omAyLRpRMP
e3gb/rnAtkGDfCmW9bQEk1XsgEL7GFYoCapwDFBoPIFLoX1ZfmFlRPMU8GCqRI8mqIX37FWLLe4U
jdP2awBVJ3syHOnxsExyru+UR9xyz3gxnw5ltriQjt2xfp1Bsi6Py+SSEuPjl/KDaeuQbeJqgXvh
F46kXc2KVhgX7Rjibl1C9+zrYtFfe3y0KUXPJewLn2n8VWmvc3Sk/Rnx3AiYjRuA2oLC7qq2p6Na
JrjxIipET15WgZKe+5nvfKM9yBB5kttja703TWWRKsplNlP+wytce04xh3v2lbW4wXTbgjEYLs3y
cqIYcX/x1MMtyVbH3GfaqpwvEzHVW6nGLryeGOcOn30MqPfWy5YOtSWsPKGfcgf/CHSImaLIwQp7
cR/iFY4O9uDF36zBtvWXMJ2hRXtBHxPUN6M1+jseTyiillV2nrWp0mChzGKYKSH81mfwwr7KLqPc
RyzN8vJr3f5/Jtz/Qcr5wxbmX3rlnsf2hy5+zyn9+pF/4mf/xoiD3iu8eAxKvYsj5O/42fBvCId4
bCP8ZYRpLqrrP2NK/BUeErZAIbxzpk38zD9ySrTK4Y1ke86PMmNjI//f+G9/3/+EDkoAJmD7ss1C
WiQx9fveuSTZYJBuWCwJu3mvyzk/rx49cHk6Tk8zLvctrS+GE8+erwSLxb9QW37f611eHpsCQ4MI
hRYv3yWo9Uft1FvcAdXZ41krA3ELwGH8KHRqnoYwV38hhv3LS10mTcHFwcouEAH/T8JOY6We0TMu
M5c+tmczQNog/pFupajjv/hU/3JQcYNdJFpslwyOmf78/qlcIkeKNoiayIGGNSusguF7PDWUEqx+
t+cWVz8HU9SIPSzq+IeeiYud/nAG/hsD8p9SxhxZPiXDEmx+jGLRVP/0cTUemtlWFUzPdCq74xzP
OVVYbY3kCQDXi6Fn9XS2L/161uFSv/kZg+8EH0T/xa3ZSe4tGa7fg1lqZ9diKPkrx+Pv4tDl/SE1
MJC7zG6BKf/ZrFIsmIpXkhpJG676prfK6UwAqPkLYeOS5/uDkvLrZXxe6DImZv6HX+D3r0KOZR9L
wZSGXgCIQwFpBj9xp7XjYJC6eQvZe901Ix1OG2rXZloHJqb7CXkd7zvaiwIupZz8QUoqSjZSTh0L
t6ygwHhsSvup1LiINiO/utjMHV6bdc30Lc+2wU2wF1nqoKqFXtyFhA0992Xvff7nr/l3oYihMKMh
ysExlVxMYJiYf/94GB+bhYsMnuNYVfugsqO95HJL5qWZd/QKz/f/+fX+xLb49YIXvxQJSV6QGcSf
XjBj1TxTLMIDJLcPnl8Tp3ODLRWxW6of3mmJeuoi/1BKncSd9zbbwdmOWMghlrRBe5NdDqK2pr84
2bkZ/vYlcxSw4Qr8LoI7JjSk349C6Fu2b13gXbnyi6eeO9muYbO+aogWhtrETS3Jp/3nI/Hn85dI
BTIgL3m5wrna/3R9rRO9VqyvyiSuou6UO3a1b2s9/YXm+O9eJcSlxrmLHZ44we+fbCyYjZcOa0YJ
3nXjzoT90kAHf3H8/t2rXKIgfLHAzGP/Tw+BxXhBOl2CSnKqsxMTOho4mLX+BeDh37zKZRTCcw1r
n8fz7vfPImnxYrTUcSkWEniGC4BIKu/7X3wtzuWQ/H/tlDM0JLDCbOfih7zEIi5v4w/jOCMC3YnJ
/1TxyM3ezme/OgYFg/8fgcDvMvV29qoJydrHDMu4s62rNfR3mZgyGAjUoc+34+B2zq1fFHQ2jDad
W7du4w/6qKm1wlqyDp08Dd5Ad0Fp1EA6y+D4pOglrP2H5lemzvmVryM6xs96o1z6M7WIuG9c1r6g
hzV+oKP+ezZPsY1JqBz17tZf6b217m3Sa2NeHplzxPFBtgX9eYhe5P6Wxp8qKK+l+Rh8UZHzHeb2
UrepyowLixqsu37K3KNZlKlfLd9d6APtQkvjAYDY8ji6crVf0i7PHDa6alh37GHVJxRqiwpj1awR
7t5LdjH8lWOkjhqpomXjDmoqdBqq5Dunt7bqVwZS9n6UHZZLNNLukRS2o51mULDS3r9rpaoA0ako
Gs/p2tNFU7WwZag41elyQ7G7RJdzTLds/QI42tZLRf4cBetoJ4Ofx3AZF7ZbiWDnMm9k6UTy4Axj
S5tXpy7kWFdaPL6F9sVupv2brppJuEdbaFqssrXu3BPDP45Ppf31FFWhxc/ozH7vlqardn3hoX31
lW/JvTADFe9ZfzmClOvVw24J/OxhwBzfJGQ//dvFKS5FqRxS+jV75BK+jAWMGiOa6c0sffVDQfLX
uxClldgx7/5FwSG9urQ3PYphEdYdv4wq1SoVSLCKHKM5OD253F1Rpetr5RSLfWO6Mh92Art/TPGo
aal3aWDIOpqb8NmhW3CG3uVW9b01aan2onLQr3yKhei5EPStC8XedWf1krh5X6vmLXKn5iMt2Bgn
rEmL4maRhuKlsAxMCYJxlW+2mWpoglGhC3ovotLZaruR3ydXotPETjEdC0Fb4zaTpC0QTWt96ta8
pYRS+GxwOJcWsUs9+PCbKQqbcDPJmkKyyW3UwLLRJzRBq7b74ZOasHZEnOE/GzK/4z4PjaivelFN
wA7LuTzP1lh94HRo2MGtmaAWKfA0POtQslvN6HPnvtdqHtLs8LNvCw313jGQNV3HzWI5H5GpjN5o
u+tMguBsge2wmwE6nGnDE0HbVuF/kct079exz5Viz62zcSqHVHkm4edu0PkFfBsiEOl+Qospdlnb
O/TVQX6HWLf21nB7ifSYQ7uMa3g/Ttp5CyzZ9/epXrL0RQxw2c4WQa8TUrIA89ZPhdw0eqJzUdOT
EmDgyoMeXdsyb+WvaFM1manbpiYU0542pPYdOMn84OY1KWaalMJoQCSSPh2bVeqXexCBQbDrp14E
G4lOsVLr1ntqU1TrUB+cvPI78MJCy0TZU+geo3ZcB7r6ov5UZBpS2erTuJgEl6DgJopyzTQTP1mQ
mJUNOLKxiq7g1ME9QWsF0EUCt72tdU1DKeDEnP3l3HjrvYPYUCURYJzvdumm4uCZpcj3QWnyV1F3
nb3pKYH6XrhDeON0btHtkAR5Do8mLoGbxfQNtWXUXwVCBs+8pfQmJadB4WKHPRKmWA37xtRSHota
TVy2pYLhOflt8FS4yqNeQcXzNrBr74ZBFGxOiQAG1qvtoQAWdTlRclb08Rk8bqeoi2P1mZS5q+gG
tvv0yQtXPvGEKPM9zkZxa3lrKE9NRLh9A9ZAwyzx4nE9VDVUza3r97O8h4oL6pK0rQeAz5/jgCbW
pU6Zwmj5TfkRILVG0JPkdVUoNhNJxi/CMNXZ9dytDsxzIfXVbe7KfRFHemSy3GCwc+E0D+Eq7lZT
gH3rLV/TirTyXCOgj4aOGCrOXJuNex3ElnXVSvzJHIi4f6gb6VT7HplfJkQAQR7QjVTPiVMKCAll
VA4BbXSO9ZNrQX9d8Ip/6/pLGn9epesnIaU1XLJmGOhdZtRGox7A3SlhDrHg5K0stoN9kMWAJuMG
RLjpQ/899irhbPJ8AqbbhTR6J77OqbVkcmLdE+0lAmPTQmVvVl7z02tnne6l1zHJQU+mlhYFmIag
ueyBURKFyL6WPJzas5c5udj4ZPXRq7vAusvSJo63zbhAbcNSm8M5LHJOnHosnqvBRC+x6dOfzRiX
emNJ6djX7KboqAORWrQH+naynzqCgwGDxm2+LKzgyPZnGgk3xxNKNSWUgjCRROcv7De4fuOY6mvy
JzxeadPq74M+mFkxppPzUqf5EG24lURvuM/7B9+q25eu0p7A2Jw7YBNtpwck0LX0c8LdXpYd5Aw3
egj7sjZHMZIVPyzzopCzOSC3Li3B8znXMr4gAhWdRrSYzp/NxPwiwdAviaenFgY37uoj4/nSX+l6
bCdak4YA/YgAfMRrxtxGHDHaFmOZCuERoZpBXpJaYXVJxF0uq7i4fKsTbIRbbwXauMWhTLHXxQ9I
R2ONG1zsTU9D7r3LkMw8WcIra7XBAj2E544/G4tkEcwxGMeFC1eZUwfZUm9NaMboJJnDoAwwiqTh
/Zaarp9j7gkwCTKDh7ljshIEzfbXwu7/1KX/ET77mf8U8a6L38Ldl3/+d2XJ+xs2KbbOOOUuaW30
on8qS5Zw/sYa+zJFJ6pNPi1iT/QPbYkAN3oPG8eA4ZRvs1T+f9qSsEHqMH6HIYPGxO/1/xttiXjk
b2tx9kUkrdC+WJDzfzYYfzLtACAcMjReHl3G9o9dWWrK7eFbDF/dmXdGf52lonZXNDErzyI2YsbK
n0l5FcfWGB/8QPbTo2t6J7xpyiEsT5RjD9NPqHudvgrndNrFTdiPJ107lYZXOrrtntUKSXIvyvo8
Eaudp/ver9vxS1hZWlKVuM7iKFfFYlSYMY+hURUd7c0pt4/5KZLCr75HsyF1nLgmzIOt3TaN/s5C
C53A1RQ+Qw2Zi+9GO4zbVaDAXZWLN3t3eaFAS+aVaDejXXoh/RqryRPTrgB5tJ+L9NkOqRo/jN1o
tsViPQ9z/MkY8GYK02brquqBxdS1cguCYq5VQ2NhM0WhbcOw3clZmQ8AnqMujr7Ytnof457yWeOl
rk2qksKy1Q5fvCJ/xW4fnzHi6nbX057NIS3XqDmMJO2Xzdq7k9i1WUi1dk727wtcTQooU9cy3r5m
lpJdzXElzyFcbf3Fs0prPTDW15u1oH3iy1qplfYHPoFqT5Xp3LvOCtPrEf8bjwXmqKe6s1hltqJv
TpptEN2dUolnrZmFXZ4eLdmX8dKNTYV5DJVNQppwG4ahVMQDqSk3osvNR0mlgdl3aWrsg1kIRdwz
ZEndTZ3F+sPRIr1103INH/Ac5xnPUkUzY4PS8ubIcfkGUEc9zAUokLLOb+aU+a2u6CmlTEgGj7E1
vazt4EAPFe6PWot8PZT5Ousy6U2Q5/vWIO5+emZkpejluioPvreY8aYvzQUpPsTT1yKI6Iu0F90c
yMqq+r0sjFwOZD7hCJWD6r0dC3aZPuZNGd2ZQbBS2rLDrMIfMOBq8YM9Z2CeqoXk1GlROla3tcE5
6jCvZ8wF/gYqXzMc3DV0pZt0TJgr96jDruzXJHTKyj71timczyBMQ8akFlu0cmePzE1e+8Ffw7fQ
XuzivlHMyn8UDANYEcB8UywgFOj26aCjmLENKxAZeRBmaje7GVfWnGpvKy7K3QIwp9xVTLC6jzid
x4wyKyPDp95QbPXiZlrbc0L8opY05aGm0ZbuyEHfazsu6tshqkNQRLlt1+KYCoXLHuWB+ia/GEU8
iY0blllkAX2gNsQ5Bd3cXVUlDO7Kn9TBmXV7G8m4YUvr3uT+tLZJNZbL0wBt6Z1qxOwqLYWzz0J/
eqfamXlmHFYfsBBMUsgqIpZjj/1GrJd5kJ7j/Vrl7dGqquZQMuYn84ypQSdLNXbtpoSVv0lns145
U1SbhKdd9RyFTseycRk5fatx/IKdXF1xjyuPAUvBc1t21TaN559l6WW3rEeeayWix66icsKuQ457
RyyY9xwHfKMz14MK4uCu6Y37HNVOyMaS3NzB5k5IUQtdIUwMy5k68GnZZ8IEL7av1geKCfW5ptL6
Wi1q2mAtokUtht091G5uNoQPplev8XqIL9JlmlfE3Ez3+Fnsg3RmdGftRld2NI40rsmlBVgcTccV
qsGbw2J5Q7+ixxzR6/dhHlGS7hWOlfRuSh3PwGJ4QIagNFVbJ6curBs2PPdiyDleo4aZ085UXcsV
OSWtAnYQCn8LhjbzHPr9CId/GK8MCviuZnYGuL6xN8G03CzGMh/+ZM1H1j3qcdCmOFp2EW3I09ob
a3LM3vGqdGOxp7zyCsp+l3zOv7IqDTcWCK9tagdqzxKE4tBGPlUhbDMMCFTaREF2WPH8JVk9lrcF
jKPr0lLqEb9McZqKYHlj9Uk7MVM361nm/Yfjx2pfmHn8mkXh+EBCyRCu6VxkcVpnQ4poncrLr+y2
dHagy2LoY810Csr6W7bS800zJd8qp7y4ydaGfxKxNvdxwm6NGZmm9xBFPLSuncVciBqJYKbYPXRu
TG551BU7wZUXTf1pUpSYDykpeEfp7RrgjuGR5e86NbZHjz3hVvrTfDMGmXs2kw86vsvTg2v5ztGQ
bfq2MJbdCU3NVtCXAEudZjzG6/AR8hXuGIs6j3Ke9k1T59dVVrZHESwurSxp9FbbF+2dLqJwT11e
ge80HYCG4X4EAk+U4TJxfXOKwlB5G8nsMBR+e8J64N6LHC6GlaWRfSLiNwr6NOeWfg7/obNKnoiW
7TxaxFPo9M3lPrDBmllOUz9Mof00KT88uk0ZYFIQYkMbrbtn+l5tlsqlUQG71mu8hNBXHbUkmW8+
mdlza2Hjx1CWqg74/OyF2MDVizexz6SZwq4CkOXI+or/2uPjwJW7y2elEm5d0Ua1AktamklOoN66
QbQbMdvZrKsz1Q23ubg8xTFys0u3yrRW+3Z1wweZBfLaqUz5c14zV1/jfioLv+IkcMdCTEnYjcyW
1X6Ze4GP6jDnZe32HuMFHjvZ1zHKlMjuCzWPU59IrdMA/SOzSlmHCbguKhjKzcT4v16zJMJckI4r
tcxsU+3LF45z64lIg6Ntc5rHIB03EwGz8TYKLN38AOsQpN+cYFxgtUeZP7wPWgBtwL3FydvGe1N3
A6yW4b2WzbIJ47k8logT95GmOBhLUv1cMQeKKIZfXXuPThtUu3hSwPDauWw2Y9R0j4yb/W2LYHVT
xsGwU8rvaRVqzLJHCF2P8KPrLaIX0/GwxzMYVvQ4THrMN0PkKkq1x+lk0dB8TY9V86UdDS6vug+7
z5m6aTqNOyoKyXQjfrRtuHdl/YLJChaeZ4VnFINLBKAqbywUtW8IWu6LNfaztRsGf8Q3Ng/nel6r
eNP3a8SlHy+vWmP5Qdlr9mZe/R/lsnibwCmsQ7aG3+YU3KydheIhmur4HDXB8BiOHbcNfiGnTQlI
7hSXRW4lRPBalmdAynUVPPU6uuB3S3h3/mJFn46hgDmmF/BF+s3XNF2Gp5Z1DVUWeRk+aGdy9/Jy
07KJWc0JIfl6Xw+zP1z1nVbx1mTKeZo9Or546NQtNSVu696M5JXejYmfRJNH94gYXDM5mz+x5OW9
LC0ckQbBuN+iqyKuue1YbgMVNO9m8pqbogycI0bT/gYC9bgJfVkc6jysj10+ORSeqWh8jorAXMNm
w01srdD5BVQ5uOBjt218GfDAWD+sOL/g2gXtUa3Xfh0oAduE6QSt1606A7bQ6Qzg2AJG3nFA7MZH
VMfuQ7BG9lc0ZTDyGubixB10Cl7nSHqfa2PrF56MU7sZoBNwAMfqNm9z7uHGFaCeS/GcL5Fz40N1
/NJ0afkBLi8z22zszMvk2PIYmubyKG/mfNci8t0sWa1v8sDYN6gt6bniV8Qbz+rt67VZg+dWUDTC
QLmok1hXcMHFyjoGX3P+EsYiu/GIKaz7FcTb0yRm5zD4yqd0YTUm2rDWSPV7FiDZkf3uvPmHadro
kXeKLRG2f9nh7oOz2BcCsVHKwb9RUqvlbkltk73SjCKcu3IUE6ICBpjVJMxm5/FZNF3R31hWh6cT
XYDCyjwbNdvpgh0MwkTdVcw940byPB+VsfwbMdmADLPGJbmN6dDgMMsYWu+RJqsomehdyY6RP9W7
INVrgjsX+IMu0qMSzSmCDE5TW9zjaJGvfK5+l82T5m1zReUWD0CKmWV/aijGu7ZmaMPz6H/Qgm1u
ltWPH7TEkdVUOk+aJhaYRnAKByP6WRMC5awFgT5m2dnW78ur3F+QbvO6Pw55QTd5mKGQ+c0bLpqH
0ZkkNE0e+uEyvaUOK/Seq3prKvx1np/Fp2B08u9coO5Txq174w2z8zbMJn8RMq4ovRXgg8NLSUGQ
BSy5fbHuLdcuvmk03yuTTu43u/fC4Xa2O/NpNGDPowc9OWerZEhYwqqr9FbUgSpvWcUH73js7fU8
Y/OxNggdg7wTw1jWr02xmB+Z8Hj0FcaO6mMjgumCEU15Z20fOkc5zeH7iGOm3bleGuN/a4oRs5Fb
m3y7QJQ6kcXieFhFxxZ2bQTkBXteJmzhFdYzFnYBsFFmiL27i8KuoGw8yzmFw4aV2WnEbe+dHePP
+m6JEOi/eZmXOrscUeqzCJQ7JEZ2MwVuLo+eJOrDJroe2yXMv4XUmFs3aY7w/mCFE4cuApmFI2p0
uZ37AWypFTublTAnA07Y9QXtc57psdv57piFD3VKUxRUI91nD8Kv0WG9SfX+Vk9pjs1sLWZ/Z/Gh
fkyB33a3EVu/YBPhDqXZfFp1eqzKOvLo1sa3u7XC3LvOMWgGCdGdkM2qdqQ6gs5fhgQxbzxa5fjF
L3R9Tj0v3lGOke6LMrbvgHAWe+Lo3pExp/q01yF/Hyc3T0KYJq/Y1dZdj4J1SK20P5RtywMzBJWY
SNwsbZI3pv6g7CCjGsZ166Nn185VZNp4RxfE11phQt3kdticc6Wtc8bIaedXzYoboAq3ZcuPZa3s
PianYWxSsyz4bIoJVdVx6pjRQlN3CQQcdbR8NXxf6rU7w9hIP3oUFO6Bfu/GFCWthGhE3zLGi2y5
bNphpV4w89gElrbbH0CLLPsAHYQum6wDsJ45w0OTCsrARDYdQit27he7ZRbXrWIfZsOXsFuWfVgH
YmdTUX81dRcXydo619FSOTdZVYaXUkgVfY2LRu9Wxx4+3M4aaZpR+d444BiaKnK+W/2grnI0mscM
kwDFGzLCpryEWNEET5sEGnmNYY9B9obRM/t3Lvi93wQclNWOOMLpg7sodtbGTa9mgr5bttfVKcxd
PezSyouvh2Ept6mf+k8dqayXIaPip9UckG3DmubkM3NhxuCI07LIcluTTbjK527eku6tjgMkEcy+
Q89Moxhu7DqK0mOayv6tLH5ZCa2pHeM7W9ftcB4sC8QDcELMlMw1wcb28kKtqoTyYvbEdRf/ozvy
/xRHFEeEuv+kOLIzqbrfRUd+4u+ioyUu8iFN6hgSSOLhBvmD6hj+jfTaJe9IHlx40QUT9E9Hm0/T
+j9A3f+gTf7D0ObYf7vQKZnVe2yTSB/9V6IjlJPfREc/JP0OoBoqCdzFEIHzIkr+wQAQrRj+2yX7
pkBqrFcNl0xz23slo42mHaU8ZUULzSDJuIH228G44OUuyg+DKSdZo9KvWUIVTkuF0sjkcFzuZzQP
msuoaA5kvLGVi5/Zo0vtJ+vhtWLf2GbR8FzOLssoMnVu51GJKRxDSLdB8h/ZF0hKnV4zh3uJ621T
AflPbUnXGlAVpLsIBkVbB/jBGD1jTe7Yjedxbg/tTewZZ5j24+rX45PKafq6Z503+l8xc9TOru+M
291TaQOQDsCmHX9DSm3Ks+fnRHlQPU2AQmq6kCxVVtV7kkm2fc7Y1aesKgdb7lDX1M80tzSypOdM
6snHud0/xuNsD3d90NRvlkTiO4XEjxUlhJPd4eYJsm9lM480mc9Ozw0iAASThFlkqMpecd7z58rZ
eoMlqbCF0LyPrHoJE3+M2mnfwuLp7ojxUD5fTX0Z7mNvqazjoBq3fuhKBpGbaCJytc3V4PeHwpf+
UcPjiDcD2mafsIYKMC/XlZVvDfLJVzBvC/1MwmY/wkb+Jzjy/2XvPLbcRtI2fS+zxxz4ABazAQmC
ZDJ9Silpg6OUgfceV/8/UPd0ZSI5yVPV21l0LUpdCoZBxGde03Q/dK7c/KakhqhcKVETPCGlbRab
xNL8H+gMNLGnjVE5fCoNOcJlsgxgbyVuJAOP+57JoaYfaWSn1q+qJBT/Yi8a0LeipAKJbxJ/k4t0
GD2+sBe9dsymSr/vh7S0drpVjy8ZD0rgtrmftE4MNfJBKgyoM7rSY98rpa3qu9G86OaURAOJUy/v
9SaqlNoHRm8Z34w8yh/nrAm0LbCD/qnlU6M5FPcWLpiYwdwJ1R918BHmojZjJaO25Y+gyAQFiouE
iS0pIJrS9EyLCLqRyA15k4RyfVuLgRjSiTokpGOXxK0pyTjyNCw3fqKRdodVhbdjDkBvp8gRCRNV
DrKkRI7Uxm2aCrZTm1uE1jPtB7L/UVIMN4xyO7khAi6THbrk06eyk8vrUGR+fERRYJzRx7ai4FY0
EQrddInIpNrSVL4hsgTNdgYW81vuS0vz5Ebng5ErsvzrFAIrVl2tnD5k8OaswzDwCnh9imT0Rg70
CRkePaKOk0axsY0ozD/gaCQocvo8qg44PamgQKTPM1G5wGp5ahMfVCaS9GQkTVvXXmHMmN3lRimw
/aM2Zu07v1S+RrVc9mxUAblko/KOaYemFiLbwnrp2TbV9sdm23Vd7BPu9bRWU2rNtsOmVNFhKAzg
q3o9D58qXQ0zTyLOuw9DKhCAL8cKxzTWhJIblDwslYSJ5Vfmj9TsAKBIJ3iXweRYVkU9q0oiQVGc
oBHxbAsDTaRtSvKLqhDKE9dt8Kj/Qbz7Vldbrur7g/6ExLw8eBSah/QmkuQuxMRkCXrmwe+APWSK
3OxiCTXoLz0IBIKMoUwiziNCr9t5zJTvrPIw3I2Fqd/HNIkRlh5USXpEKrrfM3HJ7fLc+q4MVVEe
dEABNNTJahM6zzqVuqiGD+QGSCJouz6nOeUMXY7WdAzeA0DC0Ix5vafY3zeQO1sl3aktdRHMslSE
I7ZzZqnlNzUr8itU6HTtTi0HNPoaAOuGo49tbjvVKEXf59pY0FaCm1wdzU54xVwOOG/EQfVbwNje
99zy5XPWDRi6W1B2LC+qdEM5JS0+OM7C8Am8rlPtLxMy1U86fMP0Jh6kcjwhqDzPrin6XmyyPrfi
XU2EzoHPZGFvoj6mkuPYFGDCm6EvdfUa3pBAX6spTfVzVwrx3dKbpHtuKKK0O3qkVUnWGybJo+GP
tuZQItOiPT6+inHQR3Psd8gtSMVNjrY3RU2N0rGRkyEfQ72VURki4H2hUk62aieDKFwYcYl2K2fh
wN5JZQM+Q0uycKtPQlK5luYZg+KunaZNAy1V/1VNoZ4VzpApc19veiUJRiwBKCXjDIAxajXdhbHe
xWLjZ8CGk405Rz5t/3aexAgYJPIJ4Zw67KT+SF0/CK/0BGGbdjMnZitOoBmk+oXkww80iEw1Jg/O
lAKJ2khGFpQ/1XYELzLJkOl+mEkhf6I7M8WFMxl97I8bW8p8LpZeqJW4rYNu0vfFkGbEv0nVytsh
1vsQffkctXFePuRX4j7OursePY7Ji/KJ93Gr132HLn2qqH6+JTKJ+2mjaon6kJmLBC5AHiTQxnFU
FmrTaMw3cRMq9AjjSJmcCevUwCtQe6d+AuT1XrcigUJ6kmlVQMNRmhUsTkOVChYeh8YJQH3YeegT
W8mXpEA4BSvGII4WlKldaBbe4l0ImWpjx1nY/ooW4t9VkwDKFW7hl2Oa73xMctrv1pzlI0wxvrCc
3lCkW7nTVJOaf47TeNRU3O4sM4T4yeaWhzRGCC0FUTIN/ujabRtO1/noCzSFwjDrr/Sma6xjI+HR
4OlqFrFxcwgPjwJgBvTG1XnlGngwPh7OLqD8RYmskCna4Kdgw2lJHWw/RqODRJLjQgwZfEQ+P+nI
iQ4c3YC7SZ1sEV6nmSaZ36iATM11r8hldzvk9UDKpEmRXz+XqlZiGIu4iHqtdrVkXoU0n5I7q02K
HAPcQQgcJeti7u9KPJ+mp8oHrfS1LUijEkeqq7ndEBdN0QFnkYpOCal3XUOhFmbZgBUPtN8gAGMf
Utsg5a5u1Kn/FQuEonKpn4kneuT2NQsn5u0s9PylFB09RnoVY9x/G4wmtZ089IMJ4+PE1I8R0UDy
NIXgHL8nfZu9VHnrl/u0QJb2NIJBSw6+HCPDm8P0HO6SrOwpsaCIZO6X7lF4NQWanh19yRryvUjy
uf1C4YuZop4V1M9jFhuPddZhgqhqivrJzBSUfHJrqnWvxAIiAuNpTD3Mr7zHJcZUU/BH/VB3B4VK
svSUpmkxPAw24gYS328V1XtLDzXwUG2o8KNoHz6EMpe++//BFu10+Pl//pdKtvD/znycX2k0/3qd
+Cz//3/nPZbAIIhKDa06BBJkc+Ea/IvHI1k2nBxoDCiAkH2gnPuftEex+I+AVADOWBIJLJr/AlsY
/xtdGA28NW0VqDfW38FaMMIr1LOBMsUC10AWS+Pw2fIaAg+VNUAZVG68VgoPFo7GdBiPQXVJVukt
0v7fwyzSomhFQaZYa8FPwApsdZ4arwORVrTyLp1efO2nNoZ3uH5cvVr7u39htl9bGq2EF/89Gnwd
g6FQZ7dXiPGEKSm+Ojce4qk3AfLchMjDl0gSNbdaZm9qvXTHhDRCnxQoo+Fd3EvfFD97zEV0Xc7h
YawfdDNMdn7QvFCyeWob6fOF37hwC/6Cm//7N1roxKHIxDe8lnNX0E1RR3ts8GFB6GBSjI1WotBQ
yoq5JS54DJXqqVLUPS46DyU8e2cGo+tI8Xinx/ZJVscDaUzjgFFRsTstOtQGst3Hv/GPMtT6N3LG
FPDwJrifBUD0OiMOdaPgra4aDzZO5yxFGaWrd32MMAAVyCOmrV+IrCgvAiWY4/E6IPBwNGzaRi3b
8/AbG1nqvoZ19Q20+eMc5PsC9yJHyJQqP/6pbwFD/1pNOqKcYL40gPwLuP9V7o4rnyZSwWoGMFu8
MpsaN4p8oDgdjxEQ+D2CMzTWazBxkHe3Hw++Khz8+YawY9BlE40tQWnj7eByhy9h4peNl9YRdBWf
70j6+vEQ6890ISTI6nKeUWaFC7gawrSsiPs7bjzKv1fd1OzpKnpKYZ4+Hmal58Lfv4xDcqTJfDng
sJapvlpHs1WyCdOgxqvt+leQW+U1oLzILbQU83oUM73Ewu44mtJgO0dBAjWpviAKZS7YrteHbvkJ
cHGQ2mZBqdIsf/7qJxhZLlJS9NqjUJicIMAObs3z+WINFDdbfI+ox7bD9ByVsON6yVe+8hbSeEs7
6yQbSUmvMkujXwBiktK1Bb1cI9OwCJnMYa8Y/FU7E4Omb2MNgLiyb0qChWsjF7YHqvwANh+glq5A
Ua/JmHvcgpTOvO1KqfO0ICCuDMRtnxS7MZ79T0XR0u6IgxOsJ215kk+SXPcuRQlj5ytj8EQcrm9G
GrSbQcdsXfeLWwtQmqtHMRWPhLb3gLyz08jhaUik1CVKP7RwPZwBTp1Jc2SD25n0TM8l2cl2QHaE
GbaeUSDC335r+bLkmv1eU8HGan1rnww7vPBh/WEKrbfD0Lm4yV7gWq5PXpF1VtpnlHnSysf7ETzb
poPtCXh1fhDcWvkQPbShHXnVSP18W5YEuQKUyiGsNPkXRKTPXacNt0OHZ1nByUaoKhMecgTkEAuU
Z+qD66Y3aKsHXMhMWXqG7DM5ZR0ASK+U4BsAhAnIULfnETG2AfQBJ5Ct3x+f/HMfGJLo0B5RdWa3
1lSmQCa+b9KaC6SRPuFx1ALQaJ5wl/r18UDre3853gZPN0qQ/A9/gbfHm2qEXRddW3ulnCIZUM1S
t7HGVJqgDHFrpd3Qun2Tfo05Bxd0tc7NkXgRHpVsLYyt1RxlraiVsi1rr4mK5FfVWEtXVPnqz6gG
fTzJ9XPPJCG4yZptca+S2KxG8ufGaFOZxgu1qjujA+tVpvpjQJihz/pd5Jc/Px7vzKKiUoy4uLIo
oWHc+HZRFan38wFBZyjugJMaTRwVSkcR/PgtVZlrIOibliLXx4OeWU4GpQItyEqW3Xw7qFQ0gLWj
ofYy3OS3thmf9CGcHNBMlxwpzl3LiJSxcQslFV7m6lpGa9yyUUcF4ibKX8CavmsCyqltgPCwaxqr
wwL4aH9XMlK1TZb8+AcThSVKJCUQFF4fWbNCNYLiLqRUrXEyw7g2w3bXVOOF9TxzaAAH6RblP1oE
jPd2Pe0uNVvfz6mtzWq/U1FmXfiyxUShGHWEpxIOyObjia3Izn+eOxNTDN5sxCMFTPK3QyoQCeex
RiVNRffm2UQbXC2bQ0hm68DUeJgmmrUUFMuDOQSAtdQ6/kqK7g6tWewMc5gPODSZF+iO5zfbVskU
DHqR76JXfAtKi7odm+3LuxaNXKzapu+l/aMel3R7po6my90dJOnGGaCVXYj6zm4Dcq465lCIkpnq
2zURPnqa9WBXnjHEDy0muH42nVQzh88WvMTpdMlRZtnW1QNjLp0fIg7uJCj2b8ebTCngxjQqL51h
31TFcxX3F/b53JSQ/uXxItVSlXWAFpj0P/x5qLygDvWd3gIuUaV62uGX+SWQgyucIi4crHU8ygW4
iA3/3xHF6gIMbJqjdT4xYlH6Lipn/W1Zl/EWUsb3xihpJ6PVFns6pOetGBpsD81TZyZfoYfdpGa5
t2Nj9HzRfO8zGreVBP1PaOM+FtGvj3/puUtMVzRedjpLJIGrwHlqlFzOe2SNEin+LNLxetCqG+iB
9//dMKtDBRY2NM2ur8CEVzKIPMh56QgWVkZr5+ORzoSPmFj8NaHVcaLpbkfzotMUzfOPSOvdrJdu
0bD73GaXfGHOfql/3jnahehI/vnzV6HqgDZGqKdN5cUadje5flqQu1DRlJvGMq7BhRykJN3LkV54
wggePp7oue/G5H2FrbywOIzVRFG5iwZAkpWXqbns5qbVvzTZWH7570ZZXcpFS0UwJDLzJqvfUCtw
QVNdSDrOPN7IXSg0XLn4Sd5WZ2NE6w5xLwAPdTde98Xw1R7nB6WJ70ToP8pVlm4NO7gUoZzdOwsN
Ce45HASUdbc3Nzt1nEtRev48Kp4EKd+dpwfIxtQtBZcfHgEb2WyUfYyA1MFX9KePF3Yl8/uvt4f3
nHkvJhgc2Lf3XjxO/oj6M/tXKt9wiXiWKJduzASpyCD7NFbJVwwefrdqmrsYJ2VoYP2bGoVvJZ7b
Z+okfySLV1cvuTJaoQh4kuKvxWOLiOOVAEChm1X7HoKGv6JZeejzUdBZRJO6D+kFGCK9r4aaXmWW
DF7bgzKKdOGO5KlbiinJfTP5oQeC9BhAdAc436e70ba2WoleWzUmySGlmlznNAop397YRh/s2l56
bOqwuVKC4fMk1b2Tj8YVaMbEa1v6EpUSJ57Q/GijaL28bQfpkFb5/KWLInK6AA+DXILmm7FjpjTj
fywpuRPh6+CIksb6pCWPQwjTzCz0u7IWhzgswiOwj2GLUruyqKNe50HZnrBUSWHpRm7XBk+wmsEG
JyCm6/EUWJEGR4OWmxbALgEo2DsZNrZbhDMgwOaA7eIwSne9VGGTOqmA8EGy+bN2G47gApoiyt0w
GfKvykxHUS78qyqrB6+ZpcwBHnrqYcLtJhk2ugng00GgApHOplWOSW0h+lLnvzNDoGmTQP6bDpGE
nmiAqpyj4Pt71SnoaRfB3zMC+HMiLZkgUxEICPEgr751H1FNO5On0kMcIN7MQJhpmYf3chPdod/x
wH914a4+8y5Dp8dpHTkMY8kV3n4CwhKjFIdV6YHXwQ46tTACDGXXV1A1BC1PUz6/ENy8K2nxMIMV
QYAWzQpQdn+qD6+ubL0O0ylpzIIgs1IBTU+JS+ErfizQqHX6PPpOW7nwzB5GfmnTKMyyX2XRnvhp
qJCoQLX9MkwPig3pHUvi6dagK/iiS2i1dAhIOLGVRsOFVTp3U1ga1j+4nCFWzDv9dpkmC4oSapSl
15TZyRLlsRul9jhn4a2llcA0LSE50Jpi2iT08CXrUQdAvv34ujoTJ1gGUk8I/srcWGsJfn2oNNF2
ouC1QeIaJCShpwHtWPw9R4F/HcLFmpEojSlTMn47Wa0py24oxgIeRfbNjI0dCceFCPtMcGZx4ZFs
WFCYASO9HYJqBfI+0Jm8ZFA/N0MNWSfHBqII99RlImeJfiBO3IvGaC5s5bmnDt8jYobFyFN79+gA
fbS1US68uImOiWX8SuEAGTiHT2F+ZxQGIMD4khTMmYAImWAO8ZJOUDNaPsJXJz6xamuWW4XZJka9
QajxERS6K6LE3qFLfEF35tzS0kigHrx0O95VNzro7cVo2aWXGuYd0E3UkfBSSDTzChT/laSLR60y
H+NQvuBWdG5h6V6AVUKKmoBodWqMwQwLSVdKr1cArjZuuWjfpMBmtyV+imhUp4RlyfPH38SfjHT1
flKkxN8W/BklMlivb5e2b7IGBgijznZy0JFLURTSNb0xXrQE1Y8omKDPjdlLZLZ7ykswIxIUPZHU
lxr0/ROEOV2KqtkuGKYZNiI2Hk4rtAU/y3Vfxz90vaQWKAHsxpp+k5uasVGa+lEkxoudoBpbzhq2
9conLekMB4bczSwSyWsWPJlVhN9LTc0cqsYwJ1A0ok4D0l5Pwm1sJ6Fb47XtCFHDOkpsaQuE/fHj
5VGX7+jd8lBKI4m0NVXoq+/MSBd9QYRYvbHBnVEWku6oSwJW4mVXQz44oq0sdqUvH6clOgihP3xL
p3yXNOn8KIf6tu1C5FGK7GDMBVR+UegsBl3ZONK/mlacbeMgsncFMqoXvtMzD5NN5mvh9gBUhJbV
241tAyMKE+DvXmGOKPfwewDrzcoWDEpwAv5gojtnWRe+nXdtK+5V+iz0hJCbWzxxVrlYmo6GWiP0
hpu73u66cRQbdYGLl7zLlEBKIB0zChA2Oti7Mo2Uja6QWcQxIgC2r30yLONlHNrPXe8jCSvP9zFi
KMexSitXLmzpwkt65lVaggQNHA7NFSCaq0+ubFr67J2ee7JNobaNnzQU0R3IOYutdDAu/5qfiUuL
kgKJAvuY7Qd1UC68S+8vHGTuiVVsFm1hmS1//up2G+OqVHya6J40JVfpJN/IMoI5gNtodKNAZJ+G
iBDWgpvw8eF+nz8gfoj4Iu4ElGh4Q5Yb6dXARj1Ghg+jz0u7EsMrxfZQDAWvgvCDHLzUfvjIKXVA
Rlynl5yg373Fq6FXc66aSAlRaueJbKd94o+HqaB/UPYXdvjCMOuSuNWrMIKqhI/A7q8RAKS42ngQ
6C8Ms0SVb26JZTYKJsaLTzjKlKuoE5UMs9OQoPWGUa8PvlkVV+i9Zu4/2a9F14AmIUDRdz4gMy4m
lhIX9CkSkGP6Y2jqN2YUvvS2fdcFwNppal1VdbVXEcX9J4Pz4KtCKIuj57LUrw5LmYK7SODzelUp
HfNOu4e3+3NK2s6Zyu9VC7Y4Ribdqp/yqThcGHu5Nd6t76uxl/jg1dixJEVhiLa8F0TdzrBTtzaX
Ti1J32Ru875/gr3zZbSkp7EpT7ZiXPhQ3l2ly/Yu3ELsovnHOrsPcoGUQGLnXm+9hBN4sAylgOpW
TeM9Eo8XBlvm8m6urwZb1URmKZBIoOHiZWCBezBVZt9tsRKhap3+l0Otjq0v0zwkNcy9BtXcAlsg
FCYcpX9QKcp/vIPnJ2UoNs8CwFxzddNoeldWpsIH0rVCd0sTRRdaRSOp7DzdqKbR/5OZLYE4X6SK
od/qGcroSCJnz8wmu+52kQrqt+7TcufXmbrtRi29cELPzu/VeOrbAyqGpO/UjE2LgvJOKMN1U1eH
ymo3stru/8FScs/gjkJE/K6PEk9Uh9PYzz2UlpGXtvQbuyk2dYoQVJ1caqa/i0mXk09fgeI1iFNr
vW/QAnIfgQHmNenYdyLhFtXmTWe3Ll5zhxh/jETSPn08wfevMp176oHmnxY6wP3VF6DXsiS3/rJ5
XbQpgONtGz98aavMVYLyIOnZqVpkuIN0AgUmHtO+vpBcLVfZ6hN88wNW30UHfWmQR773KgJ2k5p7
nQ5Fag0PH0/0zKvBkSGDo2RN82BtapYiLWdGI4vbKEp4JDZH0QrU4YWjCeDq/XQoElrEZUSCyh8Y
1uvbs2lnru2EGNZUpW+4MvoPepyZOyICLCtytxnk8H4qx8GdtOnHVMY0byn5QQaNNIpfwHKl6rdV
lGhEWSqcLSTmD1itYGxRlY8J0rM7Mdf7SW2uqkK7jkf1fspLeKNQbw+9Eva7ITKwD0Dj3On6EWaJ
YksbXy0/UZ9qTlMR2DDs53EX1Ll+5Wc5Vi8atfYNmupoVHQ+55xmuV0j0JBEXtNn1u+il4N9nYbG
CXcE0M7SXd9p2VXCSFs8f+2Njeuj0mlgunvtCv5qu+sbu7ubc8kdYJPu+1pRvVwwe8DhP1HR128q
X/8SUN/ajvR8K6NGQypre8/SpU9anKYnNumbkaJc0pIdbwo7mB3wnvMeajMk4ckXe7Ms0Msz0uoA
Kr7bShLUSrWKr7p53BfYCjn43pKupF11D+jY8tB09G91PQNjaytA3E0wFlBbtoGptNsgRKN9MREp
m+5pkHwJ+rN6K3zlkCjlBDl1Uo1dDewavIEqvqLIlW4iQ21OmdBaCn4SkhOJPGzDZPbvUeDs0SOM
6yPNcii/fGGwAmXTMZbi4QA8+5c0a9XRxNnuRq4JPbvWd6YuqF30LAzXDNT4ZBlBsZEz/VDLoeHq
ZisfMOw4KZJG7ydLh0MExcPNNeURPvZ3PxsABw+PCM0MR1x2EJkv6wKOfPIj19Pypp/rF9Js6Iim
vdWonzvQDVB90dLYhdq6H8AWuDqAMN7AZEIhQLb2eKmiuRsre9gSG/SVbRQRJs0NYhgQtI21vWTm
t1Te2Tv0kUIvGlvhzF1hfJlK7K2cMYi7K8A5cAsgwuzSGGIhhpoF/i91eBzqqPmkAHJxgPr1ji0y
1VOywNyKWS+OeteM+4xaIqylCofxoPhSWE26C7Q42Qy4VNyj/e+THWrdQWr86xLx+edBCgwoR0Fy
V/ulJrkFSHOnsUdHmnT/ZFqINUIJHaC81LGXs/ANrMccYYgeCla170dFwl6nSmrKx7UBdRGfMhtd
OBUk+q7X5ua+yzvVE3OfcDmbySbtjXFDPRdN87ksrzJaFQcoVq7RQPmJF9EbWy0+C7ndK9lQfDc6
szj4sfFAHp18prcpo9kCAvJQ9Wb7PdTKzI1VathOPjXDL9DWqAOk+tBXRxuav7WVJineJHH3FE3K
XlCwcNQMHQRQ2qU0bDLNbndp2JrHUTW+inBUripZAXdXIgUBGHq+BRRYb4YAB+iaPZm1jgy5arp6
q3RkbE4x+SCGZ7v3UqXCZAlFgOGkBsH3Vh5MF1+LljEM5IXUOphv2xJ4mYfbIPBC0p4bkTUwmzSk
5pxSmZpgo2WzusM2grInIhUz2PgGiFIQVKoniQ5ZirIeheyKuChvJWwbICrb/bFR+GZ2StzlboYI
xSPiVcpBTwsd6ZVMj36MhX+LigwqUX1jukWvR5te9uV7qae9iq0JN9kESeyEys2hX4TwwmBA+yn/
aXTg8TdluAggVvZcb6TIoCbpp755QN01aLwiqYcbIzcekPPbNC0ZtE0V5ipJwsHBGEPfVtK4kRP9
FoWgO6CK94Oi70K/fEbR9Sfy5pIjbOkKubobK5DRtR2OOho4jojMAssldCi6WnmW5pmyjAwEo8N4
wzXT9DgBs/HmprjC0uF+licqMRBb3LmR0i35xxfwCM3WzM12l8jKszB4MSoCnw2AcJQ2SEPGvlO8
MWzvqNn9hNQC466Zhi1yQAcl1IcNT85nNeVf2634zUDdBkGQ67bqr/wy+pR3OgIbz30LY4bte27M
7DmUycl7rIWgFJegwttH0OvXqDUiqdwWJ2gL7iDpgJ6qh77VX/TFRWwwB9efJ5rSYM1ZGWWy7xFS
4RP7bHc1ImCm7GJ9tkOo9zo3g6OwMLxSYOA7CrWoLbTdCLh+ePJzY+O32a+4ZwHtzyGCXVVpf8rz
aEet+1Do4W8/Drw4a66DNEQeoHNHq/uFBdWnftC3UFWG45yoS7GUKN4ENBZrj0KRrnj9N4g7elNk
eBTPb7TgK5K8KZ95+NyX5rWWCHXDwaw2Q5Lfqdq8t3E+QkwjzR9gnuESN2eftX5C8tzyFKO4pVeM
2FBr0IqSfoS9D1PQDG4WeUI9Ur5KenOvI1x24J5xOsv6xjf1LYEvIkTitqOSv9gU/IIwu5Lr2vIC
+8H0zZ2kjNZ39EWu28y8ruEswULhOA61tJ9SHQUfQ9lr/AuI0sVdDFdrC9Vo3AoZz1SjdyMCkm1u
YxulT2aLzujs6VXzkOTjr2Fq+mNF7x5Rk2YIzNELUaFAtDPEBe3eyHQ8cO79QoyhC0bS3AWovR6p
YP7+OAw7VwZZgO0aKHIkug19lSz4UEk61GspQ6n1CTkB8IDg/Kyv6nA7qfItaNzPgT7sOyu6lFOf
SSwX70aFfgRQGbpWb9OGCrs3iWNUeE2Do11o7dMW3xLpEZW9G9s377RSgoNBRxUyE1v5S4mM41SL
+1YRV3PzXU4lSLwXUrX3wS8o3cUJmaLQkl6sUrVBR8QOpaDcC3zIGWqHwjZKp6BBP17190GpwqRR
IAXLJwMiXMXYCQLEtt+nOQe/3fgRzNCFlzs/QCR15D7cFkj6fDzi+4nJYFkQX1cX7jathLeLrcth
BTaY6slgmEhk9xuC7etZMrYfD3MmFVwgyDaOBExMW1dAEUuSc1qnhYcm0DGApp+FEmhIxOUq9cKM
zp3cJTEj+FGWNpBYVdH0whyQhmQsAcfNNFEEm75DotKbct5oaEZvYPJuJ0rLJWzVj6e5/NXvcqS/
hl7DI4us9vOoZTWndLoKIvoHdro8/eUBjq0zzzyIXSiOvW5dyGfOr+9/5rz+ZpCQlmp0cQpP8+0n
pW52Rl7uuiq/Ucf2goPGuRPzRySUTpsFFHT5fF+VncbZSMYyp+wEp34JbO9JUTaF1d1+vJRnbgED
FRYV2QCNfVy3YAK1UMyZ9r7XDZ1j2s/IGdNy0vboL7pYUV6Aqpw7NBY8iIXGQ9WZ5PPtrGQIoxDX
W74DNPZMuT9iWCztcR17mWt0Q4EyZCiCap+CKjya2Ah8PNkza8qgdK4Xw/XF/Obt6EhGJn2RFWwf
NlyO2U7JLhZmtKk7Rb/wJb6/YmS4R0u9TgUSAMfl7VBT2fTRWFeFF+KOd1Ua2YwcnIrjnDFE+8QA
xDU38+hiGGg+fjzJM5n9q5GVtV0unl/cDYJJisY6LN1DmIfex0Oc+QyWGhDbiBjFYrXzdnLBbMJG
j/j+jKm9ys29pd1opBOGqV0Y6MzpBFwEskZZXDjEmuSTmXYd+gN3jJXUX9TqoZ6Sn4VkuVUTXImL
dhznjgc8FKrosEToSa5exFmyxjohuvZomW3q1tzVBWT28dLqndmgJT9UwZBjRUpj+e3q1VE6Tyqk
dA9Iwrd6gSYa+v3HG3R2CFoCFOthZ1HRejsEZFdIjjJDYN16bS4aO2prPf13YyyH5NUFFahjboY2
F1ScGRvajk6bXGo6nNkQHEu4ABGhA9n8p0H6aghQL0NJOSP3cDD4bBXRT1jf+xCF1b9/L/D3L3xA
ElUww6vl6kcrG2WTcfBE+txn8QuGd0jkIH338ZKdn89f46yWTGBijQABtT2gOpIzJ/12sKwnnP4u
EPjOb/9f4yyf1at1k4YJCeWK+UDxu0do8F7K0Ej4eC5nxzCgFy18KttYUwa6CTE821/eJ7jQnY9i
V30pxDg/BJ1JCoiCy2ZViy2tyRqBJVAAbqVj3Oanvtf3H8/izE1GqRFQBzRCg7msmrByb4NOtCn3
FnP6W/e76ykLX6omO832pXb+2dkg6qgT1mJHt+7TITGSmmx/7o3EJxiSMaX+b2NVgMSAjtFMlc1H
nmD5Da82XrEL7M4SM/fAId3YiPs7vdXvkMbAaMO6UKg+N58l+INSJ6BxiNVjag5tatiFzFitfD83
DyiTPn28Oec+Fx16iEAeAnTruzBPwZggMHo2Z8pOS1ZZ+AklxugC9uXcMEBQkEsXaCdp60Y8isno
Hfo8MogjO3oxUqIk68Hm++PZqGeiVp5LQXRO90QBS/92c2Zq4ZafcgAoQt/iI+Ko4U5VhFOW1VaU
xg4V1y39jm1bGweDco6CWdDQfE1MXD9NBenCfJP8yOYlhpgdvcJhTrW9pCi3xMPHfNAf82J28SLY
11rnKNpNbxgXwt8zz/GbGazefeTIQQLYWu6l+GGp1Uurq14sF9cqfjC6WnsfL9jZ0QygbBAq2Z91
zhTYnRwJxAo89N238nwrTRPa6Yul7e/IvtQkPHcIiDT+M9jqas5G6HsIdnJlhtRqcesOO5SVzOd/
MiWNRiSBISjKVYSRh0nbWCMLOGIKzQezGeXQC8C9YzJWINjy8Wjn5/TXaKsvFJGZIEYWC3eOQuyE
NnmG9DlUL4Sb5wcBx4EBGK+nvFo4vxdVmpXAWCwJG6T8XraLbVJXF6Zy7p4mYv/PKMtZeXWxpf0s
N8JUacvFPjpCV3M7OhalXkX/L6ezOuJ4EEb9pDFQrxVbK/uRql+NSr1wFZw92SCVUCUhgybefDsb
3jqrzzrEFcu08aTht2ZWHmJfW8pdeKvYF5Kus2v312hrLg3YhQgxZ0YL9MYdA3s7wwdFApYj/rfB
p7w/9vKaAhOhr7g+DGYll5psThwGWd1ARcDeWlxYu7Pn7dUQq5PQdIEl99LISRDqlqqyVeAwg7jm
x5/O2TWDsEvwyeMGxv/tDtHPiXy6Gzl56rURyjA3cBWSyYovkSDPD6SDFFD4xzvAJ1paIjcFr2i7
2CIL052UFi+Z3NGzC6/p+5GorSlkvwsuT31XgsrV0pYRAyPINcydhnR509AhqbrbmMT749V7/9Ix
FOQtoOLaH6bu29XrVdzdOyhviIeKnVVNn4E/eKES3kgJUrHaiXZtHrcXBn1/MBiUGpuJpKEK9H2Z
/6srIpnt1MzymWghmV1ZPNtFeoOH84Xj9/7TZRT8qskTiRtJSt6OYisdmG0cI7wBgVQoJTQAMzeR
n9EhoqpgXtizs3MibaYiCiP4HXIdfePYCBYPgVZKtgpEk1SiXziM7sf7dWYYhXIaHyy1Q0CJq0nR
hfwf9s6kyU5ky9Z/5dmdI6NvzKpqAJwm+l6KiAkWLeD04ODAr6/vSLp1FZH5UpVv9syuWQ4yM6Tg
NOC+fe+11lcWmVgqCi1QU412yjsPu7H+zUJ0+DUf23b025mdgaY5uAc+HxmIJ9UGgn+qXTqQHh/7
rS5vffK2fqcS/7O3g5/MCzzE9i6q0I/fEdz6MpcBORZVY9/YThsbyrnE3PK3C+CDvN7CC8E5Hn3K
pzUCNEhplZ4F3EIUJCeC5QpzzfnNfvQn95tj+ATYIGtFD/5ZJil9MbWzXKudGUAWMJtTmAin09Jt
TDJYyAx//us74XeX+/SeOForMF16tevUsmUkcUGeVHiYAgRdHvfN8PD/cDkSR8jvoVmNSOTjN1Vn
jW5O7sTl2j4iYWeXOND1aissAXsKZoN/fbk/WZeQvLACujgjOO9/ujGWYABQoFfVTq0VDPr0yVm7
DfI+8tvP82XZj4u319LfFf5/svB+uKr58U2OAB/WpamrHWqEqM1XVG7zZhnyXVG5Px7kvxWde9tU
/PMfh7/z0rRLn6eZ/K//+PBfZ/kL31XzLv/yT+3emvOn6m34/Ic+/Obhv77/GMPcAc/+4T8QQOVy
uRrf+uX6bRjLH6/i55/83/7w/7x9/y23S/v2n/94acZaHn5bmjf1r2lRBzvNX6RLPWX9U/6Hv/Aj
XsrRv3APY3rwD3M4FnZuih/pUvyEFqd5kEUjlSKukp/8E+XlfuGp98mvRznNLnfAMf8zVdf5QmeZ
O5qcARY6MnH/TrzUd2/Sv9ZMjCAH2ZTlHKhglCP+566BQ+ay8Mqli11gfluCBrsYjLp1K3TfO107
huKWIA+2ELQpkyxYH80MooQOoCS0LGUf/fK5Xf647q/JUN8dZZ9fjsmrMDi9IPD/PKCDpQtrcCat
X2vXcYxIFQmOUTnKmWE2HIJ0zpMnze6mLBwkEeDrAZ3QtXnLkD8RZ8IZs0dnsexLv2uf3TxYkKAo
6yZZ1nWMilbZX8nPgUiT2tqDhSQmD/veMbzo0JaFYRq03lcztYEaepNGAShzPVqgJgWhcF38ljJN
gjinyLohV7/ZgPtl3O8W6Mh7CgcbsF9z5mgys6Pe86a30m8lWa66TVQNpJjlHe1xyvy6IHg7nILF
fVx6GWBb1Emb+esP8vu6/fmDRM7sEpfCBejRflwUfAmcTMta0ohBgBqQbMigiZYDux7TXii15Gyq
Xg3iczBVbqzhsa78nZddd4htaj2FBHmTQOTxtjmaikDMR105huQThy3/O2f4lkCp9Yls6mx/z1T1
N1aLjzv5j7uSB4C2HzsfzexPp6S1Q/eQioFXX0x5nMrBjowir3d//SEdfsvnz4ilGt554B02wE8V
neGteUYScB/DhrI3msNXWidXY3VaetXjSoIHKsC8+c0ecWD3fbwqtwJ9LYIhD/0Aaq+P30xq9QPG
D9nHFhTHTQtO4VRVCz6MKdfnJ0IurTceWkESqZE2V3ZluRA0hZ69QHuoTp18aU4JmzYvR6Kq9bDK
Mu1UF6b4JjqjuMuWEl1jr4rd7C6OSXJrav/u1vq4y/Hl8AZYzQKLMp/Bnv/pDbCQrA6p8H2cldNM
RKmSkVOgLFhXMpxNQfRGP1oukqHE27r6SDr1AsoOaYsHYNif6T1lAHi1rNzMMBRCSaTHHnxHEVfK
8Rm59scAl64gNk9R1TVkMpDQd2Y0GiFFSPd3bqtfE2FaXxQirePRyX5X6H+sUXh/TLhxN7qkXdhU
kZ9Ha3CsyNEcVReLye73Zt8fQX9hom7a7zAQYt8jdvivb8SPO/iPKx7SY0yuhkxD/3S7k6bVJFPF
Fdu+v0WaUyFPVGZcaMdNNVi/KcY/SZB/XI3ZjUXDCUUIu8jHG5CIeMR4dt/FDMaiUhJl29IIi2o7
12JRWf62A6YdNpf63vULO87n979+t98X8Q/PHSUzyxLvlrMA7fFPa9OYkO0x2mmHGDRId2VT2cfl
WCVHpbcmUTI4SYwRoSOMuPfwcRHN3hyiczvHayMpITdQ7wyntNaDGHDVNrDkLRpBEK0iCyKtIFyW
1Ic6dgtmLFZV9WHtZ4rf5lpxMHQDyRa6c1vNVza1byiVoV2itOrCjPiZg4A2vR6E5t9OGTKRMmkL
NHMMjdeANdSZs6UKpfSbO+5J1L7g2/rZpndaWuIEdVPzNc+68dhocFTlHl/dDIfmx/Dlb9Vg/7sC
66J9q29k//Ymz57a/w+qLDyav9xJh3rvZ3V2KBP/8x936VP9+vRrWfb9L/wos6zv8FPTw8tisaz6
BxLCjzLLDCiYLJZc9kJMoAYP188qC8wq3XgvYFBKTCfd+X9VWcAQOA9ZeDrYPjlRIuT5O2XWj7SI
f93zPlY8OtsMM3gd2Iyo3T4+dOqQMUwpeN113lof9blkQKcvI2LHLJ01GEj9TeequgVnVsLtbFvH
PHMaK9CwPTXZg6Y8QHaVq3QR9mTL5TtpjiUG78UghE7zgkWRVG6oNBwqxuegdajP40ys6h4jmrMg
XBEE9fspj2Qogzy5naTkmGB2vvApUbLqaXGrdEYxaq/daWfr3QFIB6tAqbAgXzq5CtYVHm0Zeaoe
jK1lZnXbRoVrEnmLLLM1jajBdr7cqAWd3EnqDFaE0rYCS+yohZeq2rxyI28U+U1vpy5ZYL0Ju2FS
0yRCNZhN9v1pSfFByQ7QzFQBKsxBQt2rUfPguk21PrIKG5ofZdiH3/XRtO87N+/OC6hOFj9KUHNO
eVovkRzoD5EcUZItCj2+77YEos1BuPQkTRHIC4EsNGFronsd6LsFC8E/uwTk4IvwCJyK+3Yl0kQl
sjS2k9KtR0uYHeH3KG0zP236rb8mHcHPKaV/qOxW7Erd5vPoiJ8KTsif9swdjAEjfxjNpHhxElLk
4xKy4vAtV0oFD6auwUOZy4J09ZQEUpRMU3lULYatNrOsnG8IkNYnb865T7Sspm9SVqRaR7qtZpq4
bdkWGKeAtCgT+aFHYyo5JFsXp71nVOjtG1Juws7r1jTyCW2Cm7MGw4Xi0NrHPXd9xu4yD01Y2ct6
CpGePP5OVXOB3HG253jqDETydWaQleYOgwUTKvXR6bNpkoYaGDXidu4uY9wWVdE4kVZrbhK3wYSe
mpDCNSBmdCGMf5kd0OtVjSQiRJ2pAkjxBKeD4ByyN6OqNS1E3gxixzKMroxQthNR4iuNaIsgdWBM
Dkr5571pQv9SgRYgEDWEzM5qlOnPsHmMyzkby2pXEh3/6g9SofEO6ixHlOZOtzkQ0mslvURZMUnq
vdluipwnYDiwaq3Dml8WXfKwFGlQvqdVV+LlMJW7jkdpnnJ3hJk/FwAxR8xKaKOCoDjTysJ/QUKo
2Jr02R52GbebjJDcLRelBYN+k65L75yBk7V1el3jdN/7lnsWwFBqdzpZ9vD4AHc7G6/SJhnVHpYg
XCRLfmxW/vy6uMJL6Y1Jx/yaerkwdoFHosUe1jyp8iT0LjsLF8tzIjPvNgPmRFz7AIWREndSqH5L
GWwaXxuKE+lpY75ZEGLvzdZMsXSPQS7C1ZnPofC6UCeKVuztEh32jgHleqvUYHsYHs3gXW/TApFm
ty5nnuYD++gt072RZq4e0C/2LF1dMC6bHpnJV6UXHjs29FM78my27aFDzmxkQpYRGpH2tKlF1103
ygJdbrnCdTbCr9sHx0EcFg7dZD1ktSu+wQPULdhos5VHReF6DQMY3b1Ursl9B1bUgzDdOmk8BE5x
lwaJnZyLVuAGIAq1PO4JyyHOcOH2xc3k9XZUanmxREabVSSxAjR6P4yq5uHUGb1xwtcDAc9uQxwJ
1bWeeXmHdL9QT8lYwjAhHaGOU49WbAT0aeGoI8fqTFC0oP/OBpY8ivflIpXQfMNk1FWHc7MmPNNJ
etLYE8fnRIeGsG9JncrEcIVAE1Rkn+Ooh0WTDEsoUMwOMbEBldhzguP3VLLop8e5d8o2HCaYK0yL
k1w9B77Abu7KbH7pWOfvaYl7z9CrjWu3zvytNZS4SYK5X4dLgIEIi6PB6tN9Q1FZR26ZBy+OrmrM
Q95aMM+QyPZhe0Jf4vYXMOusZGpHjjrOuofhmwQbB6E6Y9BZ4DXhJbnuRhTj+ii9g+3FCzJzjcYU
cXlsuuugQpKjOWPOi6WlW3OwszROsAERQOIEyRrVsMJP1rEACzqAr/jaBnADQt0h1R7BICdIxyF2
KKRLMvyUcf67UvqH4VGq/N8bUud5+tb/Wih9//M/CiUDXtOP/AI0Tz6TtP8plPQvhnuweKNMo2N1
SPr6pSFlfaEPYhDJQwPLoiAy/6chZRhfDrZw0sEsj0kSk/S/UymRzPbpfMxkj2EibXWatohmPitG
875b8rRrNklamtNJJdYGQCMQAXaHrndeaRYQyzuMiU4vtV2mjkSrTurHFqxJbYcwxlhhO09LcQkr
ZgJLRyiH/Zr5S95dKt/SznWg4MUuEW29xsTmJN+A+/gKkMxcvzizzJ6HWfhngawNP4TpfcgrJv3s
eNT7Jn1WptGmp5pprMe+iczU1BEmlzVT6hNQb3pJrHClzyoOcOmuzibQCxEAArfb/myR/YSZLB/k
XV/3xFVhC+FgYQoyZrGfZAW5PWmdre8LPhbv1J0WIzSLQrR7Zhie2LTkuqQcmTEKrSSQZ7ZOh8p3
Qck4zqS/1ZA7u3o7BiWy5LAeG6iEZGnXgb2v6GRZGwmVI3lkp1+asKRJZp27zWgZUQJjAwlIRZ46
wJ6pt6zQ05zkdRybEQLmAqWwW5K6Y6Rb6yACJ8iTijS768VLVRFBxrPTmPNydlmMpK3EFvmYp00D
vyeeza6jlh3zJImlrsPuTkCex71ozeu2X6otYDlska5OkJhcyvsFvx3OKC0Q5xIwqx5ZFKUv2I4I
XZNznd0EQ2uBrSsCPVS9OcWV7YjHygLUGKoyGPPYaPKKAT7n6KOk0zoyXLCUAahfdFzZRpPY50WZ
DS1sDMsyYluMD4ZScsB9s14MJsdE0O3zLm/Ii+oz073OW7t9gQ0wwHLqVG5QC9f3izSyPaD3oI6r
GUXfWlbOa+0UgRHVmXKbTe7rWrm17NQYI0MkBZwadBGVNU46ezQZ6wlRGymflUuFWcSEYaXNLRkE
VotpnMX0Me36GSlS2ij/tLalP7fciu5iEQKXuoP1ROF6IHkyJR/WcwLxi2XbS9mmUZ/TcDrXzJVC
neeCIGy4S83tujjixO6A1TrYqKdmPlsD+T42bR0G7QizJelKdoP8KJ1KMo40gtr63Bljtnm5we9z
ioeFAiIr62fCR2+Xvu83kGH0eGyJvWau7L+oHpmRNZsUbh0UGGOanH2hVn/bk5SZmm0fZvSL9iKd
Madl2lfyh78WdmLtGlsOWyIIDhyWttzp3Xg6twEztbzYSt4zTpx2Zw7e10S3Nk2d74dDnhbj4SAs
Fhx3RHrPm2LVX+EP3a+L+9y55UneuJt1dtOtrWz/bS3tV42MGOEnl9qymjd1r3uRrdaBPBSKzDmp
NklLEW4tgYgWsh7iUnmvqQ7Nyl0SI8xMlcburMeF03Y7fzQuVsAjUZZoQ9TM5PesUuXPE983FNNg
x0nq9NBqwEXnmN/qJv1GO/OYiLBHu/NuQN+QN56Xj4EjEwxFlR9jqT1vPZE+UK1ckY5Bzvlk7YUh
+qgc++PVK2l9tNpFmiV7aNbfDszpkIMegJlApwdt6skdGYTuNelcd06rHrRKXgDHIWlFnugiLQkw
Hc+I+qnuGDN0lL+yeYezq20b1aSAWRwWi9mbl2PVutdCrdQD0wQELZ3Jy0xxN5flSK+jtGkkr9Us
AN0TvjXpK3gnd1qjZIaT0xN6s/XdRg9rc2z38FgfrbyftsJxXzFWF2fdqpfnddBfMkJVsTFZGnYw
NzgdetqHyiMEaqEuONdrt4/a0bnuB+NbqfStaCwidDK7uJKB3Ath4p1rnKNBDzZiTh4y136uA44P
LeBRALXzNzkT9lARIb+FeInF1xo4MuRFRF8ZsI6ri306QfBm+BGPfUfDsaXDjCX8zMqD/gTTpDge
Pa0AhMuRwS2mE78YbrxxuGw1wRLS5lk8eusLGWLXleHgLQb6vVOeui/LtLrpGwusrpq7WOllF+fS
NPdGIvcmg7lzv6dDS2WfgpLQ49zqTuVsbyRgrM3AOP4hV9aO8/Ez2CL7FovdRVkNcSPHpglNblO6
vAFW3dyPMzm1e0f1d8M8vlZuc1YU+UndLoLleoS8bD0MPkdlFhvtfJYc/rnlykhq7VWZOzNpjPMd
CLCZg7EB/HQ9O+BoO1XuAOuYpFgtBwyUh46UMCUgsrvctnfFaDR7Nxu2spmmyMZI2ThBXC4ad2d3
8KlPr41eHS9pd24ZCEBWXTuaavuK9a06p9sO9dmXOe55zuaO074u9Xzn6PW7OSzHrp1tlq5N47lp
Tqd8CXa9sZTbtdauSn3CsB4wRcEfc1R19nE7DfI5mxTcJFJjq0alEZ1qgO9l6RF61700zXJZlX4T
pa188VDBxD4ouxO7h0ngwzcL5WBi8Eyv1zGwYqT+cTUFr9qM01aWNrBC59hV3tlq+GLFUJ34Vb1n
ay+oixOzZLmrdfys77rUi1sJGdIJOypi3Q7FpPMNBMqyt1azijJsPF1rXma8jzZbimcNeOHkany1
M1hYSepJQ4aZYXJPbYdGdvOLZ1HJQ4yTpnHwpRpVC0M+9ayxjYP1ICEMDeVzxLn1x6JQp7LqxJEZ
QEAm61+OTu5emZDeAzoeGjtO827iNyaiq2PJMNfNWAYZBMxkEJMR5dh1RSx4sSBEDHNQ5klOD2l9
pP0jZ2+T9JCsMLvqRVAiP6mBlotdYjVI83eDlLPG6Xeo90FvT+YdX57ZTOdLqunH2GqDyxnu8dUw
5Ppzp/McxS17BaotNoZsvuk9h77B3tMypCBVdUCsw4hKnW9kcpYuHv9iNjIOT9xDV6XJc4jBXLOU
LqF7NenQ8XR7DnSFVVSijTWaLyno9oW0s9hvmjsdC3ipXeQ6Qz7jaPQL/YFwbjVJemIkQK1sfI4J
1amJ6UTb3XwqhPKriETTLrOviahO4jx3KmhhhZZ2AiFd4XD2s1JFxFIg1iKLyNwqxxiidL+cVaY+
dsR9G6VTgciuWs/n47XW2rHCJGs9Y+Nz+KyIecPTHQ3Q1lgXCnxR5XkGWW24HBK9Z5Htqa6vlmpZ
vMgaumo3yxSuFES3IX+ojZ4jWImH2EgH5nOHRkh6hKijbZ5JJ/DFhhLqstdGwX6ymonXkwgj07Ns
0JAaVkE/KY9tZ1UciEORtRkdr2GS0Bpys0ylG9a9k4xvdLuW/FIV/izvZVPN1VEy6TMH/I6yDEgh
H7pt53kR06ic11s/RfZOAIWmxMXqW+Xik6JC4uVWqoDU2BzoNDGOFWhi4U1i/lZX5nCdVE7qheng
Gv3G7drSDPMp6OzzbEKPTzN9ydWunku9pVUp5HBslZq7T4ISck0Gtkvn8baNOKNkrjYaYFSiMIyg
qqEVBuQVZFQ0oOPyqopbGqgS/Bh69pQJQj3IrhKh0xjZctEvZB9tE70qyAtta9P+milJ1GutoOjG
bbUOwWb2sqbhQyOmIUytlTNtQyOqW1YwnL3m9vdIaw6cQoA7sErL40qaw3bEtbTroTl+MxOrfYDF
PFKrkUBN8vVmHhxU1wUZN2GipUPcztUYW9ksjwIxOBGnA+10hopyROIBut1pVPvVnhWxCx49lJLV
zlk05rDDoGLJx33sriuD+tk393QtSFrxWbZ4l9omyIDPej0RWmGTDMXe7RL2sTUtTnymLZGXlMPW
wi1/O5SajAbSsCOCUOwzDTLLkxTeeCxAvH0VxAacaqRlvBOXTpVI6mb9VtKZeadHCuKUtrr27I8j
TUeTp/x8dgm5YODMqBhLMwPcmlODgbGQuic3t6BDxbawBv15cfJSo+khiU1fdA4gnaTllPWHfeW5
9V0/RPOR0A/v/MvOcItnzqzZpu01CSSzEPt5bhi004tJaafr89bJlmdorOqoL6pl7/SByKOcRmKk
jbPY5CkLo5YW7lGKS3G7dJMfob+8Z9spI3shl9uGdLIJikO2Q5tkX1u9mmO/lCfBOMjYKunGyKLl
eOKNrrENRtabsJ6s6VswJLRUl9yLM45Qkb+49n7u5Nvgd+l2cLLmSqmOEdNUndJVJLNDWWB7ffby
ghl9ZFRewYGsCszYVJ19N+fjHbDP7EjotrbxybKxU6+Om3SitdjqxrGRBnSPujx/qfrDQRZ77FlV
G0VojIaICzGUN13ac3ZUtN6VPbXfeCeUqEswTrummhZOksI9Im1lPVd0v4/GpPd449OMXZnYKt6J
LLbf2w//7sT8g3zav+rEnD2N/Zt8qvO3j/Kgw9/60Y/R7C++hQDzIGsmiwrRD12Xn/g5w/sC1ot8
zoMrgobIIRv2nwoh7wssHJBaNs4SooddfvRTIWTYX9AU879RzJuH8EPz7zRkPkoxmJwZ2K/w0uJn
x4mFvfzj4Mp0ZdBMY/6YUzZRCM5JSPClHv3yofyJ7udjz+fnRdBT+szjUFR+lv3YVeUB+EkfsVdn
e/rpQTjkmnast8oN//pKf/p2aHK5NKwZ/H32YKYOMt5gCR6oLYuWSiqYruVSs+D/3cscrD4IrlGy
HlpZn8Z9a1DPwu3AeXdEOm1qvRpvGyY8yW8+t48KlsPnxmUO0Aya/w50nc9fDuxlcMLW/ZqxrQkn
sb4Rhp7QkTaNOMg0uU08r90X9VL9RqDzZxcGjIefBR0Ik4zDF/qrGJobcOxt/d6qRBJbRkVVTww5
o5KiGzkwEURHCKs4X7S8+42h/KP65MdbPnjpDo4d9Lf+Qb3xy5UJH9DM3ljvOzOV4m6ubJXQjhpW
ZwvNVtP30qptk7N64pXbxjElQzq/Ve1vbqM/3rDUgA4D4kMA30Gh+/FVuEvelmtr3o8isylh0luC
I1PGFtXvogj+eKEA3QHJ4ugDcfV81iihhssWL7PuKWO6bTI63QapA3LZOU2P/vqWRV/Ii/7XjJqP
FjMCs3D/4IYkxvCzkaN2NU0x9z1nigJpZ7HzDDxTMvOcUBhUNzmyIoMmUBFwVl6m5NgL0kWGulv5
eTgs7mohk5tIcGIMl81x3STiGZAt6atj71pPFVxyws4MSc7AWnd1ErvUD81m4hmB7E1bxg/NPvcZ
Jupp6Z5YpKcwsU6moCWNGOYu49jBeEE3aM8bMa04Tu1EWCajwyKVoYb5lR25swB+azTBhpOEVvCZ
76zjKaiRZSaovPDzrerG9smvmPifkcOc1Fd+oGXfLLdg1lNaZH/vTZEGoCeFmOgwGRZkmM4duy2h
7f4crm5QECdLYOqNO9WUY2ChZLtpgU0T2ETLJYj0smpeEaoLZ0PVUE5HCd6124XCmkwA6pcyLItK
8/Ztng5HLXn1erRq7ndfoNNyMF4bIn1ojHJiH5Nl3hB7tUy3nl6s1slauxwvOYdOj5lWZ6+9XpNJ
nfSkQAKsI+UzeTJ6n4DbkcSM63VCjXg+jW4yUrn3YIcjAp9I0NJ3+iHY/7iTJjP+G5QwGQcnVM2W
dtWMLpwIGjNzPQRryDmiW2mmOzmDQkALWlkGRFxZiZSGtlnatqeRYreIArRzbXW0vn9o2yYX1pW5
2q1f7XXlVMO10HtjHNAolKTd3KgmaOizBvRemNVbYyHzkwr8dUepaIvJZPxbOFnrEIjNVKmxYTss
3orFvCIECT1ypK16Yuhb+ih8+RF5QdncY28qGqRxsWumXvctmSZrtMPc9qjVGG/BY0iOSB7ygywc
TceRt+W8rNAoLL3q31dMjV0o6OejN5pm2bfJ6WSl9bhcOmYuODIXFnlbYueKxVGc5CqddJu7IetF
g5IqOUxNwqZraeFSv6bQyytSo7qjoBtmiHyy06vzjHGAfjJNNLx3A52xd7U0iAwdq2fekLnkPzZG
5X+z+om8KWm75ZsoGzN9b+d+tM+HpVwzutBJ612Y6aRdSFgGyW5m1cu+Ln5mdpFBh57EtH6u1suk
caYrtgUnvZhbYNchBBDxMDdU9rup131HhdLm2ETgmpqbbxmDjXGXra5vnUo3ydx9rjgy0sCcbRqn
dWqIE6POunu3MHVO3+tQ5xtjdQ0tkkZQkzKmZq99TrNiZlaZWvMaz4T880ftmS5TGEzpmN6rREz9
VgZ1ot0tSk7W7UFaklzkcoQX76MTdO7FUjjWLY1/PXsNKtm5L0PeWZNPjbwYh3nhWJlAqBqSFkU4
87gHZ0LvXIYXiRSBPJsCWZUWOWVSJX7Y0VsUd3DN+xI5MQ0YdbtYDc36sGlSRMEaOmuwkEO68l1m
qc28UriXi9+CdfFdDQdbrabyanDIrQ2NXGfVmRyzg7SqTba+ycXgtqj1WvNUlTTio9boyyvDzebL
sRd4kOZ+wBEnObbPse0kTsY2nRvvY8cHuh1ykflRPUx2CV3Wc5cYX4ELw01NGT0F0x6ixRgJhmw5
F5KYyGm82Jmzm1ylVjl/HWY0FtFcOzwuOdNenY8IWlc0pKDl6Z2QHUyDyblrtLWDXJ1WDGqCZu0V
iFg3d7emljiIZOoxrxlZ99lZ2nj5A2Fm9GX7DJKtYWfEQQaNVjCSHxKORnmdTnpIllh1QdeIpd0g
3+trzTSDydLIuNsptORBN0XzAmJ8up0d1TAzzkzxltmrAu0y5MOjq+n6Wds5JaYjmZNfO45Sz4hG
9JeHhq8P3a8jUPtl1qA5oWc0wSPjdXoOtd3XJ+tCtyJKazV8G9SQPSy+Uz3ToW8V+0eNa7hqtDly
c9UctXPd5CRvmeq8no21gslr6+OWyH9/ioW15s+OVzlXU7eUd4Y2Wk8w72eXadBSo0ySXX5jFOXw
SLqffTfqmnphhRKCqMMcgA7bnJFHwuvNImon392qRadxrq2Z9z6nh/jHlctAXu+UhTaGBg93YBnU
SLrkqF+vpl2TZyj7/tBD7xxMgM5aFrQnE/ryvOkk4zEDI7AreTiqsPUkIi8GP7QhqtFcbIT6Vkdj
IS3Uuc4g/mSlFl0uF8c238e8kKeDNqmbkm9AxS4ba43yfDTLMx6d5LwRq4no3/YPI/pgpaNvaZBW
Y9/vMyQK7JLEhAl/frHq1oMSMYGzIsKqSF8W4dUmjZnsIApaNNZC07WliPrFac7LIfGmUF9V+9wr
ZyAa1Zj4XiTDvifX7zuDCFPKjK211OQim51XD5tVT4s2TpHGJDv+dF8isRom4oGqZjzNyFlzoyof
arHttKS455GpjZ1KajODej9UiKNLyRzSM1vn2hry+Sca+99n13+QHPRLifgHveX1+Ae95eEv/NRb
YmtBM8nhg7hmgzMigoSfekv/C84NZI6s7vhU/IOF8eehFVUlXgT7wDRnEE8Rf6DV/jy1aibnYH5b
gCMGUf4B//K3jq3f88F+qWapX10crxhSWcEZhJq8jA8HhSlLOEh6N7LIGFXlQYnqBP/GUdeq/qtp
SjikgUv/1fWbq3pd/DNF6iC6GrA5k0gYCtAnjdPRGs57Oc0P5pyoGyLzzFtkmYRyqWE5In1SfF0X
41Yz2D/onGcR6qD0Cv3LemJLJk/Zos3UMFO6bDEvO5taFPKIssSLvEmWp1ae+TQN6bCGssytdCu0
ftTj1nSSTceA577A3cpQIaOHDPndcx6dypjHGJHmIeCYudaF2Tf+ieicnv2Px+HYHRUmj75zpRfO
bcsAtgLvWFKVBkUf2mrQYlr0+V639bYIMVLC8nWk3V5VFnk7R1Ifx680ZvMq7OzFvqpU4e14KcNZ
ldhO1DWJcWmjT6A+MRTwTwf25owtMSxqaaBF0JEH1iCoZWscD2ODRdfKz2G16yeClm2lt/Ol8u4D
a7yUiNEWoc2h23XvnfXoZJq6SpU6ngb/uS+WU0LeNkl1Qjl8rCZ5hysWn8HYbyg0Ql3vIZAkr1pC
iil+h/u2SaqjsZ3Mi972I9srKJWswYvxIzyb+uyf0vpFJOZf+Jl9Mwddu7GncZthQ9yARwOcKQgn
zlr/BQNGH2WONz/plXx13YHFnVn7w+wMD3kXHClTO6560NpZmpTXECrFzunm5rXW3Ru37t+pqe4O
p4PE0ffLZGyKvt8OiV8wVeffGBLY8ZhbVLQ28LBoTdCSitZv90sFdL3X7Gu3rW77yuhOhameHGtZ
2NyTfTctfKYjafl9se4mzi/mf7N3HkuWG1m2/ZeegwY49BTAFaFlhsgJLCW0hjvEt73Z+7G3ECSr
MiKzMh5nbW1tZUYrFouJC+U4fs7ea5+BlC2gVWT3Qz7xaSDFLnFoaehiF2ND/N5M3C+hBWSig/HV
0jmFt1+adbBlRthaFWVKnnTmmD9MVrycYg4Pi7Rn8PukytKRX7VM3vWJGyX1c2czWQpHNZDjXSGy
bRZvELuupXqZNTK7Ivq2LpUsMXVeYGvmlvYWL/K09jUgi7PZVerc6PLhk6a79fWgEmfnEf1+YlN2
oqxoDWglCDwocfI6ynDBPzB1ASrF1sJOKxq+ibyk0ODvXP/azTsfKuhwnKzhkSJp15vVrTktUZWI
OxTPQVfycRxFe4NKLdvbM3E2tl8MZ9KczbC0smdGdHtH2HIL4anYwPqnQ8n5yFae11SBRxQr52xK
qgAb1RJWlneOzpl+tELnZ9HOTgd7uKyKXj9dzcILC5E0iDhoeQObw0bmrvzFWt3AKlqXQK7hCmvO
ICgE4vMa0SgRwOW5thFgiUEAfqtVaudqtR+llaS12yR324D3pF5mca8xKrkBNhmTfMelJMRh2fvu
VKbgZeXXMkseq6w/0crvwOaM+9LDcFp1jvZQO9ZwYnT+MW27x5aWyJ7akOXJNI5F5UbS8SSBHlwP
PZ/sHY4kShEHQHg8ULcMWoq3btQZsw3EcoSraR2tOfb2Rj0ZBxOZ6GeDynKPfB1RQLuKZ5xlt0nB
jFQjbcFGV0q+6uekKm6adLICqB7M3SIwgOPdoBYfaHChgkX3CD6q4vyArjL0hvxLzKWLhgoAbxvb
MF6Lk6UrohKRadIOX9BOFp+LejjmvUWiDX62uZNhDKc4sthjcf2vMkte1oZ9q2lDG+qagiJjyePs
6U96z+sIO+SYFTJoBPcgm+aoUHHD3At5bR3blxgh22tOpw/nZs0uK9uUOzQY8VGz5EQbySTYfkl2
Tjwd3cRwj1aaPejOynReiGc/E2iCLTeN78d6TU6Hykj3VSb8YHayJlBjnHwokW7knXWg2EWQ7Dzj
sqqCCWdafWxRH8Q7FlvrMeX7eW2y2/zQTpJV3Us+Gxk2aUYVXLhtHN/lXdCsrjpYWWIjmVXWl0l1
EUuPx3ZutLWT1i8R286pdmbqSpefSoSqZ5YhR7jkzjQHQKvtL7XQaityN4tkBH2VDSxz0i6iwHQP
mZGpyybrC+9CNI3xQRZuF84WaSWHSrcvSz+Xl5Wq+xSKcGxez/2Gleh7xF1k4e0htPcnUL3zM9eI
2UN1JsPTxh/Ky76e0v1UOxVOnQnP5SYPzzW09rPyARTbWXZcC3s5zHizHtsk2dEbvrQQT/QyObTV
sSEF8mggmjuaa0lxrVgCnSFRJ9BAjmbpfNf8pjujj6NHyQwQKxiQL+2zztKOKF/zfaMXMb7GLhx8
tZ71VWdcQ90MEwc9SsY5qNl5GOdp4gdl7e062Oh4Sfld82yPTNb9oMkl3s/gt6NRH0fGMsN0zK0h
3sVe5zwketF80sxyvU88l2Efrq4LsyvyBy2b0pOlqLWDZWbJ6ZSTd1kIn5ZJ2S83Gtrl52xxEupl
ShG+nosXnxRWJfhgj87t2Gv1eQV79QHmdP05Bal5l8EkjnRnJrTMIofaq9A2gbgiUxMr7MlgLOuX
l+Lvf+vg/xKbA+0/q2kJifg0ZnX2o6D25V/5qxIWf0AS9hngQBFk3M645a9K2NT/wMFNKQwP1PVh
rFLt/l0JC/sPdzP8bdwpl6mKTev+X5XwNttxbapWuLf/uBLGRPy6r8v8gdERvWN+DP1qdLWvK2Ez
UaZoZ1T0iZ5AQmjvrVmDjF2TLbEcehs749YSJre1ttiJ5/VVS3PnbMq74qlE+vFxFt7yRUt79Gyd
L3CbeEUnTpo2u1JSc4KlyYaQ8k8Lpzx99JwsalX2edsj7O3cOq1Hhrtm7BH03EcELtxzLPuAKeBE
LP1+601GssYzI+QTWiyinvCO0s5KWdSJ4RaqujcR+4bm3FsPleZ0u1TPF4IkxrEiilRblDyYpTem
93kl4q99ZsxDmFl48e7mtC7hjRg0pfkUl95dU5Xpzi7XPNA1O+HLTrv7EhUAgO+sH681u8L+zAyU
cAQvntTAomR3yYNAuyHvDW2YiKGgY5ntaHAb6qvVdbQ0tUEhK9kwCXVoaj6OFjXHBg2mluSTIVro
Elw0KfUcbTWSM2SJnuxRWkgNd3g9nENWCFVi+Er0eif6WRD+0srkJrXsCe0GTNmAHQqBv605xZEw
SRslgCBO7unddfLSnGt52MQeWtjwPb2wmml+EDTNd43vVBdTaRw49o0kNzlwGzMNEgD4waRrw1Eg
/Tvn0eGrE3MX8VKgTe19MhUwxwRioOj0yHidkETkmLBlSvzmAoOfCN9o6lzrDBfRriVjg57I2dgX
99iNEhwV/R2ii3afqXW9cY0CibCWPa62n15gF8kPfeaTkUJIi6hZ59iFhN2S9saj12t+9SHVK+H1
wVilTRK5iT8uER8p1tA/J2f/aDX7rT/y/w9osR3vXxSM/yasio3h8J9Xs6vq05tR9L/29LbPFtxh
asyyg2kDe/DfK5nNmvb34Bk0Be8uaHem1sATtwnq34Nn5w/WGkyWgmVrIw+Y/2QH/5K/9O8N/OZT
Zj3dhtsI21kK34ayZcC/EXd5doTjz0RWTDRNsadU0PHxzotxrbJVG08UBMrugnxwvw4Kycee9ajx
agASvYnCczbb77wuE0IVrcUxhEQtDrpKuvwVIw+iDmiJY1BvBefmHyONJVGtHsW+V7Rn6LWKjgGT
b9+RmaEe9KVLEem0TU7SRC+oniyfIo0Ct9NvxlFLn+p13fYVqVcgCSKpYw7UmsBQsJpWFEfDwN1z
hqWBrdg89PMzAd1GH4m5N62g8F36yhmSeWNv21i5doxYGrkXmxrRThnsHqqO5l44yXZdT3uzNwTS
lcEodn67VhbWrhLN9FBkmXkPqVPhSC5SalJiXPjvuBpcOGML6hGSIW0j8Aa5HteqMSwGaUunnbpN
LIqomFLzThmcJPlUBOwEhtu/wx7/mTrC7BROJb4RPm/YlbZJ5A9D3DI2Sh3XAVEYsd/WRz4jNsLK
qaqmowPG9Ia5hx/F2x51FKl7qQ86HV+sTM62v3W9I39wff3DW/ALCcI2Kv/xafMMJj+eTTgdJl2b
0ILXP8koEfSkE23dShbmpaERjt50k3fM0Wadio7Nzz8+3qbq2ObYQGHE2wnyFOuqFGvH8eZh3cux
z55jrxmjamyGLxS479EuXw+S3S2GS99cyB6bRQ5n8kb/eMllOxSUI5YXlQmnhqqRvI+GgV6cxeU7
p7Z11l5fSg7FMgK8gwhvnP6vDzVQ6NMbJKBKW3LED9rcfMmmdn0PRPHTYVh+fBuwky4YW0N8f32Y
bBppYiforhJNeLsE2e8+Tdh1//4+ic0F/uPpWMLGzE+zE6gGh+MJeX2cYpqtTTZpEQAQD3xYHTSQ
c2Qkk7mcKnPMug901XX7ubQ0QzvUrsi+J3WOcDzOu8aL8YQA4J7JFrKpLnQGZPPVzAbeyIAPWPFz
bpEwEOCFLPDa5s4WNLSIiq9uPulJDcu90b75iEmqCz8xNXWU8+o8WpM2Lrt1lDxABYskTr3aIiGL
zSwbT/butjRDkpvW6jk1rI7JDeweDDcesccsd6K2+3xvslO5Y9jDGjGqvqhxFYnWP2TDEFs3tQZl
hwrJhaIfxFVqVtFqq6Q/o2CjEgHgITWEmxQ/ipE9ik4mFiRopfZyWsRb+A9aO7c8ajWsEByvUPFD
owbFdckYpjai0aHQrAI5YB49k81MAHFcVYW+S3RjzPfKRWCB9VhNS3xeKd3JdjYygfIynvTW+eBU
THdDrx5zm1bhUJc7Gms4MxgcDPWZ3tTxUyV6bUAxTcb004wT7sua6+WNjUh+psHRGdlIYhqC+4fK
T/P+xlw6qe6po+ldeFnRZBdrUbdsH8u6YnIYo0SCSpRvkpA9271FHse1Vd05A+S8eEgojPLbTowI
2EOzT7PLVdaaOFvzWS6f7TKu+Smj1/lUzE68RF3FmGXPEb0GW3SLmn/NLPvzUpTlBblaNPNS1TIg
6bV8aL/ihCtAVSD39eTR1hbfRIZgDBjZvarXNPakpe9+KHjjmjDLpIfwJVt9a2fRGBsZa0owdWo1
0vmhzHHH74bEm+fDRN9gZWRMBX1VdmvN5lNhA4qfLOWazqmBMXkMGCca9UfuRYqHJB0n10iizrWV
+CQSHBLjoTXmqsMQXbrTFCbshml0en42kXxlKmLvzcwQkcve/m7c9CWBp01FEoFMUvVZya6AaLRe
DsTkMsfFxevTegAPYzqH1mpqGbSzxDiPqrb1ECtLjz65hkdsN/K7GTnVa1ojHF+lOLZ+0TyTp1iK
CLcpIATJmHmO9KkhdKgckjje0fohZ4xeaTuG7tTH46k3Wog+yxZV2M6iTJ0CJ/aWD94SUxkT5ebt
ZtOGqFZyqv5u9MjLgmZADO7KeJL0o34e/EiLGUuGUjNECqvGnGHv1AifGDm0y4yHPoUr7MAtTc5N
lObAszzM4ke0svZZPmYwQKGP+B+zxk3afdr3bhJpQuTtvusy1zlxKrrvgbtKRz8VUMadAGO3pgI2
nfWFKJSfXCkmr/Z9ms5COzam1BWwJL2+HBTEFNajFnVbX7FjsBTnGyadxsfF4ztTFaEhc5LDLhYL
7w5RlKtvonmvV4ebyy8vmeV5Erp/mlVrfTlrebVuthq6WkdIXGRUrtaa4IZOpEJ0gZ7EFJ1A0Cxr
jDD4sDOs45q7tpV1yKY6NpI/q3iKajBuv/hov7BqfvjUwJS0XALXbZR2lBNMm16vzSwhY62KmCjA
GZV1HXhOgcev79kw0M51/fZhrvBLngALbTNEL4n4OPKa+Od106nxvCNJ1TgQVaR7oTE6i3+Z0lxW
H37/CXnz6bWYf1LE8gU2+CLq+Gpf/0h6i0ma9XlKWlZtkeGnV5EjyQA3Vwa9vz/UW7jPy7FMPIIv
H3qK8DcfK6rJloXBTSO9V/WeThQMDW+aIks09sNi+9lta7Yx/5tILmNP03fNTG+5L9L2HTnZ9vX9
8c5w0huklU0Edl5hmG9O2u/0wRxJKosECFrnyKcm+WyxHuI8wrrrn3t9bDnvPA5vKgKeho2Lt1G1
8DH/Sc37scZBVG9YmmXRymOuE401q2s5N8Xu99f456NQJJr0UyipbPYobyopBaAgbZWxRM2kLDTZ
SX5Qvv4eE+oXR8GezZWj5qAmNd9UN8SN6gjJsiWq01G/AdgkTiZMAF9+fy6vW0MuUyL+cLZqjEl5
OH+S/JkD4p+OKWYku9Ld2ZgwQruFeeI3Pl8IL5mjVCP07+Wg/2jv/T+UYLShu/7z3vvu2/Il/VaW
r8XgAEf+nqrbzh8Y7z0PFi/vD+oLnoo/p+oW/0TfOPU6u82/uox/9xJNWokMqaiDDdtgQ7FptP/u
JRo6/x5s+a1Q3rY15j/iGL1eycC9bdN0g60ScQyQk97qjetF9kSbUaFKit390tCpSWKmByPzn3/0
Lv91KJelCnoEZ/Sy8v+wRawtdoOW8GIUoEsaUR20KGAQHv5w/X/xAXn9lm1HIffTZdXgqiEmfsmT
+uEoXdMtKuvwoeQeBa7Da8Z+JfEO//goNnE/sMu3SGRO6fUHQOqcQ1yS+sB1Wo8VwtRwGIfsvbV/
+9j9e8l9ORl0u/Dj7M0u8NOSS1/GntayTkPPXb5io+7qPpi3nm4uSYK1AjZHp22VML0toaDEkaz0
COd51Oh9oJMKuzbXotUv3DW9+/35v15lth+GQN03LKykAtX2Zn74cV0emZdWENtJl62MOOzG6q5J
7DHw4bLRD8WcGQ+oi35/zDelwZ8HRZ0NXZVmOtPc7db/cGtVWk9jnMdopevcO5nBoSBuECjqZnc4
2F7VRpPTTTsaNWSX+koPe8O5rFOSGh3SeU5Sh35oYifeO18P8fM7RNAAzS024dQtXJTXv4u55eKP
NNjDkvY7HxF/QVpsEATu5pIMW2kohk+JsRi3aznfOTOQnDXzm0cv1zb8kzmd0wnqD6ubJswG3eSb
liVM6UszIWhQtk3yUSLDPfMssd4qoWZaYUyuyJfNrF1M6DnRU2Ym3uPM//wicVbMK1kWLPZA+puz
mhx3nAbSJkJ0unNomll56BK+xL+/qa+Lipd7ylaccYmuk31mG29epLUACGFnZhpqtr6ChKWTsSaV
E4H26UJR5P8sDODP4/FgMpBgAsIde/PgYnTsWne2eaOoheGPsKPRmcBGy/Kuo+BXF9CDcITLBreN
Z5hvHouSROu2M2BFOyt0ft1QvLeifu/p267Q6zWCXEqcNsRQofB5EWD9+FYYsh3TXOcKrpZfX2ZE
wV9B/+rhYpHiNrauvteNzNxLieivxGV8FeeG2K/OlAbThYp3qXKnk7a4G1PEnukyVtdp5c/4FjX7
2In8I42ajKmoJveWEa87ML/DmU19vStzUwUq6dpQAGU78fx3204/L3++AzKY5ZzuMzj7Ny+8ropm
lqhcwrE0izBzwXwJsDGRi3k5JC/diZjj45If/qpn/uMu5Be3zqFhDjmOTEwg6m9KNdGbTKA7NwUz
YqZHv0PTjQu3eefZ/8UiymeXXhSyNofm+/bPf1jPUD2VfS3iFHWqwGlBFPRh3WbAtfIdkGlLuo9Z
0N456K+uKXsJneElKY76xsH+8aCtPeqKzyONoNRCEkKv41yjM35XKtEdmbVlj9LEpe9R6L+zf/jF
ReW7TIlB2gevg739sh9Ot+AdWacly8JFLsi06SIGWGDlO+/DLxZjn8+i9/KRoIh684KzHy43EBKL
MVmZCHnEfHQ7fYlaNAnvfZ7fLl7Ub3iGaCGB3Ean4759TJaUAmRsafT3xsc2Q24m54ieSH6AZUOv
qxnuwAEMe81rs+ulr+9TgucDl43Ooc688tB2xK/PooSH6jE9/f3K+vZy//njGFTb+NYZAr250eDU
Os80+HHA7tKbaV2rCyhl7/n8XkSXPy4/bw/z5q4i/vUchEUWzQXyBoxFogin04WfY1k/F3qcnoB/
Be7aqOW+KzfRiLQRqslU3mTzYkdjH3+ZadUGGRjuk564jL22VM98Mryd603JjfJzZOAuoRnmVGT7
Kscibkj/2++v1ovr8fV5WNTBYlurefWdt1lbLMxwijta2qPn7eh3dV/xPfsPvLgZUA9Xfh6hv1Hv
YMsBpYsVKJyQZOiBxHgctENaPrcjrTV01QDe+dpDdsI85kLgaEzjrsRMozPHso0ulP5oEYYNNRKW
kAXdEhBmVlpsq0mAt2WikhB/Tv5e9bR9bt6c4MbnxZWKsm3T5b5+/bo1pvU7LHAtpCECXHfTM6cF
sjlL/VOqjiZiH0NUmK/3OzY4021Gvkzm10TXV1pYDfZ7gac/vz2WS5oRIwoWeaqnN9/HQXSJX9BK
oOZpaGTa5netA9e4AI3YOVa5vLPwvWmk8MCwayJID28jwFacd2/eVmB81lDzMgfTNIezMpAAOjKU
c6GFmN17gtE0CrMhdsLeo9nUFAzgTH9+57UUW930+j7wSrDoU7+y+jLpeH0fFoJJtx2Fh7qzanFI
FMn9KMkap9yW5xK1EEDM1b4QJYn22gpycfK7PsQC4e3amTQh0FjGp1ZULB9tVZxCVxuDUrP8e1Wg
GBtt6xvW5HdyWN4uqmxDX2ICeUUcXvi3TTnC2s12jUdoof3i7DE8fCkTA4zs+zbbXx4JLygbW522
z1tU99h1ba+6CUSqVn+vyCE9tHY9QVjRtXeeh+06v7oPCNK3rSL6GYJimQm9uQ+ttRgwBRIEIIZ9
/HgyM47eNxWdtTlD7fr75eWnZ524CBpYPH5bJc2Q6/XBjDWVnT81VDLDKg5WyiDGL61D0+4AEry3
Ufr5zOjQbUNP9vUGDu83L5bfdrNXTCxWsbOi+/BU0+8wn3SBXtr9TeGV65mRFnn4+1N8k9TM+8UL
xivGfhgXM3Xvmy8B+lidgTk2G2yGkafLe1XNF6DegrxHDETwFlLIQ55O59R177xUPz01vE5MQB32
pTQ0GGC9vrzlYsvFnzBrmakyd2bcxmEOvoPKe3rvTv50cTkUdgabuSEnjE/i9aHyuB07BoLUF0kt
ItX76Mbn1t3VLTr8IofDNLXduH/n2m5Vy6uHFQkHryAXGD8CufBv1i4l+gqUy0gRzKbs0EEgiXKj
Tk67aUqIrxL4b/3Qzc32qk1G67xjFHJlJNI/Qdf+4Z3fsp3hT7+FUHqBVoS26dsXx8tUt87cw3CG
FxQJd5gHCHFSDzAqtGEZM6Jo8T9ctc4eHDDc53oOMCG841d/2T69+hmeucXv0u6Ee29wR17fCH2i
Mz8A5gk1qutrlpL2whEtUQVstyLTT74WaNcPaT/RsM5n48qJ2+GAdGuBR6XZX+bqr+jp/22C/hdV
ww/PyE+2orv/+3++fvreZ8WnV4LK7V/6S1Dp/cF2gw0OgwOSxH8QVBrOH5bDzXsRJ20lyd8dUIEG
E70BbxhAAryrPuXt3x1QOqeEKtCdYCXl+dv+uJe4on9PmNBt/ce9Hp+y128X268NkIqUgmqEHg7L
8+tHCd8GvQKFIDtz4NxECfTfwOYD7OKDdkeJU8hyloBY6cE9x1YNEiE0O0hCQZzYQwsZbXWsc6eS
XRX1bT83IfuFhWmmWabrpQWT0ruZOh5JHys4iTO3hWX16rxmfN3tTL31e0Q7Tn4obCtJTrE9Ggw4
jVqmRNM41qTunFWHFBcsdQ1szIUFiV8IMPvwqTQMF0B2WYnE8CIEoclNLYd1jmyfD/VHfSjG1g8R
kIrkQOAP4RHB2uFAvzJ9c26pdlAaq93UV8X4YSI51cVeYrH5n71lLa8IqwOCV9Sdl9/pQrOLW5Ex
+fs8MLW4gWzq6De2pJ4+dRo80ZE5N2BtBONjta9U2zXHUvXKuycjq7EHvCkeY0tfQQP7XCUjU/nR
Y82m7h2hGJ7gX1X+hWrGHmijWl13uUCGa+drNFZ8xu1gLtcpuTS8TqJh5PSa5dkefW09Zd4xtt9M
LwUYiOyhGbJPZdoUHVIBEjiaYPNExxhNlnoQxyLtjOKmBWbdf8QTlA2XmaNBZDeddoJE15q5992D
DySPhmzW4dtSoIKAh2ky4NY3v4ipiahk4FsmUemMNV0qZsYZdITRWZsVGia35Pusl46NvWsbB8aN
0XDbuoo9JAuh0TLfJXuX7kW4mKQQcYIKeUX6QrHLuBBZGcvt/9+XwxWMxoZcXh9D55PGxiEzsf1n
csb3XiIY+GjNxhA/rSKdu4cODnRz7Xb1DnJqdwA5d08Mt3VWTCZ6hhabWjL5ODcLFzKS0341miIG
PK/UEzLTNooT3Ajbg3uTFiDSLWdOorSZaH1UkOZ64JTJzIWY5/I6x1ZsPprY7+VzJ4pyOrMF0gKa
KbSfIvhw+Lg92VoSXJVUtT2HQ+lXuPPRCAc5uLc9tIf1Jt5EpdxUZt9aqs/6RqnlMTZ9FLKDXfBz
ZgMvcQjk3Hnu6LHnJ76d9X4dVv6U6YQEYNi5nmA+JHGY4O3ukc9ngNADtr0LkAiaDfoh08S8fma2
GW+kyLmwxSUI32a9QhpTiEc39uRzUS6Ynyz8UWEzLnwZGqC7e94wxDx+Q2RxK5EeEl6MarVL+M+F
X6a9c0pnrQEPwWR2vCXfqnDSIB1TUSJHhkKqcCo2lvaUqWVQn5fK96evnjX43gmEDbprMP+n7KJb
2kZ873WMBnscy1kMp7DDkpwSJoFvdzbJSbvqh7YZj6s2VLdMhTB/jUsXs9Puu8IMYcgDSpRDr+90
5bK3tFyFEkAuWvOsqbRLoxzUAex7ydJx2ca8M/TXybhafS5qMAGVnCO/KLyjW6+2u2cWARKuwXUU
+u5I0kDiEQggfFl2YS+1/LxY9A0IWwyFeRavY7UekTVaKJHjhoQWvU28LZ2qqZ7IrJ0GIhr84kwD
gnBNLPdL/ljuSDxFVgk+wrTrJymq9VvcWM4ZQRhrCJxo+toIT+3A5Tq3Veo9rbG93BIkQ4sg46Sh
9kJq3U9iKA5VobFF1VdwpXPH+skP0bxgdfXmxO0ygyhjqJKZk/HLKm0Ynmd/RmeTVVr2hUmX9oir
Prka+TOjwhmyXbmYy61db90Z3TEPXSyX81qU1T2xndPNUBemOI3d4Tsdy7EP4qy2cDGv7XO7+s2H
3J08WvqjIb4rgQAx6G3HDLTFQ+29Zi5JnN5o3MOdWzHV1Sr5ro+m++SWwinDWVpjmC2zs+vHKi9P
pdO7aPk8+8HC37Me1thAtgFNn5yLRhTno6oQBSgRd1epr7k7yMNesTN0UuODejDnb2TZfBjBUqeB
O6n6CZtbd88KIPqAmXrc76pKKwApetZXr1T+ZTYAE/DsOiHGSiwXJdj7j1OarsZ52YzTTskSeIQn
oAK6Xe7ecJlnpCx+8XFoJWDHDQi3Vx4nFdSJbvWYDGlrhDMj0LDuDKPFEOX0jxMf+wRGniDA2FWW
dVtqHgIYw0Voq7vqIlGedoAEYt1DJe2fe32Se0LusOLPLkoHyxx2XTnrR+Vqp3gKsiA123u9mLtL
kjCm+GoZNOLM8wVWYwt0IZx6ezkb6VHx9+MxE6OYAj3uu6NcahDjk25/6I3ss9W19akxJ+dF6iOk
LSd7fDDaFiwONfmFa8mrYvHKe1S6a7QYCnFQv6YUkg3+oiw+HxvMu7Yc+xtZyubMX7dSwGST/pzF
g3vK+EO7nYalQMHQNFd6XKSRQLCJxUz1h65y1Q4rsfa9XDG2EpyZS+wDWmPdAK/pipN2aeZg2fpW
4TCrZE+6XHZervJ7kuVXvpud1B2ZF7Ehrt2pGO4wMWi7POutx06DA2Fm7aVbjhe90ckTKJHwUrWm
0r/HBXSdvk9BqA56aHRW+qBpOhwAGIZzXVknfqIoF4bhtPPpXVW6YmExLb0Ju5mYiMBfp/h+9hsb
pvP6VQDaVCEZD0vQVvLgF3lzBkJmX9d93kVqKLEVt6LfvAWtziAkG6/qwZrPKHK8Iwuqf16tOU60
KrEfKIM052PXQE2hCbcYPhvXurstSqYcQYuyLfIzUC0Bs8DxMc8a0zztx2a+t71mqCKlxbJtcRr0
yCKBBRXdsUooSm6NVZ/c59I31OcUCl8bDUu6HAkkrCMsWTr6cuN7m8gM8rbUqm8Fn/xLvJKPZQPE
t+pTluemWxlD6FUoY+YDZya2mGM8+kak9GzFuWunrC8MeYLa1bsLIkyK0Haydu/6I+CQZSOAt4v3
xJtB9HmumbhmTFPSjUsRVxF9JR/mUmXaCYx6Vm1pJDh4pZHJce/2y/IF95+sAK9kzXhlWXF3SPq2
+2LPtdhh7IPva0zlRxXnFVRg3VFR7Cife6wJf58P7rDLFyJgSfa5EjkxcjvUI3FobbYMDYPtEvSG
VZ3HCNgCovrGEJLNuR1PMA+rtq7Pl5i9rV8TLdwI1bSho7nGXjMmtYsLTRMBlTPRjbTYcEI7UzLt
51XI3aAYb6IKBP+czTSj2Y9OX/28qO9q4v+evcIunhbAK09znI63sw/JM0hchL9KXzwcJMN4VKqo
97Nsvq6Vqx+7vMcqlOveRWvU1UXjTMPe9dbyazUJ8yALi8ztYnLwNcmehdKsrnqlp5Ht5DIakiG7
VZNVh0OqGUxXquoDo4T1lGad8YgN5kOZEXGDhls/oERW34TNdGsu3W8NTwOaoBLWr02CU5sS6UK/
7ZYyYeBjmjFK6TrfDgkW8K5FTdc7X93komd0QGE3E9kH3uiiaIZvWWnnNByzEXK7ZXW3PXfTPB0G
p4oG2pCPlllpUUPwwEE1ZfoZ3rRzTBdvg3DhrP4Aq7M8WENVXzbgpD9OTV1iFn/JZBraudx4yu5h
nFvKU7de0itr6iF/GzlEytgdbbScY2EzFtFB3btyVuT25eI76TXypFypL3BX6u5uchHb0qJGHAr/
BX6CwNopdwLNLKPClaKhBiQc4QW3TpCk9vmOtElIPmAqY+2UOU9OMADOjcMwxuJDlUMY4+FscVd6
CUDWORbWkyZ6+zsI/PKz6OR0kaGmjdzV6j8ugsbKWg1xE5KSCLiK2Xr7CSVNdWrUcJRpask5XFZg
PQmtnqjT+k6RLujiMCPqJ6GkG65LMVmXNKD6g4HhbVeV1XjrAga6HHUou+FQ0wiH76wYzJLIAj5K
gs0tZZ2dOmJFPVESDmEEZu/WbjSPuQR1jp8tlG01hMY8MUvtNWbHHkgJGyleWUYx4TLnNHZd/aLh
2S4jIp56TmmhQYcYw2QnyBM7XfoMYu/nddJj1PTkbJ3NkHGOKcOa207TlyMoVCs/VX1GBg/d3OHD
1NIWCiZ6GOEyWIsdSpfwgYB8CWN+RGl7waypwdShEYRAoa2nx4VA5B0ljH1NEox2YGzvQEEg9ApO
WSOvPZbhE2sp8nOwUslnd6i84QQnoXB3Bclau8myIQIUi8OiVZCcEGbkhYJXyst+PbMbG2Q2WBaF
a10Wzxo6mzMcHv19Mg+8ig11Y5C6tv7d8sYKa3Wcn2isco8JJOvPKjeyHcQqMpSaob6SFuuT4fSA
AUynYqkaU+1KrjK5AiWl45AnZ/whNvM+UHxglrDHWHZpFb7cpblL6hAsVsLPaEZeZmbhXvqNNX0y
KCl3S+dYX1TDlCOsc1uPwZTF/VXJonjSx93/Y+9MluQ21iz9Km133biG0QGYdW2AGDJyYo5MkhtY
ksl0zIBjcgBP3x9SKonMklGtWtWitbt2KYERATj+4ZzzuZfEPNYPyJprHNuScrp1GbCTrjG0d20b
mgeF3BX+x2B+EYXsCflIxMnEtNti1V6TF5ch4M6qyA8JnE7frjUgpmhZeq2OTUpas+kN1rEQ2beQ
DMyPxdTAIDCc9GpgEtFESHfz3aKc/s5y6/VsyrqR4Izazy/BUgbnQ9/oY2uQEqLJgjtXIlgXyI7Y
yC0rORFdstwviZF/FwNJ0kjHxwtFSkE0mkPyjbyIPhq8Pr0WQDXuyMy2efFkI0wfuqXb1A5LbrC5
f27CNrxFt5kc7Dns98IKTp4wwUJAOiDkwSMXMODjx3VdqvvArZIvw4BhwW47Gm5NmkKKe3nr24rl
2uMuNmzvDFF8wgGSOTnyAbz2X7yEtA+Bc/8yd6S1V05z3+PvIOTLsppD6OREVnF+L9jJ8yU76jLJ
CMMdS0TMmUeQtO7Kj+7aa0hwKy9ovy6bnV/RE3J+V9ZtKO3+qVZ+j5OoWTQF/CgLuLKJXPk3tAhv
pRSM2HNaM/Lt6pTmmukJRTW06IgMAXE2UDUBz91GrjtS1qZn1TXup3Hu9WOLrcGL3RkB2F4qK/ho
1as7cTvN4YnsDKBwy6qy/OvagCI8yxU1vg6rwjm5bqEI4afH64+Uyi9lP/m7xOz1Dcn5hLRNKng1
IVV+7rPS7C/mNRjzD42FxJcRwEzSxFAuJUPz4mvvdfP8kE8FDy42UuxwSsunMFnEWT+7/T2Dj+So
sllg1IUH5p0cTxV+bHZyOdNz57loW7yM5R0rnWpny4WQjpw99LnhocWPNCuJy3qszXy/MoErjt3q
OIeQwIhd1ijvRUhTHZOiyfWexIa+i32qKagOCYNuozS/i83YTka+vSffugJaYU1FASSFxI4997jl
nlqhcdISZb1cMtgBJksICCxyXpdlTFyUQYYxPsFoQifziBsYhHs9kJqRhbKJ/Cqrvo2D5Z336TRE
oy/us2Scdt2ojW9mXyF4WRxGAasz36d55rJWmJ0d8yk/xu5rXht5lt9a5VofbQ0BJ+hq/2o03Pne
H+rimk9KI2ZUxWfBUU88hVy6GKcNSeoMnIvrJTDSPXHM7Z4JXy4jbI1yv3rLcqUGhXk3ZMyYxE2e
EUfSdPmdINwLzUxdhiQEubYZ03KVNwJiWR9D6fDMK8tPmAzC9Fgwe5jE3J2Pa7qad10ZTszdFFnv
F0w7JPafzE7zOJtHfIcUEIZzjwS8kTdG0pLsvOfO0hUZ5UXqiu9uhS/l6yiJBTww8FZDuRuCjhi3
TqgVeCkZBsHZWBRpjocxKebkE0aioDO5CzEvH+0KKmqI2qpO4bbmfuHd9DTj7ikhYWaIc/JRcOyF
OkwuUptEz31gZlw1HTz/0pvb4FXnRPR9mYM+8cqI/Q9h1E3viO5ySir/hs7BJasv1GKI3CXP+pPb
BHlwwMCSBFcJfW1yS8Zt0hxKugZ9WjVH5WElGRWJgNwYPFtG+24FEBU17AJItid0P8cO4dPZzuC5
XbL4wCIn1j5B4UrqKPwpZ0tJbEtoK1BY9lyb/EJ/Da29HKfhwtXpQGhoxWvmTml/Wg/4tavkaPI0
eVdEFQ2kSBTF4p55RYL6h/lQ5V+U5NNjS59XJpIoKlYruTMCj4uz1zeCHZGjrjwyKVymkwz7arhZ
jKHCekr88XLEp2kahyIF8XY29LZh3ORZG1agfxz2c2IBlXkWuqQAXpbmJu/saKPMR2bpgmO3zkeH
cit32bdicjRuyHbjuuuwMqj9372/BEQ0YX7NhmW5xBkB5i53n8PUas97MwnXGHKDXHcg6ppLsjuA
9VTptAQHQezgEhsaDQ2qyErc9HOlL5NRMGJObGZ/iseT7qQkrj45Cm10FEiDgETZr9Vxy0+IhyKk
7qgq8ZU0Q7mfOqA1jDHIjzM7/zQyPTxVhW1diGWF3jQmxS6x6eILQkz3qd19E4OdQa4ZP8kmHOET
2eqK+av/gLa0+zCVlBcYmPwJjAKt24d5qF9UMj/OOF24VvCJCLo5ytfwPGv7c3sAbzkJzL1eCOeG
qquMUIyGkTILO1oLG7gP0ZNxWqZP3UrFMeWtH+UK3o8eDCIs3bUioUumx3TujTN/6miFXUqwmuxq
sBzke/oCwxAEKsxF+pBUJpGRRPbsGYxbN16vkniypVPts6lNk5PXT4qcJ9ssGKpwgC8o9/ZBbWXP
vQPjjwwjHvQCCQl7O5aW5tXarYTslP6FMfXyLHeaau8SFUzAVHnXB95zJkq/jqBNqFvAnWDeCdk7
CRKTTunS2g9DIdrXhUDY656mrIs4CMubcsVGqZTH+dU245U1juozqoQhNnsbNqndkYHfcrkvmhTv
s9SrnV3FM3UhMzW/BnVIlI7X82CLrACm2lria5pPl9M6lx+BW8mnqTXEjm7D/+YkOQjDKmNkyRf7
ye+pO6Y+ze5JuyJTcrama8vCXtSxIkIb1IJpJUONSf8UxoEhu4PZBO7BbNMngX42Pw6WImSiU/hZ
F1APd8Yo2rNeZN/dohanTC0fHAaKUTH5j4SYtjurMDiqVWYyCJ2mKJyTV3fS+clKq+BrA70Rpkxz
g5XpZWkdwYzZbXcYu59G4ZCM67vAJzTVujGo5GLyu/bGr+ZnSnojrsuJkQcPXtR4hbzJgiXYCYtx
7M73x1tqsK/w4eqoTcDOIKe7KVnfRBQp+sDWH35VUwB9KV1r2LdZq+4JxmUnnQGKvVub5dYa8WMb
82juV0O3p2qUxs4t2ZgS/mntljKDQOYU93laYb1TYdftCO2ktgR59jwV5t06OHfLsDwuBTyI2mLb
MTSfDL9rLshjOMssU56RVnOW5o6GNzKvV9m4nMN2WvfYYZLITVv3mFj1cDHN3UYdCOZzy2Pco6lr
T2SN0fe06UxOqge3FEshAtPhIFVgfQckRjmHtncbAWMbEEqMJ9/pvhG8sSVIJMW5r4jlCebmjBBf
1LxDWB5MRb2Vu7CAnMrd9YVcdpOQOrZ78YkzdPo8ttiYyyk5kU48xQSiiWk/KtdnO5D3Z0TXny8l
0mqyhEumi0TcMYS1PGhy9uR8IAYbvnnqDF5FB+XW53RudbqzeF406G+RXThJIq4dwW3brtl8hjtu
2a1T+dSaOe/ULrEezdKq2PUt1Y71Un1OaCBVStWhm/Lqx06KT7LjziyyYUahXXN8+9ZTRTJyzI+1
dWw56/ANeDJRDgTZng72ySqtb41IAcRsiV29K6ojtUC1n2BuXbr1aLyEyQw5y26yuNU+oetp89gW
/KTzyLortpjjkYHW22Cp8oAZi5JP6GCp/eaxP2S+wyavyFWcpaL6PLE/3HcG3Ac5VUHc5izbaBxz
79YBMXIcsu0gB7C3vQgW+UIjSq1hl1Y0k0yScg623MeNbM81s1+0WfXlWCTqo9W1VuxLBtdQB3ko
A1Wf+RZC9YjA3nlvSk+cjXI80s1ktMXDQJqpMBe9r3V2OVZiPGc4yBmeElxdl/3tQj7fBb9h/R0P
WcKAoaZJMbP00R3H/lLnZfGQNhQbkVHONR8tr9gvMBx+NQbK6YYkwkcbyMhudIuAoQmrox1ZMDpe
TWfk81qGdq+6llv2hLLiy8wM+YTjpHFjBp09CDzfB+qE2orCcLTvBcvDHUGMX1PbCNfdaHRJvk/Q
7YMTKwywNSRDiAYgmO2cz3k3PCVMUi+ahZdlFqTtLcKUOi6MzKdEZ5QWm5kGmJxmxjMDDIpoA2Kt
1VhXtjOUj2uSLwdQQty0CsbxAgKXodStVYe3g1EA76ZSFLG7AlvJEcPtcBwwyC5c4tFzIiQjUttr
ahBl70ziDbMcXVbFOiLZ9xnB9VRLHQHvykWfHdttO0RwcRgIC0TvHps0qtrK/jCxe2UA5PaHKRuZ
Cs1ouQfEnGyZu1YfyG7nDMI9Ph3aZVkOqVmaZ7UbsMkDkvR9XOtzsNolk3dzuch6y/jAeS2Oy8Kr
mWIV3Dao3wfhOhhdFz39jfbjZ7mPR9SEDyiDlEMkHi5+0XcCJ1VJbTg1uWkE7RBjR+WL7JQFL1rC
H3QMN7+pSf5XPVY3TVYP/X/8652GFouniSoAkQ/2rdC13wt8E+2R35bgZO9gEKjzSmT2fLF4q2X+
jRjtnSqbj4EA3LfQ6lqmh+XnnXYKi7LO24oAbodtKoCDyR/yiO1K8nnacGO7kC91pUwL0wdLCm86
/vpzvhfTbNcnAMaxHYSYqOK2wJkftdlaod5vBDSjrDbcMkoYw7qRh/P81k19pz4EAOnbT+gn8unK
HEvrxlxbJg2u8uAd8u5NL2XYmuGVNYwwj97+cv9IV/PQ0BZW/2f7d/4I53nTePz5v66yb8yMmtfh
l3/q+L25fq6+9+//0E//5f8ZsT/2prD7lfWw/i6fy58kN9u/8TuEBogvT4iJtIMxMrYkgWTsTwiN
ZxPju93UOCscDz3M77ob9DjYDl0m/+B/A8FQ9Q/ZjWW/8Wm4TZDZeW9e3Hcqm1+pbn6W0WGXwgyJ
AB/5Fq9uvGSbJOcHMwAga9TfVXIrMsP6JDqnfMTSB/rcmslSjV0AqeQaAin84Rv62+f5t6sKxImY
J1nckZL781WZ9S2Z4phl8SiiYKmye0V5evHfuAgWNdDJ2BCc4N1HU2xkAzkEt4V03U+L3/UPhVTz
8jdH08+K0t8+yiaA4mvhMuYGEvrxCxyDRMEQCG6rMSW0A/O3e+sizdvLUJtnZu1/+fWHenfkvv1e
PhEv3DI2miv7nUSqyEnpWUf/1iosdcH04l4SrnzZj4H+m8/185H7++f680LvXeaiDu2RPd2tLome
xF8hIrNjjfbrT/NXdx+mDYTMvEKo7t/9REL2U5Wm4rZKgvCOP8TSesYhcQ4BBhNsmIPVdIVM/+aQ
fzPT/ilZ/P2z+RjAeSIFsrZ3ly3zNVvSMrjtK6fbaVJ2KSoH1yVr13MOaxMW92MXJvsaV+yTF/Ti
4DmV/JpJQXvvsPSIZl4SFz6ZGhRnpZXsiDIhYve/8d0w7nPQVyLvNN/fWF2HVHlb8I8KnFxRUNmC
q/cZIgbZq+2s4U3LFvjs1xf9i189wO3MrYVvN/xNoffDcbCMaeqm2r6d88E6tzvNfIMl2j9/MANk
iBZCbM5EfKQ/PzKdAZR2Gc3bkFBAkuZJVmXy/nduUBRJ/Gd+/pV9Fw/PpiX0MSO/P9raVOYdE7jL
eZ3YUXSepz+FeVA25x2Rns0uC0JyiFnJ+SPqDeI69gyWJxo35VgjibamekWNmFDHQZjTWKTcNoig
fkP56NaeQP+8S5NLpntBuNMNCR4x0TDirtBLuUR40ZObNa8pCQkZmXHkhln76IuqfezcSjB8nlX3
mk4I3CKcsEzwyXbuWbkC7gEwZ7TO04xor45me8gfBjZPMWQd64StxBlI8hktwv+yrIfHZIt13w+q
tiKe2PlSGtq5becgseEEIRX1rDzblEhrbsWNL6wjVCtn4+DVQbQYoXNHooczH1jtOeRFW111mzO8
WpEbthCAFo0yIeqpv77QawPIKUHckC2r2qqLFdkxFVFmwD94fpLhu5vWymC0Ohjf5GjPr3A63BNZ
Qn6+87TnkSvUGek932N4AnRahSdG+yCPeMTkhVBsrE6gvIYH02FKdJD1kJzQomgjbns2a0jRUiVZ
cjc6PdaNNTU7lizFa8CsZ4kkITFyn6lhbS5t2gV6P44wAtlSj7mH7DvjO2sFlB8dZ8JZKHC0niej
q4MDakz7S01POkf4LVcAl8ogC6YL0m2GxRj83sk8dSMr2LtNxRXivPDLhzoXYR81aLYeeanII/91
k8UBk/bPJPGMlwEkWWennKK7Wafeu1BmKJ9T5vMo795ACwIQ+af6Db+QvaEYkGGglXsDNNjTG6zh
DdxgvkEcKj/UxS4NdUvYs8lqvxUC2oMfbIIpT8j6ObMmeBCOkcGGsFbdfmVzS8oMTqPm2nrjSDgE
ZBEM9caXIGYH1gSUHvnNeyNQuG80Cll3yzdktzAqqp6cXTJ3kOa1I1vxFW4JwJE3rkUDeEPt2MyC
uyjeyBdab0OxNyJGUAT6HvgIITBO47xiDYSdUXiWvrA3oEbzxtaoR5so8eKNuVEu6aqj6o3FUb9x
OerSg9GBjgjdZv7G7ghdRmNMCDemx1QhxCGJC9SHspC2M+TYCCDYu+1kN21QvWiRGyVEmgBDNOie
MVITGBGjN3lueuVhS3QFO75dScImDaYzzt+y2XIfEVH2XzTt4L3P7h1SSS4WEdsbwERvKBN3g5oU
G94knDfSSeaGPdmrZAKemjcMSlil87V6g6MgSWtO4xsyhc/afiXGmh+IDU/11TQT+Zm/AWszOgzW
ZjUBApNdkckdbEyWkAAnL1qmTrRxG27YFncdl89JPazp3n4DuwyYtoqdv/FeysLsvmTuBoGpifv6
DkYJNAzTpOmBuLvmm9jIMUEdqDZqNp5M21vux9nZIDNFSCgtDCIwCeYbodNrGpA0tsubkOUepJrA
8Ei6N2r4NYmRkjTa229xrIkn0LOtqUBYuwK+0RVR1AgmnBZb/Bsbx52mBxMbwhTNJoKaPgegs/SY
K5hitYB1hjfIjlxd/dHayDsIMMuCNdoG5Fnf4DwoNVHsgglKr5C00uf4zPox9r9hfYqklkHMcBfc
T7GRf1BYAAFCUIwIeHmDA/ECy2BA27a+GVpZ3upmWdgOeYZ1ibFkC72fBsfcj55NPORsbMJwUskK
zdcEmajgvg9YT27Aom5w2cjoymChOWxECunW7vmU6+I0IdUMrmZO8vZLNXYN7hfXzlBFYs+yOIFU
U4ehz2bUqzKyeTpwuTh31nqIWu2x/WCj1mnn3qs6xDkNA+HroXMHZl0sqqudwYDAPjcIhO2vesLK
jB2bOZ5cr7VRlLNCq8k256mYIz8MiI/1w1VtLztJbG1rk9VDUl1W7ifDty8sJ/Nf62YkwAz1IkpG
RxOqhhO/Qf/porDRUzIBtM8m88IgZ2+OTEeKzwRrLpdua4IMM1fQbDi+hfEyFUbP8DkJvUMP7WvY
N7mZfRlZ3N2YjGq/G6lnfaf+hnEFfoCfvu3SVINEleTVG01fzntDBe5tS3RtvYd8zTz8Y5D15oNa
VF7u2gXYEjm5sxzY92WFGbdOA3uCtGSyv9K2Iql4mEtPHnwGLC/enOMoYeBazGcCzxBAZTZn+HGI
g5yJL28LkNZB58PRmaWP5L3Mrf3isLGPzRB93n4ibxe2VeWqJ+hS/rxjTFo9JYCTGKATIDFcJCG3
zw6TNi9KQlS4s1zgQiEKcQT7keukidgRog42r67F87xNh/aJjZw/dguWEHEo2dezDxySEtQw4IbD
7FYLr/ihR97jiKI19mbupgjCxlFwK5ozqzXyEZJvzuxiiCXVvY6gWvPsWB0vogOlR5nsF6zr6LyB
kDixHzJgiV0EGQmLW4e4Oy8DRRsX00owfDg2k8XqzmYpgC9NKwDM3PV7v0hGhliOV7ibslWqOEcI
jpGoS3p1Zdozs+be0gG7h74BGiTKYMnPsoTcuUsT8U56PvMqIBjZw9xwqvrGefKpzE5IR6tpN2w4
ZyZkFZp3c0Ei7hV+gGJWZj0Rjihgw4cKvXvdflgtVYJ3Y8h7u1aW/8VWmnyNJFQL9clKDHZgFQmO
XN8hYS9iJqRgqSgkW3AUaBkitjjGBzS81gL0wCFlBLc4hYOjp4qvMwErdpBssquYt9GYxwqZEbgD
H/FH1DsaVb2PbUDvOiexXufRGcczOEjE/c+ErxxtxB7zTYZXYD7QsqdEETRza5xpK6/uheGMwVm3
aN+IEY/4/Es9gvXpvPNMM30kpKZgakgYXnXEWi3XmCjUtT6UQzcijuTBcHetiXYy7jvIo9/AZKGZ
YRWSEHaprbA3j4qEB7fB4OX4YWSvQzsXhxGTT/FhITqgmYv6fJKNMZ1mtFsj9mEknEQF2qzm3Vy2
33u+aHbqHpGZWL9rj0BDY247jnqvRKQ7Ltbl2ArCEKHphGNMDYyDfKg2GPOKLBEl47CKD6xyWUZV
yVpCfgvzEM/dJlaj13LTI5I3bz8HqfEwe4iJLioxTcOpzcNi2q1lln8as8kvT28dyz+aSv2/jZx+
GUr9P3LuRHP/i7nT+PJz3jT97H9OnZzg34w8iHhyaQgEjlf+n98ZUta/iXygs8NZhAOd+JU/Zk5Y
vWxcRRgbfcJDGIL+OXMK/70lpxD9xvCVSYrw/5HT673Ri7kFPT8JVNu8CQ8lo5OfO0AXXzeQFvGp
79ZRPKRqUn4QS9wWZncZ1JX0v0tTb7l+AD/6tvviDtqwl71MagDkC8mXZAqtTXIQ5hxCOFMVqscU
AE2YruGxd7nZyBV1nMEmxV0ttX1Avz8CCEyJzS/jyhN2D6xFjWvcZBowjpEMos+viPOUYtcns2Nf
5zMGlpYNRFYTcb00ZuMXByVgjxwlO2PxVXLqLsUhaPAzDQdNF1/4Zz6H8LRTfYmvHIhUKvYobWhx
6nnlqCG3MjSbY9CIRoOHsedMHkZvKWUXr3LWRREZW19SkA1KIMCQIFzcdeyN+2xXbr/luaFaz3vJ
IZMibvQ6bzywFMgszsjUrbODb/dQ2ywWD2akRoYUcVN3W8hAvgWuri7FaOw3nTXsWu6QAa9OOwCt
k6tCoK0XRQXf50X76tCKwd1ZPbLitxrAV19zRDLqWkjZdGBoPK8GNbt0BYMTlNIofGHD8FqsVNCS
hu/OQXAa+jwoXpfGrdk0ZrYMxwvUQmOxNzRS52ixS0g1JGM0T4k1bLYrhJynNOGcj2Zpzng2yhJo
wVa4R3Pojvf8XN74SFcyOBfKcJGGwOwbnSsK8THbqQL0bWSrObnIR4kUjdMdTHMhV70JkEuGAFHT
m2t3LKmfXryB8Jq4pR4r9wU3cLsrx5TyAuHMUJ9XZi+bfWrxB2Xi1MiCksYJYh/pDKv4wpHjuSe0
+UTjbrIHJIyCGYaHsNY5ZGvFzCZFRR0xPqnwgDSimKkyhoAvs9Yzb/xwWPnAllr4lP5Ey8NmsnL9
ndEPPk70wkHwX65I+WD9SguRDiJelQZRVSZSUVCyl0Xb2dpj8EG0RUaxYweGQ/Z01WQvGrGMPvqi
JmT+NFne7DxL3pQOr+AGvxiCI4NgxThERGef6qZfHVIWC03S5zx0DUFX+PuaeJa0/7tRZs6HOgSv
tO/WoJGxlUv+UmvWtGXcuB6yDkrdsoOeE7bLsdiahWhO8/RmtLz+xR07XoQriTpDJMOAumdxWpox
vQiqJ4uEjRueWHCblcfXqM2+Rqmx5B6pJYHGbJUW/KftlBSMKJ+oE9jHLH14CDGBfQ4drXp4kXZy
1AZlG2qbbvhSs4C795PV/bKZDD62qqvQrM5OfUlIXGOdbW9mTbpDSgprDxkI9BTzI0JORzGjDXdz
brayLdH4eB1rqCisBmfdKYZl2bk/MHlDGiiaE+9MrCCDOU93QRV2n3BVpH3ULiktWOsTYBLXCYpd
8Jxi+qxcjpjIN5dSnzHIWZrLbjXWg6+9Mvgyp7z2sdm5TjJ/IEUtGNgVypTCzaajStEbBj3rc5EJ
WDs6X5xd3tjecN+QoVJe1XLA6FHotanCWLa1h4XPFjj7xqhoqlz3MYsuf31CIGSkdyTtDnMWG0qz
OeYBXNYZtc/sKvdKOjymFtJ2VLk7J7FVFk9r68mjHfapb3GXFqY57VxtWt2JTFdkjEjEHPZU8NTE
hSENdzgVjaf6K2aIgXHBc5v65xp5Y6B2JGfMXWz4jSliA01SsMZDMNVI8uEINfIbXuB0+kJcatdQ
1WEbYbvZWFjCgim3ySgs2y6b4Kka84KNLXX91vpKsmGwFqeartKuUE45aGjOQp0L+biaPcAqWXVI
cKXvPmrceOWl7KXrHG0xdd2xLccZXegnW00cZCGOYmep4JmsC8xmIXlPBO6FjQdwjQsQyk95XxTG
5TTa7XhXY05uT+gwE8KHeWBSmGKTg2iRgMBqR4TpjCwbHVXGrz+M4aGUjr017eRP3smqJwyJHd9w
i0zfy+JuTPAY2ZWRw2xe2oQtXq6r62RSdgB+yLSfAQ+l3aFi6lwj50qra8x3gvRVsUXTSOIX4cNn
HuLw0O8V8CUt6vLKQ69D8iKBL+C7mUFR8aZlcT3hkOZl2ntDBlmB3cyHoS+T5aiMskJYhQoeuHFG
68BAQy+nxu1wGeGvU997IdpPTClWGGlMQK8mmvUrybtpuzVM87xCJFjSU5hhDmUqWbso1f1qnmja
eXs2vHftXYKvCwuO0QiJ8LAUJSk+7US61roM0zNeqPZFhiRmXBmdrcQBxUgLuiAP2e2TeGFZqMo0
YWml7BHr2YlrnkN5zjs0srwASPtm3gVVzSH5gqagCRGkhyyKI6kDL9sRrGNdZI5aMqScTDMDKlTm
+B0e10NStx2W8MIfOFWnUppgUlvEzTRWxbnrSyLml3Wl1/C4Xc+KIez1QeYtagZmzFhsSyYFah/4
1oBJpUHWcUYgwrDeCdWnWDcx5B+xUormnBsKxKTC+LjGXafFfWCqFmkK6X4v0BlUEBvjsJzbCLiD
XdvZQXNw2nbqrsc66c4RKd6hem/4T1a6vA5DugRSv5f6uRr79oEMW0Gq9iQSBbgLlbJzheCMe4xg
cgthkkiNdNf2TCbOkt62P7jCRSHTKzhsH8q0WJtTDga3iSk+0ltOEuez00BIPmNemn33+JX5Qiuo
8J+mAfTbI6L9cDwaIm9qLBhhap8HkzuZpGJPSp0x8wXYWzANozlgO23tB+K2W+N29lpneMlqRKQ6
FoOPHFCb4Xq1gda/poR43yvHhahjpJb5LZnTpILsOyJFbxrYIvuF7/oOhRGAzUR3/vbiS7sHgXjy
paNrRpORSp/f1XTWb+XM7X7wvQrdQNCX9LwpLpLnYmZViDAsxSxJL+9cmNhx+IX7pUZHTxWj9yT8
2Sev4ouIRO0C7ETWPF2l0upTfrfWfOxAchIg1qAYjrBoUScipQM7gEkLjF099RnH8VDyl8+tVX2F
aukPUWKmw3NoNcM5e9b0yZjq5s5KBY5nf8FqwinXTFdZQ9wCAtOBMssNpaj3GYL/ARML4/I+N6vX
yfPSy94fkldMiOankdKvPS7obY8oqJGQdBAVFINp2dmnwZjM75oIcVRFnko+IofpX1MvbJIn1eVO
wZutreZ9OBWp/XkuUSE/oD0p/DqW6Vj7RzvrkFgYJb2C8zerv5/3plsLsJEzSPgiLhPNw/sAyHBS
KOL5UFGq7AYzHWO2ct9YZn+b+cVQcWNOnfVPr0kqDl2HTfCSu23XnZ/bDuA63hT0iIOAJwHtc9rg
uBaIphbUuPsCC9n+h4bsL9bcdFk/bKD4jFwPVZO17Wnpc95fD5hFzkuBZPtmkbeC9y0eNrx4FlrZ
vTQGzQDLmnY2kC70JvP04ddX/3mX93Z12GiEeXIXU0e/5QT9sMvDcLkMqQW9fW6EuQ+RX8ezXb/8
+iI/76O3i6B8JyEEXSqrNprOn7/SfGjrFJKAiPAOirhdhAJk6mBFkLhtyCn5o7/9i6/zr68l8MRv
Sagkbf58rcTKe9llW5IrRdduwDXwpHRoXsKDhxb262u92xH/9sHQbeDmDQEkue+pNYZF2GQ5t4Ke
htNHLD7MBF2Z61mHRSCuhlLvW6runZpzdc6oLfhqIObYp46i4Gwl54IO3KcZMfszA+TlfAWb9Hfa
g//6C4esOJEpiWALaXkvo5ikZCSq+fLzJmj2I+l1Z66RJ4e3r+L/T1j+xUHww13xX/J0HuiHfpL1
bH/8N1mPBX+Q6DpYXQBOSBLz/hiwGOa/gQuCxd7+Cdg9i43S85+yHguiIcZ10nRccr4tm/+rb8Yh
/Y9/iX8DMUAFxD8C2QXlxz8J07HFdpb9uf32yWfm4LHRVCDkprTc/oI/6lJac108P3/1s8IVx1qX
xqWf1+5yNRKF3MedH3brc4u/4RojR2hdpv2Mi01nYXpt2Fb16qc2VkOwnwmbzzn5mFOjf0l10T4i
4UvNvW2PkMNMT0E9TqVJnK4Ip+G5MWxF0II2yOkx7ZRuNUSQiInRm8YPBDNSUPdhOvhUWP6mGHbd
5sYpGVie2aoz2/1CtfrZ0tgrv9XJ0llPzGmT9NhBB2LukpPvciWCIjux5SBiW+eWUI81InDi4wh9
FI+kwhTFvoVrdsBYqXG8l9B/9tuSTeVx3bSWs/d1u4S8vDFxn3C1T+0RMkVjHWZ02/ld77YdQCJJ
g55gUxKXppTVFWF/BThpv0FOW+Da4FDFiPWVsh2LdIADcIxk0RQfGpIxjpoZRXYzWahE2XglFiMG
Gi9oIAedddPyocMsmkYeEzLyBNU6IbIYwRKTuFh4yeWStTV2cOWPDyWwQzJ2bGqtw6oW+mOc1NXU
v4DkZqMCSqt99PrZu85qvIUsYlKEp9HqQJC59RFgvIQySxg9uLp+dYdaXhBVQc2Xd67eq6ENSkS4
hW4OLWMCkMyVfHGThJUVo6Ye9BnzcpqLqrQCAum5i1E/5N19UABzOmK5gZvdQS13oiljKk9jF67p
KUy81TwiKobKuNIYoRUm8WYzfxjb1iORr5tlv43oqrgLuqVMuljQtgIrz8Ochbpa1UvPWzo9ahoU
UG8DxRfdc+oTwmL2dNK96sNHPLCow9Ee4P3NqwUvUC612MlWJZ/6kjwAwpCx3zD/vMjCuW6PPJFs
zetkLO7VhKA56gv8gf+XvTPJjly5tuxU/gSghbpoZMcdXjsLZx3sYJEMEobaUBkMmM5vZSNHoYnl
9vclpaTM/Gupr446T/FekO6A2T33nH3WE4sDZgcv4EKN3/6VOze8x+tdABywx5aKROwUPPvOSP/O
NKOwrZIhEPPa6dLqN177ngN84WiPe7zjIJgpjEK686V/i+KXfS9ZCDsbKHlzsbMqc0hlLc1nGabT
KRUiKjYJkzmMisobetKyZf2mPXv4zNPCRZwUVfBtK3wehxm1/TONUFbouq241AdMeGuoM9fxUVxz
/0r6c8c0NrLHyKWbObBZ/PSgCujlRMLqPD9NWSbYvnroD2tBZe4dbVXuSOdfzqIwd4aJtDxOY/RI
pKrKFGhYo6H1tJKsPdi/DaZBqx8xQOwefvnuRAa542EAvqHJbg242d3uE3ALwE4XwkqcI5piMgiq
INmHbEMqmlB1DVOZmhsjXqycv+pg2P6jk9O0u/YXOXyiM0XtJnBJKG/h4nS7SKtrM6Bd0m0aTmZn
k7U1rX6dJINgNTMMxjNhEXwnEwSQ79IMonbLkibtzsti4qGtLYfAI41F1WUZDXHjltKgkGsp828t
3OJZlJGAJMD3nnJMWVUPKRrTiDo0+7slp0F0TZ6q/BhH0b5fE6XAfUD0NPuaNwre8jSRR5LbLms/
nfrPdpS3LPmb8Ooc92r/OmnUxslVifc9ZRO+FGQv/9yQrGU9VZYS2Fkv6nTDJaHr98EC6AesrVIj
L1T6f2oGVBU7SotdyfhJ0qi5LoD+fcIP8+H3/+CE51z82x3z/zrhH//8n81/YGj+8//8j7H+/R/3
3Z//V/2Vye9/PPX5V/zXqR8AyeNI5eTnWxRYkGD/ulb5A5/ngM8D8QzGNLpaCv965uPkdTG7sefA
/wuskX/0lzOfu4JpWZzN16sCt0P32mHxrxz7f2D6/+7Uh/aJp9HHFQx/06ZV758WK6Vroy+39LBn
7jqaBnkwWaDo9eQ6e7PMupsisQ2aZ4ecbWlQjskhqPDorZxFOEclDFXGVRFUz6Tl23svQTPhJJyX
d9jKRoyC2zxhxxzs//r6/X/Jf39UJ/3D3xr1hlsUJmSmFN+6Njb//V2lcOnN6IJfygMEtkqUZd0L
6jRzco19fkkdhC6BXHhBI2XLU3VJegfovv0BhercOKXjHmnb0S+G2aFkaD9gsUEw6qTRRRHhDDX9
UpBTnviumO6GK/y8oTjZP7PUtTg9stL46hJv+jYJDD5MtdZbb3TUZw4S+sZIk2CjBLPNquvq/Dw3
9pZ9R8G5uFAdvg4WUpirMF36H1KqpHyY389OaQCHIH3RrP/uy/n/GID+0S6LuRhfJt877AuIcyHz
1j/+ngbM5GVw/T0FQ+yYVGqN6LQFSXkUi4EUpEVW8t9vhr+8Ga435v/mzfBRfWbMp9/1QGD3j1fJ
9Q/8haNJLxDwakRgRC6edYfB7C/rVRvCpvmHedZ0g6uI+Lf3gBH+iTGZXtY//g9Yeq+r17++CCzI
nJjwmSTY4gZ/lJb/C6Z+FrrXB/3/PFKez7qRrwkrXp4pE43/n14Eg5xpkXQJ7nYFYKRYVBiUjxEO
s1Vp91kN11LAZLoaSfz0p+8gmODgxIyJhkv/phFnUzD91k4+D6Sm67Q9RpVpQj4ZVBZ+e/XoZjwR
qL7itgS9QpSUVBkx9yhBaYsLdFyK/HLfercjXZT3lWcM3dbKLcPk8J/Ny5KwRDtEaLVUYCbkM2/S
DDId3stiGTdE0N9cWEfzdjFGItJhWlZgYeaqqGCP2LlF4rTmRn2974FJP4GFo/FWMjfgb6xShohL
UoGIY5tkGEa1MVuftpmRO6y/DxABix0kTxalTpu+Nwu94GDDoptsUOJpMSx1Ep4J1KFjF4NHTr+x
zpXHOaopWh/78bHrFzq4k+aXKysSphwsZVAWsT3jcJz45a6G2R1YHAftR2DyK4bBshwSVoH7rJ26
naeb/MY0xztqY2o+jZHC4wp8rhWJflMI7e6xG4+nvqc2NDOdX/NAhDHBfnWqsWTe25WZbHLX/Kz9
cgRn0Y77WuO7mIXzGgWLOjmer47CNesfob3hmLTS2RHhxD8V0SeFZ5f7BS4AdLdgeCPhnazkAIQn
b0BMtezQB0kEDQehO9wNXDjseo3I06LIGSGK4bP2pZq3RdDzQa06aTbdxeiXJfo1ibDoTxEwQva9
NfYx0s7dGEQ6wsFTdTjX7cEhRH+9Oau7XFHNauTpyeVYmPYd2/jy1pub+5rEaroJ/VFiwPeLbq1Q
oclAgUKBbRXhoSED2NrctCQW0V4PTwW7CYYAPNQmO+S1Nlymq6BbNnnFWhbG3KZGbRxWOZxMscK3
p4xNCBA1esi4VUI+MaLxBneiAtxqA5Fxaxa+s8In/SgEIvwK/oP6pbokdPfA6wBDLrlw8hvIY012
5AMvgrNVBp/CxJh7MAgIFEdPmkJew7vvfclXpvFreI7prKFEl1AZ5T6pFrkvw/piXzPwnZDD9+IN
3qHwfPeFuz9Tmpyt+9pzqASbawKyvpQULlnVqcJzzEakC/oYHnzdxtAr5y2B5aBg9gP6/dWTp8tW
DuHkfF3qZEdmJF8gjAYs+qeStX0MAs2PDpRnSfveFzIcVrSJqutzADtJpQ+OLW/Zt4O4yodvh03p
Gv2frUvTOq/E2oPmrQ+XFrRcj2EhNmA7HY15TupPTByiu5aYSWKNs1v6Mc4krz3hX8AomwUlbSPJ
4E35lyoLaFTmGNwaTUOypJuURyPTOE44lmolWuZC951tsKD2Zg6+ssY+FAqGDS8oK1hVS89nKuBq
RGuZ4ho9QALxXl1dsbJZ2no7FaP5qebagXE5gXFidJkd/Zt3AbyBbglKaBEDkUzSlWgoW1QOhP5U
sXbdGIsDTiyjfCLnO9Ev13pJ0X0q7I4ZxasU+G4UeDcb8NaCBcJHPQSIQxdZtL92++abrjMAG8iR
ZjBo9uehtqwLD6/eeHPV3GDlGHcS/s6uTsvlFxWhQHcGyA7rQPUmPjzm8JwykqsDDbeyax6uvDlA
Z9PyPJvlndGw2cwcMNp2wYZjHqnFY+t8anjpb+3ECE5hjkdioFnm6LaZ8YU/wuPFmTZMvZ7fmgfL
Hed221mL62yDtvcA443fRVpE5Pez+b0d6tfeUN42ozjjWOLM3zJzBycLyWZeGn7uwhvWteP9nrSR
3aihBPQ51e2Gr4b7yoxG7fucLUcfRuhmqoi0M6rrtF45rirOGJaWGIp6vy9r8zvKGvHA+zY5R+Ei
MVpowvMQcijToo5tR2TCZxXTDMxm/vJOU28DdzFY3kmlwvbKwVqd87KGo+X5xSW8Zs1zXd1Znv2j
W3DKqyBMACOHSXOu0FqAFAPxaxLPfijg/by1OHF2vGlDYu4qZYUlk2dHl+nG4zWI1UK408GCJ3WX
ccR0Gwm23FnXtvcBOyP65cwo95GdTfcK79Jldtsd9vhqG1its9dkqveF2RpnaeDskVcGhjOBVq1R
ZHr+JoF/1nBQsqwMboOpf6oRdbzYaSOq8tzF+wmFfsBo4x5yaapdlydnMat4TIDwDA1Zfml/SAvb
u9/fG9VIfS7nZUU849EGdJDU+aXS7SllcRMEvWaWnjHgZ86yzSUF9GTz9zkJo6034zWuSw2LIgMh
aWPNGfnYtp07PyBrYKUvfEIT7bgWZnBwraXf8Pt3XzDk869ixFjPExgBkYHZ00lobjn1eVvgWj36
uuIq7hrUk+ImPMLstHcegIRYqKC5IYy/DxrQTleI8Kr05i/8INMFv/Khy8RT18902Rj2nSfTPWje
6Qn3IEJGZvjTzHpq2eHa/2lUcykk/qceW8ngvPeAGVjfH/tGIn+Q1Mo1PO5FvKbtFKvRvGOhdWTp
yCHth1sny9KbvASjxzbsQQTtmY6bowCbt4HdZK2csXmxJ28v/Gbt9QZWZq/Nyc8XJxTD+aALaV/H
93re2c3yDEsGWBdo3S0rvHt/CvlZsIo2Dl2ANJu1/N1++Q7NITlLWqAG8zSvEGkFUFxR8F5yzQdR
JNFTEbXeelHZ/FYabfpCwB90lOP287K1ZGpHq1rlLqQkHXRQomQ2iMOSKTyaq1I45brr/fLDdpY7
7CBy44sKIjgLxzhUkKOGceExRMYTX/aUlod2sBpzuLHQkVbtOKJGKAevp6hwtmWRZfGyLsyToLPm
NQSpG9PGSol6t1SIcW1QZf6OJ0huLVjNB1w+UALysbrr0TOR8lw5Hm0Iz79o1zK3XjdHZdxlfbB1
m8i4GDVvFyy7E3QDd4CSsQNJqz/UPIcwNibb4CJJaMnGjMxIi42oyBx8KrYKXlXqt9HGGlTOehRs
yr0JdeZu6W1AYlfH0th5OZGkdMZXja2NFZiQKj9MEYosokvQHHpWw/cRHM5bCJ86huxVbIhetWuV
FuNKj3zodgXwFLj6jCGwdDcD5oZrqYN5YwsXDliF82By1fiCHl5eprm4dNI27orUhPTj8N1duO3v
lC3nk6e87oZqjAcct79aL+SLwRV87aIXcwXUZ3dskWKdFIKhLgdcwbJ6THsk5QFKOaG/7sX0dQcr
JTrb5oLP1hXVpm9cM66nIL3j1mICf6hvpx46T8oDzbKc7Gnm8NtPlu/UNz5KUIVHEVDJLYJsP3fG
offz6QMeSxuj9Ub03ywDVY4tjZE2B+dq0lP9xMeqflUCDoSRRl8Ui4ADbWWxb3rvVRp9d8sI5Bym
0WtWhl8/WiZf1GAOZrEpZN9t3D98joYcMHUvrNE3PLXiHHqcJ2irgOdLrZz7ri2Xxwmi2dERjhPP
dniDgRuFGfD5AWMNPPNsnp8qLepXi0aR3eQHFZ5mS8ZKZtFW57OHVs0a14uG39PoXDJ82W+VWZTr
oDLfncEK15j1qkuSwKaxKp1+RTnVPE24mG+eGHYibbj7EUB7y5AM1wCTw4dF149mVldvWGV+G9o8
lGFOVwxE419mr+CmT9m+TCv3syn65ugZGIOG0eo2NerEpxyC4LNxvBELm+s+48zvoUmA8uKmkniP
bGPKNUS84XE0l/KEwgqKz1XR+OPNxrz1jErtCjbhO2MIONPs3tj5dhsA5MxGCuWnepX6tK8j8gAY
dtzyCRICcxWWtEdTTYcyG+2dKV3rCz6+QpG2jV8u8I73vmjFpplDa1MAx71TgALWve1WqCmz+Sur
Kntr+mUX22H9qhxt7YBRYIkImx2RO4yDaDKbHMLkAVzkiM/NLtc4pKCvBdfIrhk0sO6tDKd6ptFH
RjvgjRR1yUknltrJYawu0TjEYReOiPMdxjy/MZf7wsfCNrtjdjQyo3heCgGxBbbCjgf1QciiP86m
B7xcJhcxm07ciMGKdd40qykQ3klzkY8bODrwetsDfvhNPgI+yjrTuuBnfHLMqj1pJ72hzRJyl48N
OGTW3DtDyLoG9O9GdhL8vpNGH/Aaed7g0IeuFvcVhIeTXCz70QIVdXY5OtYFvc+xn6Xdpknm56SJ
juxfp33eCOch54q0TQ0zWuWWLmO/psdR0ywIL8WjunFmofWkVC7cTTFaPezlena3lsvAN3PQ4Oql
T5urbXYPuVM8MKYzXSZB1N8C0/rKC03VIsUy5EVDkYKaNKhaTwzzSBN8v2KEwUOxuMwcsyF5g7jL
faZmdTK8K/bFah8UuuWa2hVmn9RDBjAq7xZGSnoT5thtUoYszkfkNerqmhUW62gPdp/fxtSlMbju
fosx2HvASeSss0kTk7XllxnQf+AQQMyKyFm1kJIcbDl+cJgmzlRbtubW6fqXHA/2yhcpc+gwSWZv
2ezn0oWlA3wgWnva/W7T+i03hf28CDi5detiHrJm/cnnhet5+GNQzt56hv43vs6HpEkztDcwOSB3
/R3dCVjFIiIuB1fm5YYQEpG5PCIFyDgI5LPsIiJ/jtnjLxSadRwW76NLSxDX6DRcwYY5w7QJd4mX
3Li2+WDbOeY008huMTOy8VSxZTbRQUbhjTMryDkteHn82vymoBiw84rW1kiHJyDKD3SSilO/HHY+
tp6TpcR+rIHVgZA5mClc6Ao/KAuUvr9TZvRilBkpJUsEdzPXWEJGiZzXWLjLqfwSdp1CAxvGm7Cn
6d1GLHhPgmXCEmU0MdDYnTFHJzl28hEjFlTX6+k8OHozGhSJ9ukMRjSQZ1KUxTYluvjUgrxFOOpf
+jGa7kbOgXgelfOb+eAjlMZtY9VfNeuIj0n33ZniVKypTg7IAA6Rv7bM2qMPrOhjx17CYyDlxvAj
41WYXbYDQOV/sI/13vTkmjv2wOdSCb3mJcMSxl4c2vQSp9sDlLX2DOHvDjuQFaz9N3xov/mKJDwW
TnMn4fLtdDKZ56wGlOc66aZxgBF6Q+n+uIk7PYGqMFZRrsL1ePVf4a2BssZWcZVmhL8Gw/lSVdmS
nKrwzdsQw+LaUtWzVsXAe1t093kvhwMjmx9z8BqxHOHaSmkDGbXS8FiiomyMaG5ATJcQCyvPWpsN
7BcPHxvnGCFoyVL7uVVIIwZpm1VZT8sFwEZ5RL9mAjZ/Fh2IbQT0a9uYPA/X0sv+Uc7L7zwB+w+5
DJNMbXY3tVFxVsKyw6PDCr0zPHJ8jtPvGrPt4nBW+mQvkblL24UMb3hmAfnK9YhLuVv1t7KR1WEo
O/dM1LjB619iG8YYFryTa6q5GoofPXOWUzbbxr3y6/OQa7kJkig4N/xw61DOG1N4L6XAOXkl6a8k
9PdVNEYBh65T7Yq+1h/lYOnbvm1IBjZWRdhieRuXdtk68xicsyUnVEB67xup3FibleFeyrHVPD00
qFrpABpc9IDeGH+PaK32Y1abzba3iR8o8zrXOQs1gGPITIg/sCP/GbrM1bzjybYGGwgpl1ZOIm46
mPgEV6r9nCztoSX3e7BAvuN3s39QoMhbePljbxfQEacrcRX+Bw7cWl8UraAx6uaPrfLoVCvH31fo
5XvbyolJdGTKsXDf+3YeoLRciaF+5nEG9tVx4v50G4XXrgLAXazyyJtzjURojF0UzbVJUnjN8+Ot
e12PF8OnOqSs6EVJrobSrir7GP82t6MEcGe8OHMAgZ8sQOCVzxzQzdowQHnWLJShX0uY5n5NsEUY
75x4xsaWk3nCt9ocUntyKNz07ua6OkgR5icr1XLXNWJGPQ24O/J+YLYfQnjGLPuJEITZPtcoS5Qw
WjvnWgtU2PDIhgTTfOX1z02qX0CuqDXyov2eluxtG/8O/mYXV4s3vQy4XK/frf5gw73fIYLf6aUz
48J3v01O2fXQiILGIr/YSgNz41jOet35U3u0IdefE8fnYK3z4L4oc5TXVO16Ei4HYi7zWkHI3FIr
86FVkjhHZvYhOeHzTjXhhF40EJurQp3twdePrag9uFJjMS73CWk2d1XliQkz/cp4XIFi9+a73lny
c+bgxl/7iWPOaxhsfYJuFinx0gaABYskYVcMUCRnv94XuKLx7tMCJP0qfJuWvmnXEhH3tbQm+cQa
CJtxW0tDH4gX8Ox0KdRGTNGamTAUlomHond6ugOT0kiZK+kIVtugkrzyerNkSpnm/FGSIbG+oY+G
xiXAuWwc866xDQ49ByvIiv/8YF8GZTJw5/TPLjHtSKO8cabOto+t1UaMjdFgiZOcPUdtPKsryOQ0
lrUcjdy3VTylbM2O7sSztCKHXekz4QcYpYuRYOzOg/lHscjEla3Mto4JKKN+ZkjL9yj/0T7osxlS
YfoEuDbfqtnnmkYz7Rg8AzTBpVMiwKXAXx7qFPa1a30mNLOuihJ+IqU2/QrW6W81WMsLX4TpGf02
35HGmm0udeX8avWgk4scqaMyIugSdBCwpCpIJ8k6lDc4Pcy0Jny11NdreYjB1ShV/qKB6QwXux9r
vg+dDvZRhZC8NhNVP2QISPkmBedbPdbdJE8mgtC66JEte7wYr8WIqWJVTXK8meTCWkJYexsbHzH2
Qq1LezE2HJ3Ni1aKKonqqWqD5KMLC/dhzAzvQVpzTdZkPmubKyLGjvrX4ObcLQbvEd86YwEvScFL
ya7o/ZP1fTUIeSBXESB3Ipm/0FgaHLCUetuW0o83exHzj5PU1KvYWT6vHOnXa69J3kps1pv0mngC
vGkdEAC8w2Ql+U/UjfTQC94YITuDprduQg1ubOXpyfqtMdHyClmkN39U/lzZ+ypTpb3hKt56e2ck
NrzjSx/lL7hFgLlnhEl7Onoqq3OoKm0756Tt3Ms22NWS9hr6JmvR2Cx+GJH9BhG3xnOZ1CtqfjdR
xgthVWvVN9uiuSIrmpHM6FPhAsJGUysyTtV5MxfVqOd4aK/u+H0qqrrnWpQG03QO2+mDVVACgpbP
Zgsjl9z9Qm05yN5XLZp7pOljOoNutYWDH3duuj3tbSOukzw8QAinzVHWElVxJlwQJhnB5Czk1kkJ
6c6vaQh1UmRsj7cdQZmCPG0a3kTKzG/Zd6yICQS/0g7QfOABGlS6gj3tplvgDv7ehNVyR3SuiSWi
JISHEH8ab3eL1ghLtYdEypAsT1/Zpxq62jsupuAthX97bi0321ik5t9FG5J5RiJtkAhRZUk6ovJW
S0O+mB6VEB/7cRRONW4nOXSSzydjTTzanPZEBgqDsJl02Ny6YGoDYWKCt2sTcl5SPNAZ/r6kifXI
YuBcWdZhmoUc4dSK6WfpOr2zOq7lZlIWYAbAtyrbT9ZlP/SQgbLZvqaP5Z3yeHRXS2i4K4lStQ3g
HKDHu3OGho/k87r0EfiD1EDG1VxvfxFV+O4bNOayG/yzxF8P3YWLM7eUFMHQbm4GvQyfSoZ3w8TA
lY8Z2Tprjg65qfUxzMCArtLKvojGucW4Yuy6Yd6FKrtti37fST+iUiohiOeaeXsXhSq9cdkOrKc+
mtZdEXV0/aSALRvVs/YZSGkYHNFPRpDcsu3gUGSYvrQB30oTEfDBcfMbv822sBeOGeu8DtclBQai
/tUaTYv4HHx4tHnFrsuWSUR5+mDNwt+jAohLGeTNBm+bvfO1jXor+EtHEaRiOyo+5ZIf+kh91BKg
5hyhUDq+g59Hc0inl0qa+ov3bfWqumDiaWyvEdT5zjV6L8biDw3HQCEgQF6gIjmmNe1H2XmPGEdc
i7qjKj/Yk+XsiZBPMewV+wlV9nsiskQAjvUXz93Zq2a9D9KJfqOQKGRURbc+Roz7VPIZrrLrXaH0
xu6gRBUeWs2uiYKoDpDJsGCdgITTDI5xS/yuiyl7qk7aaKcNPice4lqHxmMZNu0jVS4P1+QWE6yr
tiG7zRVOcSs2pL0cUtppV1ZQNYd6DF7r3IENMof0e05TdVMZNkMgtqzSdvvPtBuYWcf0Fopns+ms
LtgwwOWxCXogBnC6k5Xx1vm2s1fJyPUtb14EOZ11EVpgcKzpAwfncuUOZ6ykKGwgbtGz58SSepMO
0o+J437VgceSBmAVPRGcBU6hbkBoMmtZ1XLAfrXlB0SO9km7IpXd1maBdlzPG19PxjvZfrxdvLSO
WlF3DuW3qomKCvGkXE4xOvkU8Zq555pEwwqd06cKtT957zoMW5uh1Ho8tQlAJ4Wdk3MXHElC1ave
GZrgCPiMbhVJbrtk/Pyjn1R29sziA2o8RO7J3xcEaoaYiVC0n0lg+qcu8RM6cUa7l8d/OzX+arzA
XvHfODWy6vPjc/pHz5bPH/mbV4NkguMGOC9Iw9kmLo6/eDW8P2GZJyF/ra/FJ21ip/lr7anl/Qnb
9LUOlVU4dtfg77wa5OTdq6sCshh+rav941+xbJHF+CerRhBg+TAjize7b16NW//o6mkh88zUcWLM
bHwP8lgzJkP9SJqTd+GNXq51XKLLcusmT0DRtZbTnPzI6p6ADF2pFm2O+OtbW5aVzbqiRKc5RBpT
RCZHJl84EeM6M62HOQhfWaKfAqxSu15m064NPbJwCcJRGGKOrgiunagfUHuuTyvOMe+LMZ29puyf
ggZQ1jjqF5NU7bojyWRcQtone+A1rQZG5c71lwOQ9DCDcdl3PhFOV8D8zfnr73lA1KN0qRzaTE4T
nuzG8HcE+GgvSggucsFsVnRcgJc3LQY9V75B6f4E5nNy/Ar9ExKJoiuBObZIuInIah9Sl3riP3o/
4hKN5voSdOFt6+RUvWZiPAVzyoVmxilL/aawk+zH0Sa56yrl8F31DdR2t0HTRX7sh2NnFv454435
0SripWyMiD+b7iNteQanL8j5wUttLsNhRL1SXW4FDN4syC1YWt4YsEad6203sY6f/tBLKaWmc0t9
4YCdLtKe5R1wyxEjdc6rnPdEHF49LmaIMFj0yfPIcbdmuZ9TbNkAVTIIj69L0d8vEf495Ax9sEzR
A/bN+pXuFW30hkcd2XVbgbU1PeTGQKiQoPiTChNwJ1LVw1c3sRmeIAK/LZVyT6T/nHdUMJrd8q7a
C35/hxBFlg8wG8wNPN1rpdtQyxjWPrHnxIUHE3jnEcFuxSt7oU476TjxBbZVc5rmPcYbSVwepzEF
VRHTvCfV8jRlcOHCoUG0pRjoUgED2Qekd2PtjAyEyLmnEAbUisydu0vLkd+hb2tiyhATvjDNNm+4
uat9ARN0vUhtH1w8SDSvBHrL7apFv1WkXquiOYrU7k5R4lsHjn6uYfzUtyFIL5DubpqsuHdF1UaD
xN2OwnLPEwrOCYu51cdV2tNLRle5tUu6svmYp0ntZszf3OsXbsX2wpvbacn2rx1IQKsJH+66pNz0
zDJiOdiivfqkw+LUwFYjv5Zx8Lq0OzqGcr6EMj65Fu0o/WICzfvJeIlKq46bIdK7ZGyij6bu22fD
Fe4jX5yFb0pQxD0JxItr0eGn+8Ykpzj0X4CxjKOZp+qhK/Bre132ShtgsPNq6kgaM+zXJlLmalqU
OE+tBTomqRyG8cXagM3qtl5qGhuNZDOsTLMX1apwoKG1mHx2UVS7pyCfL0DtUuw0dUbgU+/U9WJM
EeCuq5p9b3jVre78owQ/do4gTQ5TWz8Giy1ZTohbknaPeVR/MENgRmgR9khBxB1GBH5hil1FZNyA
L39wlfu5kENdjbnb7QQQNYQ1SPqWEQWgeTLrNuyst0C7/gvm2nzrQGvb2527V0H1gV3V3ML+s251
CZ0pN5YvB0zEJ3iuu+uqtGmaHTaZKg7xf4X4QsWyPFdRD6eouFTj/AHu7G1WwXOCHtyjtm3DAQ0T
Bsam9/uNH5ismbofIq7pqTG9N6tUX4GdsBAnI7/BB8DU296FLN3eMw8cQLOUAYs9Lb4TXz5EIrjl
0oy5RRuvTYZfvScvXZcipiDhhJ8EAJLxhv8U15ZL0WCWtawuWUYxzUiHgEEjxT1b56MjA4OGRvNo
kHneujZ4stDbqV4RYHfk1sjSfNPOGPr7ABRFL91Hf7B7emKgVK4Ca8medOt5P9Jty60RpI80CrAd
8edTWPL7gyJELUId3QLjMhCs9dW2io1qhkCwcS3to0hEmsks3ITVb9cp5NZpM5gOvrgJZ5LViRGV
x9lv7CM299soZRckDXxjSkbE4UrvDHh+WQ1L+YVE8p0txs6D1oItRjDot8cM1WWlXTq7Ak98pUN+
XNr0CUPv3jcZToWrN1mY3DgNkqeYOFOGLvimHmBAWPUvYpqeqjI6aZ4M0g22/TYaPE8jlZuVCvq9
FtgNSCtdJtvZgHK4Lwmd/hSpYJwqBn8rhogAemfc0npDqNynxzjgX0CeptJr32l2QQaRLl0GxDEX
VzRpZ+INqjaJdQQnVvUKRW55NqsAIgn9w5y2dcWhNfSPAvIvu97lfewt2hfzsPwOy758iAw+NKfj
z67tBnx7nw/DzsJ7+RV2kQZ2CmqC+a37vfRqiRt+0l1kG1SWgbcLaAuYBFGNoB2iyxgAu6fslAIw
4VL/s7UDFMkGcAPGNpWhTLfsCT5HXJmPsuV/4w742rgOxaiYPYjHb9vAv4wiaTbUVjPxDWQpRiSD
FZVHNUlzEFwRUdtNpeCXutTZVgP5WHe5dktFboYHCyWZD9u7zcN2Z2PV2hk17Zvs5YstgZOANbzW
H61J1D7GdUQ6ouuQyNOeJteVj79MH/shCoxYZb3ST5XPMXjMmrRoN3AbhgS8umZdca/zDPNBsWyQ
0SDRTVa1zWtn3GRJtk9VscrG5sMbxaZlH4WpIOZkWQey+GVCxyG1b5K0KshbAmo78Iu5BwGxDlqy
LY2Jc8VrN1NG1oZJJXEpPy9R/EXGCbCWZKhRQ6yTWc6fUs2AAaMhTrR5kTkrACH9e4sOEcB8nKxD
QkPGolp+xhbTaFJUP6E5U8cAaHXlWzQx8hGaBe/kSMfjPOkYcNYHCEl3NSZ+yMafPtlWE/iHYjnW
9lNXX59N3zF4qzTl1puMT9CW/5u9M1mSG1mz86vIei2UwTG4A2YtLQIx5RA5MUduYJlkEvPomJ9N
O72YPiRZt0l2d13VUrK+VotL4xCREYDD/fznfCe9lpVuD4VvPwPiYeXUxNssGoGZUo4UA1TyIWnm
Exab7ggPDB1HRVGQG2jOoVnQLJpzlTqYcDdjRjApdClDQhC2kYwgYQSmG87bzInGE9W38YXwxuzI
nJZeTcD9WJPKFxtCxRKoUVJAAhAiwffUhZcV3qYrByoPRTpG+jgyCLgYBr/7NCj3s4qbhrY+z7ic
h+4bzqt9AxePHuxkaxTjcMY2TH5OtVA7P3U6vQEZyZQj9veirQ6aiYugdpKu86dsDpt9PmbRDroE
otHcXfiGfHYZeOxMQgH3RcEN31bUNgLUob5ZMl4aaZx56xtq6+aimbNAKjSSBtfrKzWlWygDks0N
R1UebPV6NGSwhmVtSKwa7gOH7cAgrMYHUK0O4Szi+6CsbnUOW+OUYSMuPzzFgswcBmP7w23sOPXS
XlTd6kK2ZzFhSU7IbyE+o15gVrazavL244SVZk8e7zmak5mOotjA5UyTtlGcvA/384B7OzpTqyna
/PBHM9DUAD9MsI03RjTb4rNG2j5rIEXjiGkTHISPcapTM7A7DK5XojZJM7DAzuq9LqMRkzZGClJJ
fq7G7oD+Qok3HBQSHJJMnM9ohDDUk7kavydBrxchqqQ1IBXFA8i8PLLy5NxmnuZT8baeUzkVsyU0
1uMr7F9OsnXn9dCCYCWI4/Jx2mUavSQP9XoIrmU/0cDBeobE3cT08q6HZpJ7zjmN2DODgvVMrT/O
1+XHWVuux+4E7w9H8PzjPD5+nM3b9Ziu6ZTaMiBIdprBRn8xz7gLAGnQkzK3ttceCb+5TEgKv+An
xpbOY78qjXiz8BKvnpqzBg167jEQoelm46VYamKG9VCE1pUr54GTiWW0w5mNPHOPr9F982lqMXn6
Ca+mnEam/c7GQwR4hH53QuC9s+CYkw5utpt0SKP4jKH+agaaVt2wi0v9uZwN6W4r6eGHYeImmPD3
SW09j5E2mIK1UrIelbg5tuSGHMT0UaeohNHUTsZdFrdMePHueXplzTT+k4Ds4nLImxNzb+bMxg7c
YyaUVNmPZNMbaojpKeTRBlLUwtuwLYe2MWAkV2XJFqCL5EkJsofnk7DifIfFgHY6KoUku2BWjvar
PXQjT5/YGBUPpsm9zOxw4bkX+tEjuVHx2nksv5sKCskDeRkqeXg0FOMxbMM7sxOm3C6zSqYTLh59
TKZqEV89mwzngYGAOURBJwRHlk0z9/PFMqTVldHxEDxwi8nxvGJgyTTBM9KDE7fe8AgFy4RynE5T
eWM2I95jqG8cj6mpZEvQ1SidCG7rSE64O6buz/Bf5F1iZsUZLk036NZnTquTgtMsOdB2mDLMGKm/
S1OkNW2vxzviy2feYps3imTqDWZqJgSjz/fa1vTlMR2ympcVP3zjQ958CeOY8tyW61P0JtaJGCZ6
YHHzBb3wi+dxkOm1SIY+hvJl5Gyx2m4A5CtDDMrzZL76uXTmremZTKxq1WGtYC/+xImvo6ClmZQ+
r5nRmtt4mZGbphKckaUbGiAZEQWyETTwZmHb+eeD75WgUeWQ3eOOeu0yS0IM8dt9Ewr8wp5ztVgk
B3O+gDLqT4w0R6B36S3oIxLXaZ2eF6qfMB+NIr9uo/QbqFW9ZcSY+fsZZZo4rKQftIF4Mwygg+Gz
ef2r4Tj99yTTfzEF/oXemL9Sq47vr+3Xj7Dh6Qs05Ncc1o1+z8ufk0Yf/8SPxCFJozU4iEnCAkvj
rRD77+qVskA8ujS9kM9DoxIestGf6pVr/UFMzLY8ZbuQBFz5U+TQtf9gTUEJExhZPNpHnL+lXv2i
Xa0vDb0FAoi/ck5cIoy/aleSXQSic2GcGW6P66Wg1ogGzpeGWuet34f2Hrzhw1j1Dz99Zv9BEO63
xCCv6/pS2MhwfDSCqT+f+c+JQQB6FOn5If3MmW5vahNeGGy9sHoiOVe85mVs3FVgAXaDCrvurHOm
eWC6LqF/DzLbxSW+4Z1TC1CB0o0IyAvgUHGZi32bm9UzeSpKJ+DX1O9Y8J2aMN+UAjZLhm8xM4T7
GRbiN5yuWNRAqAWh6DHGiaw/yVpEX8q2APIv6p5OVIYXmyWxDLrVy+Qm95NDSdEr9C5mQxuyBjQ7
u2aTAjQ2QvNaAUn9/kn9rRvt/znw6XoZ/YXg+7//11f97+Cn69/5ofi6f/hrMI+wneKaZPb25z1j
2X84HyBTRV+JR30VWvCfKV3gp4xySI4LYDnmR03Pj3Aef8nnPvJJqArPlJKL8W9k837NcGLeQU+G
yuFID+GYCtvfaj2iGFu/avMXNxXmPUWGFISjbZxX5dxtLbQ3MmtD43xfbv/ThK1aVe6f8oDryzrE
YYkZr4YPiDG/3TCuXzj2nA+PVVsxRe8zjxlGNbshObukZp6HcXR9ohb5LZ4q+n9w/ap7q067N1su
8wHvge2euTh886MhEaMPdd+51uMkU4WCJPX0FcM6jESJE39PnJ9/IhVN6u50303Rvu57dCNySfKE
1XB4JpMIzp/IUOueICHbcqe9bL6OIj6GwEqli/lV9R/bkcz7srLGspNtmcqj5m3K0Llb3ksfVEZd
UwgpB9fIv3UJKZIXxapDcQOnyVUiAzQ9gVAmVUit4g6hSyVnC1+xzs8YrnOuAMEAqU9EPkm6TTtB
R063tWf1/he/MmBiEg+sS9ANlfnGmTR9qWLwHIcpZqx35yWVfXJGb4we+a0J1tzk+Yux53Bok7nu
ORRsHJG6wBqRzg3EmDgYZ70AL4tBmO392GmB2jf9QLUYqmbUR4cibqe7OidshnVMe8wnlam38CrN
Y8NFxcPaX9Cn2Oa7yaGfjFoc4N8ZJ4osM4wI1mRTjV6iV28xO8rramzHggJMSgOPU2TElHxWlBls
xECwdVeoD++Ruzq+A62pw7itE6+L72NVvFl4LKgrH11vpAgaYXwsFvm5ziow0mkaGaA9GKKTtONU
3gUxBtR+K2ig1BuQWkynSbjNkDVs0TBzrovsOXbk8NIpxuQbaNO0d5p+SMYRlJrDQdHoaRGZLRs1
tYNcW28KzCEmcLbc3Et2gQ+gUyQ7MW82AAHyuR2qklHnBmIeyYcqzGMCqb4umiMIxuXMj5zoArMe
rx2r9L1ndvkOfJb+cR+3WxTEtIm8a3MeAIfiO6VRsWQwiF0sDxaSNce6siNMQUWVF5vQcqIeAbaA
02uFlPOuJojVs+zGGUMJOZEUQab4ahYTJt3GDlsMchQobGw9wjQEWtVupZnU5+xjmwentjgqDwvJ
XU7+rrtOBmjPOBvLsTwUPPgYyc92eFBhw/VC5TLePJplzWiXZyGcU6eP3Ds/rfVX6hGSuzEKYZKY
U9FeJVjNHh1z4HQBlHu8XGfRXeBlWXtXuYRjgzwbu3OVNFFxGLo629MkopE2SJLgKugiXriYlkvK
05cQ9QuK/ya3K9x5ntKUYfoLr8dowB5x+RJGAI1lJSgz2dxWoH+zUZOGHQcgNTG1If2eiC1nS5xT
7b3XJvVtmuGzJ7/TLqdmIlgwudr9XEX+8mRjeqVpwUr7G1d4yac068urpTDoXJzb0f820MkEkGSa
lH0uotwmcY+M/eyEcJAJNEp1JfJpvp/ZazcsBp1/R/BwfsQzlr/iq8eoBixEMFWpkFI33pCj0RCk
m28qp7BgxfscOXbYvTKDQ55IqSSbtENRCPZbseXIyzDCx8drofG5mYkbzSP5uZW5m3lBHropWIHG
tJL6m8PN8ilzI9W+J/ZM2jJSS3fyoQx1ePQqi9i+W5RVUH8AmRE5yA+1H6BmDLWtucHrj95jfMCc
l+9k5/oD80yG0jMBbq7450IxsDwnfbpyod2akOk2X5ZwwsuJxY6omdX6DKYDIA4OgGkP09AYkLpY
hyhDr41HvmSmOAsRWCfIPiDV9QewmvtptZWlrlhJ1t+51gbSNKR5Y1yR17I3iJ9QTgmibx+CyITt
2dZeyVJkRS7hNYrUOcqeqnZJyq1ux25BAR2EPsYlqZmcRCPzhY2DHxwmNyVHK6E7cwA6cckPkrEJ
/JWV5I1Za4VvA07FYGFVJqZMX2XzMTS6qWoDP66kc74+okSgM9wV6tikfSV3C2A41rj4O0lcdaAQ
T7P2iTRtzFRreR8VYkUZ2nj5OW59MA7r78BD2myhH4YfJERIVFAR2w9CouiaNnxCAtTf5hWhOK7A
r02/ghUra6pBKJsUKQDTWNmLczqi238QGVlfzGdWu/DboscY5y3oxhREBJTNlecYGYZT7kBkA91O
P5iPUx326O0rCTJubawp0QggUiYNJ8Uo6s6NFR/ZFx26OEnf5s2ZmXAFKbkYPxjIOlGN9MGgjNIx
rbfyg01JhpOxakNM+4HFo41Bmg7VFSuWkaGOr8an2Yj1WatEOu54CFmkVgfOkkyEAWOWH4xMMJrw
MpMVnQlcO0VWVzU4jGIiQoViWS1faFZIZhDGPfzNJCvMr7YXt/d9ia0+sD9YncuK7YymKodqM1td
Hlg2vevB4ufml/aD9+nXefTJXyGg08I1vZkl8ySeE/XEaLExhpaHrmRkuq8x9uHUKjOY0gUFNbfu
6HmPwA67bmc2nP+3dUKpzo7NwtwepsouEDJ0U0ARhhCld3mph5fRVixZVTrH2Ia1I1jokCtDhIpY
PZCMyAbOMlrWOwhHotv6CfYpIqwqz/eRV6UEP0cg1bYfWV+ZFluk50m8vUZMZYZN4VCdBz87q+lP
yfs+3ULMhatdJwt/3cFqd+WQic62psV8LLC8jHHAZOBrgVYMjGKDomte+DE45KBvE/YgLMhDvy1p
EJOnYmhXJnad9uHGMli+2OIskv2asb52KzFFnqWDYzxlo02M3V0IDW0X2r4xZk6OaHYEpKvm6EUx
5gEcT6zoEgpXF+BGIrEO8A1HH37WZj7Qy5zWkL/Y/1DwooAzwCTIz/RYDc6OcyUh5hkiOyxnO4I9
X5RKnidm0hw5vRGmH6yQwUoS9pJ1yWPFBXiLHBMT2b1kjA7EKOsMqL50Yww21NmYKxWySegeicv4
OtDLlD6NY52w+ILOGjZTIfTXvjMUqDaxrN1oY0zFLxN5kElMc5wb2im824ExJl5CEFG0j7usHxHk
tMCUhntFjKf8DJN2PDmdZO2m3BijaKamzxyiY2vvTMM4EUbMDZLAg7qmgMXkgIZP+r0G2X4zLri+
9xNdMk/85FJBHYiGewPJH17UrDDTCR1HHWMPz3mtVFXyiPLtd1ggNXenA8ASObCD3oUqTG4PdvVn
L/XaL3ObQmSPaeZp8R230fPEbuEmDMf4NOo5e+Lb6s/qYZ1MKa8hNmGZov5WklZL0fES5gjNImjr
zCfMylNO9cyhQlM/YPbGA9K7WHCDofLSF+RCQA55T8PyYRg95uSzYQxLEIUkBrFfDJCiq6bEKWWS
PfuUpwjHqPQyLAO2+BFXaDblJEHLEUB9xhID+w/dEStXg5d+okOUFcC0SVmyNtImHRGWwfZV2xH6
pdu4jHGqSV6OfbTcuTmceM7OzoCkvviWJjSTZPS6a+Oba0XG+QJ1Z0AaFeq55IK/0QDdbv2u884Y
DZMI89LMEUEcRzLnUjC0Pmt8RprIlpENTK9dJJMdO4yvmAP677RK2J/pmaHwR8eGNPZm6bAouGzB
MyBBs0NgAgiFIOJsZ5eIj+ujx6NXb19UfZpt/GTxBpp8WBw2HeNBsM2GKBoMwTO70KarQhDQZMTv
BCKkSTAuIhs+du76x/ELg/FjQ9cdetH3MC6MAidplHMNJn7VXmv66HRQy8Tepws5sI0q3fJa0fzy
XNTd4ATI7DY+XoKwZ1U3ps4+peKAVH4hjPdShVEBViXqi8s0zDTjZ15v2WR0HI1b7r9YApoGW7Dz
2CYiNaTFci3BnzNDJHxOMQQZCJMp5aDdy0S21HuFaeOdUcDR3ORMPtogt6MuhJgnMxlkVkYCkXII
/6sI8+S54CZ4QOpnusjhBtpHrWYvDmojLN4iT00vJHT5uOk1s9+8lZS3wXvZ6S33t/m5jH32rbVF
sSYrgPPQWiIMg9AIq5th4Q0FWVXxfrI0Sd8yx+RNWFRO3YkqCw3ece3d541Qaju2uTo4mlQpe6HR
4LKozYEtiOgboi/W0sqjchHecXT4pR/ktYmxo2uM5TJijwyXDr4f3AeWVfz5hvYlwLnexj9udxCn
gDrAdrZjXE3cieqhGhsYms20LlOklHgaxo5hYvnteRxT9ThbxZaHMQYUs4iM577w5ts0ZBey447K
hl2nKGfDSFgrnOY9Eb0NW0S6yFOmxwlqt12TCRhj5GMFEuNgi7XZb1JiUkHE1gVJyRwghCgjnp41
R5Hyv6hPPyBOEJH+Slpi9v7f7l/H5Jc254+/80NacsA0Ue6Eo1BZH9rSn9KSjawKh1diM/QsqMgW
kusPaQm/oMn/hG8qG5IIsuw/uE8WHFkkXIhRyLFsUy31d6QlAX7uZ5HHsl2uB8dVvolehczzm7bk
eDByvIUzb+4PmsQGf4Zz+4K9+ht1OHGDuY37Ta01HllHtNwFbY8BiJGMhKKCnT3D7I204t59fIj/
X4uQiGR/daVcJe9f39v8tfz6/ot0v/6tH9I9bUpcDXg6XQVKDhL3P66VP2zJ1QPry4Qm6PkuYtyP
awV1nvIcAlQ+sEBUvFXv/yFDuuYfChXS8hEoBXgvZM2/IUOu1+PP14rJRAENkovZksiaeGN/VdCF
t+hpzrAM6Lox7mftWitvwJxxL7Bt2MJgl+UmczgYaxXHB4hTKQukaifYUBaqijn1uzgdwf7L0H9Z
0ql8aqYpHwO3Q+naL2UMdgE8V3jv2NjVfdbjAF/+vP/pU/8PJgG/IdbXH8NdWWc+iq5tW9ZvnDPT
meE0ESlnN7DgfmOSiZ4SORowZxduNdywuwpewnE0/OzMXDhJ/vXrf/Rg/xtojebv9Q2g5UrYjiiQ
JmLzz5MImC9V0Y4zRTJhnl62qZmdQEWwp+CURwknkBLSJcRHyIZ6eCH7bN5SGvEpp/v6rCR/OSyt
4iSxHHmX+noZsuYaZpo+jG3DcdjT7RndeMKBG1uCQSSU9sDdb+DVkf5L2uvFOTktkkUwq2w9jnXh
+fePumCA+9c/qvhNul5/VFrHWd4UFGNmL79pyGWksI9kDcG6JKvvYDP6V3oyXb1HYfBxWlXLdIVJ
Fv0kI8M0rFOTjuYRJ7SD3PPjJ0zO+avCAk+KY7LR6jYZMRVr1RFdA90h5Yr7J295Hb79dpkj9OPv
hpdocR/+jpYcIQ4RWSttuLUAxoSY3mlrIN/LD4i2mg0XRTWG55gzP1nwLY6qYNDMMcx9A31RXENB
YN6K0Eh0YIob/KIqr69Iu/cXTiZG0uqJ9yUCFUv95YI1I5jbAoVvIXSA02I8J2/T7+kgNG8o9Nun
Yekc+BqbvcExflvW2j4Azm3eMpqXTgLT5lNm2fO3CrDuHc22OVqd3+/DsLauwG0Y+IccQmzMswPC
gPqinrS69ma4dBXQrE/KHXzI0AthPG95rPqmfGLvVD4aCgpXz64Wk3XeXCSR9nFCNfMNQW/8KkmC
I3WTFdM52V95Vc+1PlVLWV63Fv6blsPZk91a4aUrlilAh79T7D2uCHnSR0w2rN5nbT5+sm0jBexj
hGRSkLg2yxokVsM8npQyLj3L6c4ivSRXU0rsPYfa0bpL4DsRYWPzxaqb2Nqk3ooMngwSaXB/up2T
++atSGZ2m1M5yMM0udG2mLz0hI0bhWNIzIBOTu5tEDT0rK4qpJfVTyjE/n5ABrxpoNTtMrM/b7KG
0R4n390/ub5+X34EQxzFfJbjrsdYVf62/NQywu7AATHQ3jACtJgoZSW6N2CVq+v2Wz9Z5nHuhLE1
0mS+Hs0MEIxUT0CPjWLbZgOVAFNjSLHlGJRupR1BZuQYdMTA4R8sVejtzKT38p+869/2CSbvWtoS
Pjz7FeBkv8+gqFWylaK2Myhqw9ymNcclf8TibZmzf5y4giD7DO8iHEZodRDT8V1pTHNJ+PLXb+T3
BWV9H0AqPXel4wrKFn5dOycbrzs6OKTtaWju/YTvN1UNvZfMB/ZW28h7ZrTdP/vO/v2r8rBQjOBM
4TA7Xhn8P6/YppARhc6jsSlmKx528TAiJas2+kInJxgkWURkDF3OYQ8AHvxDaLpFBsmj78MXao/o
YY1956XpNVQctoo4eYV3IYEIZWZBKehff0KMoH9bwJhHsiOg7MK1TFij6/7i53dLrsCD/9RKygOp
3iVvcM2bf2MgwHkw49x08GNvK9rVHlzTA3XoBnmBVB1hcsk5hmmdiMAoQYWtqH03ydurzJrVTrZW
cjCo/gRiFLZvpW0cEwOc4TB0HPfc8gnPE8dn0QhOODr8JKVVnEmg+weVc0wj9iy2C/zAA6BJsQ2j
2vvUhjEklpGMNFAnarXiTvVXnskvAstHfxIQtA5+lF9OMaxwtCu1mWYqjJZm6J+0RcY5dGKfCYC5
giNDM9xEmCYZI6zuax8QHYYq75BS+bTDEBnu4dW1SBcernmDA9knPUM9Mpo4PBAxI83FUXbnm9Tc
azBuL248uoxTcv5xqFLymaKmJadLL8UqScbjskSQxVEq9Xk7Wu2N6zb6tjPK4asTrc7uYsmuTNxV
4Rav/7Jqz1ieUw6u26gypq2aGvsUu9ZtpdPxUCNvPtPDVCGsRO6Vq/vkhuyYdU6BJfBONn9ntC1g
MK8GpIvKQrLPCqBlsl3OWzqmDgXS4nVRD5o124xqRlDkF/COEgs+Sk4Zb7rBp4OxC+yB0TNDdlN7
qPa9XWMwqNEqW/TbYMYmdZzI5O68JEvCbQmR5lVEFSEPm7mQSdaxiJL+ak7WUEoSTpcp4ooniXYW
oftsoRlcYOF7pBDNWIcK1kaDRPZmdopNYS3kQEp9Beu4unQW3R0y6m3fCp42B9DoZHWpXsBnNpGd
39oDlNPFrbxT57UPC9T/k64679obFsTrjMYyahAZGYraxQxq3pja+BzrZLpDxYEtleoQBj2OpG3c
5IyKQ+x2sI4PhAfrrU7D5yizq9txlN41cx8Yl+yFHsJmFo9so62zKkoJ60XZmW0v3oEkKONKps0k
wHMjiPK6vuvgYV5M5LCYzMin0hhpfDGc8Yb+9flm8A3YRKXnHJeC7WxewYnJhzFgAo5de/B6hlwD
khpDXY9WzNzX25TS0G0EnPQz3+H4KXe7z2GNrZIaCOtmwJ9MzBNsFI859Uzpg7NJLdQcBish6RQj
3UL1f5+NmbRO1XPo9wExKcoucwvrvK/3dMyHgUyBUbZN/A6pFeJqWihiRxkAEdoc7kP4i1CUlubU
m+xO9y2Zq9uOG+aWXFD2VlbRSXgY71unrb6wF4OOM/jrFYRv4txGVr5zYpdWUq/tH6GtfkrriIGL
pZmv5XYhVjcyCcykgqBj1TERR3w+x5wv4ArvpfMqWPSfDNkVx4q158GjnHkFu1TPbFXjHY2T86WG
d8bOODMU4ICUIAv11pArSp3E495taGImXCSgpWR+HD4bnZT7LE2T9xbqXbHtCJufEo3PM6kckFcM
0g5cY82bMTVfFD7kwGst6tQUAnEe+/Igsmi+wOwIbzFPlmtttUTh3ImRm2L+mMhvFXc88QB94NHo
7yPTKjglpzcWYimEwsnfhgQLDpBRnNchkcfKz+ES1FN7ZDeTqUflx1jCB8QlNmhLMj4qq2/s7QRm
BY0xF80euFV3PdK2+gWsDp5Symo3Ne141WYph+XQRw36PRHUnV934RE2XcywtUqu4pjUIB/UaFyN
5BI+xWnJ9EbWOjnk7B3YX5vRMVyI8dkypRNDdICVPNhJM5n4i6auypORuBnpWBBmu26YsKTRGkrT
9ALUrwS6AcXDeevDuf8U9wYL/+zsQm14r4Skx1MqyfZwQ4urzK9RNBVp6lWnNyjK9epSng9T6QRR
pijUjkpXIvk7U8v4eswxTvP8r14YJvSA3eTYngvWsRS/lWVwB6z3fl3XmnbWZDqaeNfBbGZWuqth
FPi7IbTp/E2m0poeEulyujPLottObm9OzBxMAextqcT1kGIS/v5KjL4wmNj0UGzC9TaYPS86xxFu
YqIHbkUNhJpH67ZNpKy+9j6FpCTuzKuBFhOEb8dGDAWttlyyUZ+3QG78ndb40s3F5QGcwiw+1GXP
HADjshdAPkwOFMCIK+XVHkMW0z5LXRbfnpBDEWDEnm5KVVksxIzeSL8xlK33mvSHvaerAiClmbNH
uaiSPud67Qo+XTNLDmNSJgdKbb1LnuP+Iy+eN3dmFqfpWziVkX3jyMbqA4fNCMbWQdT5PiGSqYMI
xzLRsLjovg410xRZaHFVA6M4frzVDE/EWd12yWEmhX5fm0V7dPG8XUFxgL4A8PIKpQotUvAw5vDW
eltGjPZZyFPmUgB3IP+0/vTJNGIdcbL5rvVnhz23VVUP1bIYycaKZrZAdjVMN53Lp8UQQQ53k1GI
q3ipsMaynXRe06bi0hDTjHXIMdxQ7FMOlBhMsjE56HD9h0ixtEc9tf4ltKoIdI6dv1DRwfsYMqRt
Zbb1i9+34HfayqvvrNpXpCHzqPNo80y5YKvYOesB4dl0ryx8G7pOgeZbBiQW/n9dkM1LK4PpG18S
lBt/1+fGGEHRHttjqy33umKfWAY5/t6YB6dfEfIi6rFVDFMefVqQj+6UQfWqW4ue20r5jzPloU1g
Lvh+2VFM7mseCvNJoMSRyRfTVO9rwvY3KZLIN3yB6cnxK2/PpAOEFXXMmz6etp5VnNdUsLZBH7v+
TYmbaAc52t2OyhmrXSa7fO8nRrzTZDX2sVnemu3ivOY0QZ3cuT0bjVLs9KLLWxpX4/PIWEZKAuJB
gH9aBCxoFd7bJI+mnZO6X1aSnr0ZOU2do03PR7/Ns2twOfVtT7r/BHiq21b01wV5Z7fnYy6S3ejT
9Eis0fe3wLKqvadC9SY0c9eNXY/VcUWlX4hutrYqTPKvWrHraKxDFpt+emnPHjuVui+OQqjyW0nU
5VSEnXlfM4nPgniRODtk14pkXzZ1/7J0+bpVqSlqHHFzXtd06kJsY0hjbRYb6mrb2ERFDYcLTwGc
pN9pyY+yi8m32L2dXFDvOgYUqogzGM8wDmQNoYAvI+zZTkgRHs2pVBeZNqZ3x8MI7eSWOGttczoX
6SDuCCxaMtCc/I+Vs0CsyLizg3yYH3EEPbHH/KTi6LaNrbVTt24v9GyKQ953d46tQKjb8x7xp32L
4JcFnarIXHHFX9cTG6mZdslbg/7SYPKSljmqQdANHKMfc5YkPDDvNBxxXosHfWe503XUDf1FVaXV
tSaMe0RF8D4zzbTA0Ph0tI6ZfZ1GXrlz2kLshJtQ8jG30Ukz9r8iYKVvS0wRD4NhP9WVCcdcexXN
X3i7h7B6bN06oZk3Jg2TpAll40Chjn6oH6OqkS+4zBCHHXICbeIwTF48zXXQAZda5OixMfQcgmH1
fvEoHRHYG24JQZh6w52JRIgD8lD1lsO3b+OFdh98az4tHQVDVd7u/jtJsGpMPceFvuBdcXgB9zY6
+Y6d6APzUTI15rWZUQ9VMuLb2KJ907K783r3C+zrJzDh9YYOy7s27D9lRnofQ8SKsuTVis2Hj5PY
39KwaYrhv39d/84XJIU2ieLuQ4P9t1+dki8tDVHfur/8U4f36uq1eNe//6Ff/mX9Pz9+O3qv1t6a
X34BAoWBxm3/3s5375qh7Z9K8Pon/29/80e3xf1cv/+Pf/kCvwfa+d17hNzzi6K9Ksf/uRn3/LV+
/fd//rsCzi7vDwynyIV/Kt+CWQjKtoWhmgo8RPB/CN+O+wf6KV7u1VmC/u1xDv4hfFsmvAVLsQlF
RbdN3Jl/R/i21xf5WRLk3/fRvS3fFiYFfZhxfz1R8+xmp8ih4wYzsHXhGRXPgizEjJeY077CWhCo
qSs3fTc+eP5IbhSLwqF9cZJqm7vyDMDCZW++yrzZmKp/r4EFbyhp2mh5nhXJfr/kyxWF4581AZ0w
ufWt8DjO0GKsFUi78CykhBcmc0QML8gTJoA4CqkHd9NXcFPGRvH4240R7WargAGQj0SLXhgLoqCi
owZhlOTPPGqWLWSsr9GMNy302J140bVed7dp9aVjK7IvZh63i62iXVR/skhJ8khxhqBrfXvrj9YT
oOovjlU4R3av8ZWREwzSHEefaFgrTjaDU/DgnOlu0hvp+cfOjy6X4jJyoBJmJvV7F8yK7oyc85Qa
IS6Vrci3ZjYZuyWKnhtT4OKsJxrrsdFiER15wByUBR2CJY4ZNw/KxWeT6qC5kHguYo5AWBGn3QRS
PXDLEuF8F0V4Ig2kM8UpY0wqhvxyW7HjlRZB4yCF9iZM6gcXEAGbBFfwptFUvJciR8VRnf2tNkBA
ReSat6FhO89Ga7xiAAiDQmUQ1rUpgiJa0oNvF18xhzHfxkq561oClTPL/cFa+04AJfBcGWpjHy7V
l6EHJ75Elb9rklSfawJ/KzgY57DjjviGZczOxUxOxajHHRUa5RZQhxWEg27ugeml172n1WGZHNQi
g9x+MrDJEl32HDUjMxcjp2PARBZP82rf4SMLQBZipAyH/Fk6vuDOF8UVZDDroq+bzzyJQlhHZbol
mThf2uOkdkVYvSF7iaCf1UtJVzYfI4Ent/GtXWqXE4/DPt5bufuJL49Zs46i8w7tkbCshDvkq9vZ
1ex7auSJxqnMYKCU41OYqegwZf6Da5vZ3im6CouAJaCElOTux1GfL2MS3jCf9yghnJ2L0hmjF3t0
1a4rF2KwFCB0Qev6y9Ys+uS1l5HazcN6kVPuccGBTeKVIpJJ+h93ejRX56ku1Zku2KJb+Ad4wFI/
gY0rCvpxdi7DtPA2IXm5TWyZ9QbWCV/fiEyHuznaGKQdd0mKkWXTts3wLfST4VQAcgL7jt64y0iK
7IRmr+upPerO/6HszHbcRtIs/CrzAgRIBtdbiaS2lFKZTqfTviGci7nvjODy9POp+sZLjwtTQFUD
jULRksjgv5zznQjxu9oY/8heMfffa/yQYVb0aeBpWgLujEEaAdmIbcC9RXj4eF4NdkyEWtQ37EKK
rEuJfRmv3nZkmrRhPN+9lKlxi7+ky5H6SFYD9KqTQU0bOrlHWDp2UDPoxxQBLpLqiO9B39TOWhI3
BYw/Rx7DTKaUh9Q0QT1oGanWkmQUAhCYHvk97FEFMIuwvXi7JHARC7yIWLnU53omKSRT4tnR4BiO
hr8cqW6YFczOl2I0wTo3hkuAYPbDtZIhGNUkt5PNx9Hkcs+IiD0DQKbQ7yvrkkIXIDIFyGHCqmbb
kUIY3nLRNlnmeLul0bxA9U13LptSHHqa1sBGzkqYyIx3VsVG6PlMi1J0Ise6qXlOXAzMfZKs4VIh
HqVFRm+BRXOzIGCkYcm+TxpMjaJwm2PCx0VL3i+Rp/f13mTocqjk+tWzGLPklp8EqCDSQJt7hvwT
tnD2hECo8AfuYYRBysnN9F/Gsb+ieoCZ8+pgmeRg4bDxf/4eqqrVbdGht62vjPBOlS+h+FN80fz5
WvUZ7wbkdSM+/PQ+/S8bztvK99f3FeNfwTUJkMbTxcTq1/dVMbWFzmrVuKIdZFiab2PsnkX+PjLX
YcG/qYZPugg990HwPInUCf5+/dsQ/qcFJ18aGCSm0CgY2BOzL/jt8q3eSkQ5+hWa4wYFATfi3y/w
x/uYDTljJUwp7E/huf42j1801+eucyHBF/k3LctfOgH+eR7F7u/XuU3Kf/kgyDZ0nkuS9lwu9wdn
CWS/i0LUvtY9Q0CEzocWTHea7v9+mT++LwdbnWNgr3NdwSV/+7lQ9sRN53b+VTHBXvw3Pf2XXO//
8n39fAH3t50TmemN2ZlcYBDnfLggisur73//DL+tSLDhEFxMg8v/QBvBd/jrbz6ZpoNF1/KuWHC2
qTpZK/oj60G3frTp298v9V++LqxJpMA7Lg5y4d7u/p9Syvm6cNxlhn/txHFCg2ee/r//fYMktlsZ
yv7Ewun/63/fpJmuhrzTrhq4KXJnrH+5e//8qgyXIfINLsY+jVjnX//7reGYBilAzYMwgmrE0xPp
6U5AsDDCv3+QP392wwfQxZ6RT2Prv2/fc56fVSYqf/D8MVLwpP1s+dpP3uvfL/PnU2L8k2/JQI39
GP/89fMQBJRllUizB3N8FOszE1NMz28pMvW/X+f3781CqmQbhsNPYmAc/adK/+l3T3CYY05aymva
nsvyXsnInTdLjArp/PcL/f69cSEb1wwaHHwR6Jx/u8EAOw2YjZLs6pYVuQPftexTYf3bGX175n4+
W7gIKyz9dg97PDHG7Q/x06dRVp8wnbKSa50TQyYBdHNe+g9ZeVfr6ma6xoCB+Dd+/vtn+/3hsdg9
czBzgPLo/KnISOupJcjLyq9gqOOPG/bg7/99cfu1f/1c1JUeciReefz9z7vpp89FePGC2ZU5+Ex4
GbpX1ZyBWxrUEi5Zx3pMVt9SAzNXjR5OLdYl5ejimyk5wEeteTF1vEKNsputiRfwoaordVh052NO
7OyKcb3auv7o7moB6dtAvAkKkhJiSImEyXnT4tVB7RisDpYz5DOCvZ8dszQCaaWsYY3Yl9h75PfT
5e8f+89b5vapcVybJjoQ2/3tGSjiRfPaziWJQQewcvSbi1Fc/36J//LLcQmeWc9kB4065dcbpsS0
LwB/5tf6zqaj+Tetzu9PMTeGjfqMxwrWFx/kt5cQ0NfKR9POJ8jPqfihyR8je6Rl/Nfo1j/uD5eW
3dKh2+Mp1f+R3/x0fwxVjv1k6uQVH8jGgxOo/csd+Of39OsFfju+MbVqQLm5AKsaxBLtGPz9d+Bw
ux0Av97jvBVAOfKXcRNo/lZ/5I7I9UTr3Hu3YKxe1gw8TbfI9qOZz3uiZIC4U9O/mDnErpF3zA6L
k6HjK8Sg4fqTS8J0UpxpqxMFSGnOVYyi0s+iNkvf7EE4Vz/25TEtMT5EzmR+1fU828qZYivossw6
9I2KQWj1PaOFybzoWDm3g7wlXeJyY4toeydS9VzcMHIgAw9S7BQytp9YW4zVU4otZAdqqMTTKCC6
YK3brXWbT0dXtGnY24oWP/dmCIWYPOdJFHiP2MECrGH9xhAT5DO1vLMlqGk6FqtVRmKA3GMq1nqO
135lXomnqWUf1vIOBJ0x+5dMJ7O8SPpsi5yfkZvOIbvBXBh/ESkgGZI3OvZo8L+Gsru5HFVz7wGi
fXQL/ebCHbxvTiGHZeuS4QjrbEUz1c3dObUqBwsx6SpyqP2gICgnyjCOvWb8qkeP2NHAmVSxs6Fl
vA/xOG1RQOmEgE56ODMy2ZJtk4QC6/XB82hItERMUe8tb1VGhvBQq69u2uCgLOQYsr9jlsvIftdn
kilmkj7qZvuSpHWBb3MGFQa+fjt5+XzCwalBuVbkM5liVlEDdOvIxKg9s6euw9FRHWNcxOr0Zs5m
rFL/3JTWeukyVUejDaBTVqDzk37p9l3StjuZuSP96S2tJenlvsF0Fhqs7bdpPUKKhGHMSGnU3XNn
YbjpSpM5Atu7B8PVuUCOUXK/1uOzMeo93qi8iAaBoc/U2M4mnTceDBhbJ6OU1p3RE6QBlt+G3G6v
R0o6f2fHaRY5qmyZRukevbmv5ZE2tJ71kUv7TGvJrh4ON36QonlEPwQxK5HWh0vDaoUpK+EPZtAv
tVfGh9nrUbnZwrpb4yFjXu2vj8jXupOs6ulHIr1XVRlYEYveiVgaVKCJ2jnii9bux3FZH4rJLrZe
4qR7o/aL0Gtmce9hqOU3dcU94xXcTO4g0BZilEYbRI+YsFYlE6DY+lXyDJJfRcvA+QmJKY0AN1Q/
fE/gtrInkKbShX0cz7DtedwOq9GXx0JPWVdWS3tgR8QPnK84o0bLjobcUjfyePk4yxmPTmoN4qFX
ytnq0gN4Bg+ReAEVbxlCtCBWbIo910PoB5VvAwmSJL7E/A74gSW2GDMGAe2wl/rS8/9rt6jIvNox
6Us+XAXGWjQAN20PXrNbSMDuWfed/DSPbY/+0DhrTbRnMh7SRALLQRx1IC5Bkdyz2PuCFvVAF7rc
9atBl9sa4sCqKuFfdvTAaMaVVSRedGeR5MxYiC2CWpCYxQtvOvmdS4SjAfHfSPCbNj3sLCiEkdU2
eAkdNvsESWfHbrCQDMbLEQxcnQOc/8zE5EbtSbZxnDV3DgUVkCCEKYVVAz3nF0SAO2zz+smbIH9U
TpjMmGZkN2WhEsU75dGnUTgjChu/sb6ZoI4Cd1CfgRQC7qhjbDcpALR08PL7NUvjPRxRiWJoGY52
4WqhM+XpoWduu6+auN2VSzeeMQeuUHtEE0wlCl2I4QkzjLFUD30r35bKyIIpHr0rEyCGVFZPQrAY
3QAMoDgv2pwfxIjpCXVyvmf5x/K1TBog3W669epeBaVjs6GfMxJT7GqxH+cGezAkqfOS6M6hHznJ
jFHTv7OtGU4rjuGw5Zjd9SlLSapbd5unC88p9uNDg3AqLEu0kmbF0gzJLBt6nPRXY2IsB5mpZMNe
O2el7DUCpPa+siUki1DTjiIDKalnPm5Fg7QpSYCAtP1vS6l/neq1gSWJc9ooQc7airQ74I5vpoKM
QN7Cup1Gj8OyKIvXeamQAtVV82B0k/pY9RR4EakBaBgcqZ5U2+UoWmV3GIe4uLgt27akoVeacN7s
FmzmhnTbsF3LeUtx9MmeDLWvk8SNGmlnB+ZF8ANuo1uZ5v4uXeUcanWTIUha8gvCWPL8NL5X2Wn+
12ypSc/Kk+qw+Eu7twAZfTXmEUlaU0x47WV+BTznhVlLToFYMNeDD0WkNKlqO7cWTlN88eh2WmBl
NfbkpwkVJtbueNiDNuY1GHPebTFiM15HZ/tiLIWNf9XTJo573g+bZZzfhMM3VurYgkjMKD75DfDG
jV0uGePAWEdlM+uXsbzikSxyprnu9DZUrv5UrMx8sEVZO4a+j53ekIJjkv1hpGRDGun0UTfs/xG/
+cf+loszM6E+WxL3ZkJJtvUclwl8nn60fs4tflNv2XGNaI1FXlAR+wabT8uu2Nxfm2xI3k01aYEY
4uHeA53+mg+rjQbc0WDqYT2+uEjKOL7tEr2YGg5LaiL1M6b8NHs6X52kjpBN/iZnqxJhPyA0DCoS
bB5S7yaSqqc82RVqAbvIm7wL9FFmu4rgqys0aouA7UFfIzg546WhVAjdmmxJxBCEomIh2ZUDbEkE
j2/M8pabo9s85pr1Zeob49w0yavOh0AVNDDNXphmo0+Ke5A3/k1FMMai+WQRxgy6DMPAXLdNt7XB
YD7ULmr5frT1y41RdvL0JA0BIN3U9WivNrolW4O07BEUe+omwTC72hV+JikTSh8e5pKAgYQAiMvA
tnPnkUcdpKhjokGijhAiJmyhUdnLRJdxqG6j3KbHAIz14ZtOCupJdxpUHawcgE42BnHly437nk4B
AsU+VEP+I0cr+T21jY/p9vcEY58bZzymEC7lttc8/0zwAsBHVkI4iSVwCLPcE8NTfrDcghIxeDys
Qn8jh/J7MwntO+hEM5IWi1Kt0M2nxYm9rSTIlbNPW/tLXmjsedDhBqUvkj3MekTVo0cAmJ/iic9a
/GfInQkJNptw0BVoxh6bgEQecJWl/j1hYzzh0exfDbF+EJ6hHRjmEaloafOy1RM3O81lnYUOtuIt
9txXUbp8Zn3i8BhTjX55lLwyQdhenDLBw7nw8sVDPteB1qKD85VzTwzNRbBHGqEg9NYz7lUv8cPM
8IgOJJ6S+BlrvreIX8CK2P7QqvWj17SR6S4aTd0QzpbHeQLEZDdR5TuEsUm0okszyWAo8Iy0jovV
0wHQZvljF9purp1zWp6gW7p6T11cnBtOngvrNHTiC/NYhWAGIogONU1bnO4rOwWd0so2+p3sk2mn
/Bh4g34Tk+cxwdm+maAMhAUK2+FbbRTlfsmRI8jMgcxbCLnT2so/diPSJgJF+dqwSAD8IJceVN66
g5VakPOXqigrnTeI0SSc63XG+1A6J0LV7Z1hd+lnzWd82opbiPVYyENBEOpWZxG2ccBq3KWae+n9
ciXEa9WekxIJlmSN85wZJXvGmn0m7GuL2Xlek26LSg+ES7GQTtPO8xGoQbcF2uY9Lh5jfFNoMyOV
OUHRNL7dKPIYbvGJZKX13TEov0h+uKWjrRQJWZ80+8wrwRq6UxOsrYXiQhKiSJ4VRmwAra8L2ReX
2fQ64ocBSZhVazz2FkWtwdnPSzc95HPzwB1nBWC4vPvcU8W1HKhjnbn5fCPqcN/35mbKtf5Q9wgQ
vBGBGbm0YR/X7wR0j6HjZ9ymjJ52Hv6nftMPqQyaylqIuwQi4MLr2ehthlh7ipeD0cwpMJO0M58H
i0Bj3wLOgUGXe3hgm3tKzSKdec7kEBVCQWYku/3qINk8q8ROzhx0y16h/dyD7ugjq0OES2XYREab
Se5f8jM59ePxDNU62QjCSw7F0pn+hvy7Gjbu6HePwyDst6oucnC1Vkqn0sqnatEt3pod8l0XY2rD
vRJ6huKNZCF64Uc07UMz6Bb6jnTBcqLbuwEP1rYzrPFI3MB7bSZO2NUsfJvEhLPRpWkwK5FEVAk2
mChIR7EFvYJUEz9YVhPVX08EJwpI4qobUpVsVGymI0O1oMs1R3RnqWL1R1AKxI1XWLApqqd22SdN
8mFX3nr2B+59Apz8Q5rZ6QXVEg5tVVcbt6eWxDujRQgtCasqTEgF7WBiayV9csPyb/00w7O+j2PF
lmtd/Fu8MpBw2fnJm1jnMQLu0e66Ffeu3cZkvS6Ges1qsZ4dIq/IggLz3ZX1cvVEujzndWYeu1Ut
gaXdEuiSpTtrsWYfegxWp3ZR/kvpIGDRcJhnHIHkp6QkEe5Mmi/k3pkbZr54tNOlSVjIztNmje3i
URjtvqdEb5lY2cwANrRhDck0enrEVFY953pHiTfU8YtiFRZxftY7WwxTgOIdSEidMeOatIVkSdkh
+19iJIjrJ9oxkNn9YsPrT5HZxpR4hNKxqVwzIk3qoXZCKRLMXABVkKws+SEz6Jd12HBJ539iu6tB
ioK9H0+Fsy9Fbp+V2+WPDvfSAdl4srMG3l8UqvnFsq350q02SaECK/XA4hAJYBym0lx2vtO34boy
D1BGiptjYtNLY11tRrt0jlMmhyBzKEz1xRXnfjR+EJJSEWnQkqGkrV4wZVCWe87MgGb9ITOS6QCe
jDDucupPjg73RQ0GqodUmXcucoAtnXB6aWqnf6jNEhZPXdvh4kiCsxo8LLiX631PhM4Got14S2xS
KytNubK1crMCxLH/tU2zDw2yFZo3295XN4x4ofnfxgpMa2lYXxxkC3vwMMZGL/zhBA8qpfn0n2m3
2O8rKimF/yI0B2XxsxA9SjRYs11j7Fy4vFXgWMo+5MiRtpYpOSQ8Ut4MkqO2NZBn/EqWiVLiH/aL
gzRhfYKeQF1m865OwK6ec18xhBxsUJuV7Xy2MqIB7ETYu8xfzS1eP6Cn0mm3eTH4O4RcOPxWrQ09
TNyf57EyA6AMUDQJ7EJyUGxb37fuqrx8XWK7P6gCCqGA1HM/duDX9GL6kK70L0urdUHOkoEzsplh
2WJXS3sO+1TL61MjXJ/Awn4KE57nLZyJdufFOf1UanlHJV3rZVqEG8yZaX81fekdFjhRj3xxZF2Q
af3Wzdrttqi+WdjZOK/EhefEuWtKs4h0TR9DE0oBsm7IYTB0RNAjzCJ9q7G2IKqrQDbDiC6cRq5D
FEBfmpEANxbAHZQs2RlzxJgTTfQ8amyO3XXYzjEgGPxXH3HTMyZqJVJhnfuBBBAvHCTmuRgCxN43
6jGQiZMfm2QqIi/LA4s1g9YYw4HEOpOYJJusWeuARsC+J1KpetK81dm2Y/uMpTkOLVKaNm28kleR
ZpDOTQLDJAh/xlENOBttQO6aGy9WmjAxoISLfL0gwbOF7lJWqbOdC30644txeFOZL0XfayEm14F1
s5h2TPnNiPk1M3U0vOAy0tHfWA221s1Kt3xAqns7YLUaez7oFjmiHVEmp51BAuSGIQMQh4qCRaxE
/RqTbl+yYeQAb0zS+hSulBvj4uA28ocYgFksPQG8QAyGcIBdsilASQSFsopHeDGkH3VDvUuhshzQ
DA67oZnqPZzjZO90youU5fdkWKrxzEeow262yrOVTsbdDED2e54bX1EKYPiYxzy0rXoJkqnSo9yS
VA2pa+3yrqR1j5NlzxSL7j1L2eCvSXXnD2n7hHuiuWc3/IPoQVS7XSG3jkLvNMKHuCdRvd7z5/S3
VQE8qGaEGqqp6S9mC0kBp/pwzfqhOE2WfHX5i+ONCUppZsU9fcyCssZLLhlRWBREMDgOHZarCP+F
v0cQ3JySkck/kEwI7zFfdzl0+dE1K/fFR6D/fSRRM+zBSQN7JjFs6IS7B+7s7/K0dTmw3U67i3Hg
AHm3mapxMG+sVn0mewqkcJcrCFWjuU+GpTq4fEv3LCt4DgiR2hFSZjy0o4dShkwHCswYWbZDxJUG
7DhKYonB8Ea6s1zBp+msdgcASO7xV6qIALavHYSLHQxUce2WbA79rBPRbHLvzqhv7onhU7smJmA7
MW6vKnq7yIVIFSKn8Ol2HSJlO+dF9X2zN9HfbCp6Fzg3S/qQEBJyEOhTzihshgAWW3dYZ/Nm31El
4RYzsqUU2cMNznUgY4ApRO4VgVxMOHcJvoUEafKmqSRB6NMtrGKsjIiAyTUilrF/x/qdfsLkXQcO
N+qGVTYv0uw2RKZdhJLeiwgAWJ9Ou1RrA15mGQYzXh+yQkcMP3DfiNK8K1TZbWtwFQA1kphqDrbe
iYQzk3Q846VIMZYleQyipcOsnU04fBitxBtEwMywzZtOF70HUfdgnF1C9HYxrVDYuk17Z3ojVJ/S
quHbdCCsLKc5Y+maAnTmJNY5hXFNkTvtp4T3+qrVH2sCFZqDVkZNzcBureRyzK2Cme6Ie8ZNxhIS
nhfvVXLrFW2Y5y2MnxdRKi+oXI2iVDjzEYFTc8RtYj5BCLwFbCaIoLxUj6ZqeGV4TnRTuUJwdDEP
L1UL9W4lazHymI1tJQSpnSRrejtOZLT2JgZi0jWe9RLd1kI/FS6QcjYaS+xDInzjEd0uBjoLBJbW
ElhOBbUxLDKhK89ftrSRIzM+2veSrvhLtZozaX3ak+MyHkRtrZMwP+m8H9AWJbpLrrA3MJhauzeL
eNwNa2MXk0FnbEik7q+3GT/xD7iwNqZLEF06VoyfdFaYolnIg5BFsifjsQw6q9O+AHR07sye2WRW
lJQMNPcbMetW1DOre8yLq16fitzSXr1qLvD3Iarvs4Lv1midC4NMoEAGP64lNLILjAKonPLy3eBL
9zBXrnwi1A1pYqbL05zpGKVx8EcYHhQ5iQjifb28LR/gLgovawNfmN1WDS53hyOz00TwQqAqATfF
cvqXrECD1pdG/wkXtEdO0+CRRF1C6G1sUwvMohBk7zbmM2sYiEUuheCmbrqE9UJNaJaAzhNXKJCg
DhZjWV5nbfjSq9sWYFq7bZHCMVzNqb9zfQYnNRnp70Xrq3sAT7j3yUM9uZU57bw1e87XeDyh5OuR
O9cOWUrxTIxRkpFP5TLEDWuTUgekY/PZsmqTgGvdG7lTfKD8sYYuy2PsNtqNfqln//tirM6uyyeD
wVRJWaj3Q2DjoTwZ07oGJgfeLjdzFU009lvGrkB9tKWIhFcXd3NuvqVOKRCq2gJ4JfmBaOTWEv+P
4yctwT918lUWDdmBNlUWcY+ClMl+xfNhx1c8XzOdcmk8DLnTYgt3mZcxREiCJFXN1rNm+zRmzgRS
3xgiFNLrl4Fb936EpJfSJGJmEVP7Bf8SMi2jb58slnkWwoIYAQX7Cl42AnPqdy/XzYMRp9O9Q8G1
EXGh9nG6Er6Nj/Wb51f6D9rEr3YRY2yA2frNn9f8OXcaiVScWevRSTzcAKabPnbM4nbapD9ZBtDH
TtAjtK4XGf4gLtx4z2JoIJsak6yedNkS/EKE5W6Q61pRm67VruzYsQbNUrZeuLYYzDXJvVIB8CEq
27Xv6TLfORDlfSyw2Nbz+MgOMd2XvAkY7lI2kA9uAY1jPOYIEFGLnTsBsnmNGBmLFJmhIpV6dQoy
g813HSbNifaS7U4Xq/sezi6v2pZp38AYEaBgvGm76RX5iROmdpXu5A0KtGlLg8ANlg+Bh9w2GLhT
rvnEGAGUk6KXZgZAZik1Vd6Luwra6Xdj5b1M+If9CqpXZ/tQqfk+6x0tBBBjHlHrM+AoNaSxGjPr
gcFoDwuYc99YfHLNqwm0km+Wjya5zp9gE3afHcsez4KIsB1VhQqMwR+/juzqTTcLy2+aMa97LR/V
IdU7UW2meSYuKo9T3k6ZfB2N0jowYya2R/e4Lb1J+EdOpHJbuD3ECHxBR7HK8TTxftx2+doEeepp
52ZhIzwY49501izw2HeFNGM9wykNQ68NTRmsqSlOrWqHXevl47YVOiQHt3B3Vd3n5MWay4ynfVo+
S8PLgVB0DGh7l0xfpOOol73R2DUZdVojxRisTe99aMQuRODNb+9oei7z9o86a7SdDwg4NHGk0Gm2
32IxGnvDzN9nUaxHNoQvs78+e3nzTjgMo2qZekJu564kU5rpSPPZk/6nhjy6ccetWu7gyRnbaR6H
easzLnjuNMN6zztzyYIxMb27uEgF5QPzqyZzbolWRXI3lI14WMq1Yr/VuTBZNsskz5kHdFlvV+3M
n2nddHOODNusumKruR4qpQK59LDGEz0R9wuaizwRI7ygedmN/EQ7J07U1zQX+d3Std2lGFjR1AYy
zqxySiLdidtlyrG2GJNUAl6MLSSpQU3Fzs4nEcvRyKR1BmvLPK7bYknvo4wVcqSMmj1iqq+BFY9p
6GlpeooRAR71NEn2xCyrnQSxSkdDzngzGaxd6oI7kn3Ig7Wmat92C40MISGPNGSIXjtCTGffmfa2
QRVtxSZZD/AJo4rAnqipCFlKFGeAxIYawMdmN7c0675SJNR7k0nVn8AmVYlXbF0QABtZxE6gJiZL
oC9hSL/H1UOuYf5vF97kKbM30YGuIzX+R6b5a7vJE+vmwAWfQNoE9ZqoE1IgyvW71fX6O0NujFSK
9/onMJZeKGVCQkpTjlFajLgFxwp0np725zEuWUBhUAw0EHuRO7h4VGd33lqAJan/mJLPQ/ZOr20G
05qjer0VaaQ99wGBzTQi7Gi2esvWSR+X73BUabMxC1F1cMJnHixmVMOjXF4nA2Rw3+tABVTyifee
9RzfjATMX4svfOvGm99V4DX7W75tgZEqnnIS38E6YuoZ3gDuFlfBlims5hIgnG+Ujwt5kS/FWMG5
HuyxC7CZQrJIShPn2QDMuVWArkdGyG7hvNhDI0Dc0T37DqD9zlTmCWYKMOVMy1nduCwjaYigHY4u
VXreQvrQWeh815amSyOMe64ZjDrw6LmYv03AgxHGwio8+IMDTbDGDbWBdFdcJBHbbL6pikyDCaLh
9JHpTeNei4nWdWup9lUyJUek9dbWqV3zZSkNW4eSZVGsABO8l11rB8JZ0pOTCP2bVlpUTPYQN5Fd
w3rmnsPjKwgTcelfnlzap22aVN5pkTaKA5h3X/yeOzm3lwUDrIUGHq5BQBNB8GI6EcehtyaLR6T3
RH9M21ETbjRawgg1gmN3/Gnm3aJJj5ThWP/S1x3jcT22jvlitZ9KmGIAbVOqfVKvWIwTApVNIybR
ARylU4PeQbsbIFNWp7Qd6ig3xgp1fZYetdXi98hNiiaXzXVDulZvj0R9LuWTtpT5O5tB7zWNLby6
8ax+tG1GEngrp11FpOKnfIn9vaGTufRPOpLe088wcJtoIqsxXOO2eHLZlD6yZGSlqjSMBFiZDTgH
hdLvJQztzaQr1PhizZYH5uGsavUBUqQESEhHP9EWqB7zi3QrqsTF29l2Sx6KJF7MY/YhQ0MTy4nR
4BqoFN97Jq0lskV5EYiU76GikwLTi3f45jqVIvPrSdTjSawEMK9MdllDNTfxjWa/6RIc+dwSBMja
6XUpNJ1A7mntMd7oHyl1/2ZatGQrzMYFcYpXWwdvjasQD7+zUZWZ0q3OmHhGjeFPk8T5J8Cq7mNR
Tvk7kzlJcne7ZleWisj0eVxwqTfoZboywWUHDBmwtIk/VPQpJAVzZgy/6oeyZExuNCUwFqPAutcp
k5BWaV5ha7KgbJ17RdnzYNO4dShwSkWyJI/qaiIUoQjWgd8KQJEFBjuDhCTNPiUZHqMCTBUVRdUu
kGb0IVyBgTIcdY0O2wo7i7usNjmxu7S65T8175bLGH1eNHEi+8/5mqo5x2pQkp5U3qo3ipSIRQAL
OzfRQxbE/nE0RitQrJpSh0Qp6toFhnrPcdJCh+zIStrW6BSzhEfdaoR5z27C/ArL07eDfqV4H2YG
KOw5kA6UdkayqONNy3PbjsPeNCyGDmDUYxj5gpF9b2iXIpMIsdy0D7WRwLfJwWfTNGCao1gs487u
x/KHMqz4JYYB+QA+wHn2i5ipFfx65o4tm4fSfZzIKxgIj+a4/Bdx2Z+yUIwAxLnwxFosLn4XEna6
leiEx3bXzDXPLlthOWchSSknu1vuLVF/HpP4m44KoWlV+Pdr/ymcu0meDfwVsHVQ9P6uSPU7EsQ4
3K5AT/qdP/0/Ve5IqrF5YNZD68qWjkyM//lZ8JpmBrt8W8X3mHNRgS7Of+Ks/8/Eij//+D5yPN3z
+ABoT//QR861DqzWjGHwlufCV8Goqejv39A/oJ+fhX830ew/RgBIiYjc/d8+QyGXxU6cvruYRmIw
V9II32hRlZ3KfsR3g30e14+1holFjJLJ1v8S63oREMy83pgk5YdU3krLqlL9qBLybf15zuC4gdg1
9UReG6Qq3ygI2ALAAmYH8fc//03D+ccfH94EZgBfCKCAv/4ERHv27exW3YU14kbV98O0y4hUHb1n
nQe1MXmc0uFf5JL/+VJ+vepN6swgAkOKTr7Q7Yf7SfGpa0kC4U8bL4kzYAH2XQamhUE9hcRinV51
g8lLaZGZU+dsvsw8vX1DiM82FB2M3VYqeGhx8xOTJ3ufMZq/vT+n51jAcpctVidp3ubImDU+pQxQ
Ig1M7l63bZutRj5WB9QkTmRk5npH0DrbrZH6jf2oDNbKYL/kD4eSLjmoTUzLbJ6flSnrABdoG/BZ
NdQXvQuUZGFqiY8cpxij/rqvP8czLns14bhsktS0IB+hP6IQ5ADEG7iL6xXNXAv0pCTt4uRmYxNl
blVcRh6QT4uU/cWduEvrtXsq5ni8zwx9IMgesZV3MNoYadOcdJsYTc++bWctmKf2jWrC30izG57d
SUN7lsxj0CPdII2l8A6m1x8pkqnb06yZjppVfnCveg9QZtjfO2o9u17VHVzDn14y9hHMoJXjRsti
tNyNdIOLRb2+gYZQREAofyylDdXG0SHtmaKMhppJUmcPw6fm5nudR5VfSpQeD2AqCnKICYE4LD09
Zo21KxSzUx0B2yYgwvHnP2GQJDtWajOUKefNJFqPWBUaxgUn77GKDWeE2QaSgWUHmCr+HdIqF85X
uhiKgGwGd1CU5UHTlvxxaFoJ4IAIVdG0KBWrIf7wnDINp57Qa1DjGbYmgioX4hq3eVZhudSn5row
YfwwAcHTS7FaazeFwxA4XhGcQvp3D0h1lju4MKRJ1iUBuJrPEEnzrS0v7P8l7bx2HMeybftFBGg2
3atE+XAKH/FChKUnN735+jNY515UhTKRQuIU0IWu7ixRotlce605x6QF41CkH1yr/cTtYBzd2JY7
kNmU9poSX2mkce4mA7oT9vpsw66damRMaiyIvqose71Oj3FdjCu1LhmJO6QaL4EP+2I9OrReF5qZ
tYeGvqWnNT6+PryVVrpoobJsOmv66BT+t5z7jyCYPmEyYutSrIGZUBGH5PEwGwjbZ/ThvD3tKdk0
yVgczLx5ZXgSPQQFeLk4QeSEtyK4Kht1IC2vii5LEMcrWPmqN/UNbpqwkMUCMhSQGzw2R6m8jPVT
A9lYnzbISTECVgTbOYa8UariImL7QypidhlNLdLAMPVQ8hWPeVgbr/DJk7ugrIlTJ/53J7Ws37da
G165vXQuqB1o7vENJgYiKQSiqrBJdBwbuRLMw58KNIkPORiUjHjASusrpn8xoIoITwHDIns4qjbj
vCD3X6px+PBrQ74rleMvY20eJtKqdK4URCXISE2DqR+hHCWz4iW2gXRHr7jfq3Y4Mrhq2fbXeTtt
EKo7m6psSTLQoTHpq5QElrjTn5wObWkmqAsWlCn4Eio3Yr7tKuQhT0SbrBnr6JdhNwb7wFI+pasz
HqnzrwCBETRRhC18Bf8bIY1cD0oAnlwhA1gf8WePdvk9dmw9rdCmwR3MmtRUtbfwpVyvM/V+r/OG
4VJHFuI4Tb93iNClZBneLKq3T/gr8MESO8IynItLonqqg2KNObQkUV74Rd+tZN27F0Wdsrl3S3Ap
Jg7KkRxHmv8YOjMh6Rc3UxycwQWevIrhxBr484CcmkwacX6dVBJaXZhtHuNw4m4q7RXX5c/vsXOf
fyrx12VR0+gpjml6hGXhy82fP3+2UvznjeWi7MfkP9sLeUtQiZ28JyNAFmQzG9qNOfmHJgw2pmj3
KUG4jC7yRcVMM2eZ//tjCgfCr6vjo6L++vmWJN3Wr4iD0G70MLSHFXq06Vr18+guENJ+bxyrfqgc
RJ05Gv/ozLF/ulewh1HKzO4PwYhSuOCqfh5bVXz4nwMq/TLfRP1KTdck3/75581f/99TOh/CUB0d
4wfOCYxV/9iG/lME5C1L/Nh07hUu/uGzImO4XrXn6rNzBzmpNKYsLUDHchABw6v0GN8b0ZJ4rv/b
Tzm5u+kfpXGS9e4VWx9oOb6+JJMnaf/KhcgJcx1clIIzBtLZ0NWTexDB2jSKLox42Ubtmpie8ioe
u+DMnX56xoio0/FRGgILKuXZ6ZWvE62WqlpONwyZA/hVY7JJoipfA/JDMamnyZk77WcF6mgo6SFp
QtL459miDP15p2l9AHUX3tSxCJ9QoU/9s1vTe7zR62efAKAMMeffXCwb2yMWSMvRzPnvJm7RnwdM
minURrKDGHSTBB6T0+qpEYJE5e+WpF+Oc+LO6nEJ0Xso9Esxdc41yQ/jSiFy4PX/9mtOTl/rkEcV
qPwaCfAipJP3Qd62Ainxz4c5XV9Jx0TNZBi4U3la+c/PkzZERpnKKqzvIlh08PGWWuWcub1/3ni8
FVybj9dwlOFQh+yi/zwEVhzfCNXUv2POTmeY5uho00I+s+r8XNjmnTTLqY4PnbXHJHD05IfkYg7J
LIvittG9WYlie+M5k+18A/27sM2HMOAsYxO1kOFylU9WA3zVwmBEV976VGWRIT0/3FfDNua/9ab9
lxeGgwmIAnjF8RrO3v6fZ80o21Q4si1u9VeG69XD3112Pp1FAEMqOwDVFubJkqP0RkNUoJrdZuqO
LZL6dw0AzhR+VxW4D54avKfOyepsmoOASWEqt10PNeqIh+PM2fn1atvQ1xA7YD6zEEOePOtl1Kcd
kTnm7XpMHtXQQHGT/52TnhmxbmEGMl0WlLlKOHnMQ+YnBqyf6gioGlHLqsPfxjbkL6+Dzi2FVwTg
MisXR/p5lcs4EzDIo/rowLlc0bX/v338yUNRu/DVlfnjjW5tbwgx+vPHnz7ZACfow3CtKQABNZ+e
ooFUrEjVe3lUzX5FCnvZqbgNHiEcnrnc/1iJfzx6hGbwgDPCBHLM+Tq5oXKZ63UyJcbRSmuDTYq2
r0xMj2aDJrVos+tZZsgY4VDXeP8gzU9u/4gr6u/6TtwSwO0tjRVtXiud06ZKIgVk1nLobmFqEqGu
/O1TM388qxeP44wlOG0IauCJ0U2Z3a2uTm+mNJ8hIf35gp2u9vMPMHkrQ9MCVCpOaRqpVpdBpzvt
bWIP2xeFycKfP39+Jn5cpn+ed96Q3Mvgs52TRWvoB+TLLFt3qSw9pUkA6yL8DhkptsGuTopVMGcs
/vmY2s8+6i+FxinyAsVwHPZ6nkHTqkAECIIWiJ8sx/Az6Wukh5JpFYK1vVLUh0y2xzOHn5fKf3/z
/z88PniHh0C3T13OoxE1CCADpoBlteftQLwnIn90Nl0ELa/rfIveC0a2UVp7q43vFQZLZ77C70ot
lnEqe1ZcSDAntUKUVIbWMMQ6Ekl0NSjNZUec3QJN2bdTTM9UK0vLDd+GobosBtMzqygmUAlmsIjf
YsXaVvEsUtUI+HSWQHUPCILPrEO//YIaHUFSjW1HPaWqtV2AbxQnwTHNeIQnIP6l6y4agaIqx8Rk
FaNXWc0Hfo0ztcdvbw4GdNq8lGsWi9TPBbaWtUZoYpodE+xb9chkIGdXQqM9Mx94wozu1QHVPpxZ
KE7Wq/+9Kf572JOFd2S2E1aSm8IXAz2lbdm9D/3rGBxNMOjR8Oz7OGjra5Q6+FDDM0+5+/Mx/PXo
J29HkCkFFrcsOyokMy+wxx5Su4QwmeGksrL3zsK02wQEO/Qh3gm0CR8Md7/SzrozU3vJ9m5dTvaF
xMTFKrQTKkPiQSPLwSg/+rBSECmoNybdubXW5ivZcwxwwTfOLOGgm7kBRrfkjeqsCXj7LjKMUmYe
wBfAi0krVsuxBinWipTTcDX7mMIB4No0PWN6OTgJkiOnl3g6ay8rwvXY5J5hcMMErCK9PmxbAi9o
7qQPqR/cz+EZPvRinOrDAuMR8qXR02S+JwhvJcbyrrfctVugKoHfPS36jHx3CRaSNwi2VmzES9+E
zT1qsVcW+qay9K+uFG94vbC+9s2qyoxlRXstQpeK8AXRdRDcl1HdLuNaf9Lq4GA7XwlDfpq1j5aY
xbxtt5FztnGP8HIJCB+9VXcxFuJ+UODIx+WqQG657PB4yzq4PbMQ/Hwh/78LzzyH+otCVT99zlgH
6E3STTySUXXDCBmkmTtIdEzKfgj0TTjikcrwN1nTxoingzb4D2HULzVkCQzb3vJWOeJwObdCzqv+
zxUSqSvTpn+qNWghJ8uTUTCQjkQhj0n5abIB5DoJ9CuK9lDGaxc5hTK+Nd290dKxqjZnTsmvzwKy
J4ZrJrtrAi1OT4mKmq6zxoQapVPyw4QYbG0oerWKGjEhVB3U7wop1PvkNpg/7EpeN+n0jrgi3E+a
qq6U1LD2LUTT66ocMa1FhK0KZg9rtU/azz9/V+PXNxnflbAQAYiGovwUNuHgx0ChaRbHyt1F3WdU
PDkT8Ag3Rm9wQ7KAF7eXgfqKdnVRlFeGrb5X0A/NKSd0+tqHiILhxjOct5zM3C7/Biu8SJWKZxcb
dcpsEbREYFyQH0lTPLlx478io8x33zz4Y0c5X2uaPydrbRQHkpHaKI+TaA7+mNwkEdjznoHumQXu
N6s6dRIcYI7JAJWdwM9VHd6jVuloBo/Ee+rzsCb8RLmTbsn//BzyAVS4Kwbo5OgAkKRjM4gGcab2
/c195bCGsUGjkqLNdfIVLDvKer+t5TEqHwl8vc2zCRVOuUBm7qYfQk3PvOR/fYXyk3l/0rgxGaw5
Jw8RCYKFaiac3CB3rQ/RTymaG4CAgd2EW7MY9IcsqYheHDQcDw3Shj/fm7/9uQSMkUOnMos7JTIp
aotqsMwlOwkVJzezzUVQ5LdRk0GVH9WdCHKvBaX/56P+rFf/uaMcXbgmDVqeCEM/+dG1GvrMSeaT
HAI3relQ2MPfVwic2H+P8c9D+Z92ZWT7Upm6Rh6FvnGRUjSjWErzERkzhrrB69xVrkW7sc3P3EDz
03CyKtIlJezNFQaNq9O6kWQYXNe+wxnV3PvO0VCbdQ8TGrw/n0Lt1+NQjlu06RmS0m8+7fuVRH8W
em5Xx1ozr2s/f1BIOR2wHgd0ffD5eACe7uFt7BpRrYt+ooKuQK3i0HUzedsn2pk7aS4+fv7un99n
vtP+c77TXmbj5DgVFdm1WbM6cecgt14odbXuk/s///pfX4jzwWxGmDQK8KmdLEkDVKIJXxyWtCja
qQX69rbZEQS+RW9/Zh/ym0NpAH5oPM5tSPW07R2NrH8jSrZjG8V3llm4x0SThEXE+nfgj/aZs/ib
q8rRbJe/DGOG/f48izCDWzDkzXw0ii1Zr1U7X2X6mUXn16eerSh9OzrUpDHRhvp5FOhNUduEQ32U
Jrk6WftmAxAgvoNVIIHCXV9gUTnzWPz6yM+HBLQ0P/T0qk8eeWUkRW3QOGQy9TokDU05qKXSP/35
vvjtUcAXsmlSVeeXTZvhglrGMkxjhADrvBNElIVnzt0/o6OTG52OOw0exMnCxCb48+QhKhfYwCZ6
O9k3ESvLsgc/XpIJzhZQonMYPJEfJyxjsRueuTt+9/P+e+iTZ8zAqhM4znzdarktNbIGnQ730J/P
4W9uwbkTwtsPhI/Olv/n78slPiok7uaN3XUlACbDIhXAzQ5TBOT6z4f69dmicoNjB02RhuIvl0uJ
O7cerTg6tqY9ceMh6w4NqEkjY2xPlsl0ZtE8WaNQwAmXq4Y4StVplZwuG0lAP7stuvHYaeBklTyT
m6lVYQOnI7HvyHfYVNTGmVHqLwdFXczYDCM2jADu/ZM730/1FM9Tax8dvybYT3PZ8IRjcujM3l4P
nN990ivJubt0/tT/3KVAVVW6j3MvFTQQw/iTFdIoaZ2QXqEcdbTeO7XSknXTgIJoCw2wUB1o14od
9U9sKOEmUSrvnaAmCLzqkuR5shNsmXo4xUu37dNjJAFlZFgWbqYgolIZinBfICX4881wcnPrKObo
MFEmg5AHMOWenKchjtwqMDM+H8SQFW46/e7PBzi5204OQJX/88YWmI+dzqLWCSyiYzLkiBGTZ1FB
6joHCD15hv73UMjLaPrROuMa/DwUr1oUO6VWHIsJA8NHnC6y4dzI97c/599jnDb9yAkDz4La+Ihp
R4gnUAzoZnzDOLMc0FH55Q6er8y/RzqtUW11sEY/I21L1bICvbXrXKVx1npDyRigxlS067ndrhKM
8Yda6G90ppWVZiP4Mcsq9iTMLZpS/Avg85xdVWpIjLN6VgSndLG3wmjIhJFCWeBWJR1yDHLnO9Jy
Apd6+wX6A3NgOX0limIfY8R7XjyWJRH3oU1TODLMBtyI7m7zLAVJWAXJKsR7tCYBK1+yhMyi/FAj
eUazCR3tG2LmSnLq9IcUEccI1s/DcSs3CJU/nKYiw5xt1TIoo1eEOZ893oJVPJTNKotqEFi1wDk2
9dYXEjg2a3oCeYDm9iZLANuZbGkg98ThcRrGPQk0275u1KUDoEDBggA7wKrJpyKfUyz7spX3rYpW
/hIcQQTDqkIehD0FDEMkmkWkQwPRE8tduFqZe7YJlYH12gUHA6Um0Qd/a5mxvNGL9MPIArHCAmC/
2BhS4dAmxSYvw/Y6UFSUwDqSLGYqWOXUpie/KdNXdcSqoyYJhJSI+QShXeZtbXT1QZUYOPOWCgBS
jtwlQPAXelSKrab5xYvdBPXG7NtyZeu4Jt0C2bwTGvY+11rXm9JUWVUYUT3bwJruV90rASLWMjdb
7dsXQCf0yuwfxtLSMUKPQwtAC4TUKCremlNCOlAlfUw0jpGsoq4ldKQkVnAQY18uEJ2Zm4Dgvg/X
zZuHorGEl2S5D0wPWNdF2of6hR5k3+WcI0izxNl1bVcsUFtb62qKwSjmeNnxrugAJXn6+8gZXqPO
BR2EEXqlOr61GvPI2EqBFxDheXUZJY6zz/qq2ZruyKiWUSeX0tIOYVC+c1/Y61QfjZdgsrDC6BCO
ujawdyXq1kXQjISZVOOn3h96eOZdPt6Xtg9FKqRpRvBNd0W+q0/epB8T8TCZ26EdP5GQKzhoyetS
nLz0LDgNkKpTKGsSOePG1rR45dR5s6stRFa9RIYbXXTJPioXUOExkbSEK+KG1TfIqINtXvdi6xct
PC+gFijsUwP/VS+SpZG031WvvJajyZavIk7Styv9qhYZXb9ahqyLo/0MS2a0FoQp4wuOmFUnQzVt
6pQsHdWoNXyzAViGKFRu8r5wDuh5mnVjxmS26PgX2jYaDj2AG/STQPKasCSWxhZfiqsid3cac6mV
+LO6FPO1SOzXQYvpUVPrLnPU3+uUme/Cb7Rhp0XZwOvSiC6rJOx2ta/5t34wRbtaFoD/h7K4dkes
tO4EHRPbIkDGHKC8omOvFwICS4JfcZWl0RxQaThXUUN4TISrZuOE5ocFOROPHiK4pHTeYSfOAHkh
lk6i42HJfPYXBRk/2M156anBZQ/iYpf7Dv1WnKBzitKNo3aDFxZO/hhklr0w+Me1IVrTI3jWX3fx
ZGMcKybakyRG1rGPj0rpdWKh8NqaMpde2RLyGLlYsiN9tisO2IMyYpe8PqMxhco2uLD4x2VUw0QK
W+LHwqmSH4GCExfwF3hFYSs0J9pyXDamjQqfROWgnsMHHCckPSJIl0bj5ChpkwH5vwVm0nHIS+iC
wgsb1cJ709QHy4/EAg1gt+yDsr0LaJCtm9l528qp2IcOevIuB/tgFVOJ636isz+nQvMn/BuN7Dvo
B5Js6shYJmMAQKKOBF+5Yv9nANOCVdEAkUM3HoagZGKXqA8iBNxVEaHhmyCMrTMlKWmz5uI98wd1
WeKfWkal/VphAl2KKPkkePJLYvBhthB/diahdbKFvzgYH7mf+WDn+KEd48MF1+fDNOnZ2LovlxoZ
rksCrmJvgnKNtlOGd+wqk4VvQ5XJG+W+Sga+ZmmlaA9DZIaZOiFXBd0VNBnPTVbh43RyY2NBkVj0
JYVDJ0TAzAXmUd6NKLrAGNQP/EGeRFLt8PZGFfsCVoyHyK7xDpll+mhn2YOFWvOpbZXs0GPZ249T
ERwCyPIltljQUu2sc7VnzgK2NOVDBI7rZTkWRqyGCD/dAH2nq2BnYrvvaaFr7Ynn/hIOWqwJF+9F
bbuQx/paWVAEk5Ns1gMec7Z4QdUxXbVkvNF7IVZdnMHL4DlZQ0qwbuNW6zcIjOpL4GfNlZQi3lcZ
a+9c0F5QKSdeMoQ9tlbzm0VIegQ22Sx3pNp0VoPAOXHitezccQPaZViHDIq4tfuW5hFOMYxj2DmF
MS551057vWt7b6pr/U7GodUhVW5byNlgKzcRwmw8Qm78KPyat7pemPmHIoGaLAB9YeoSFSdT7YNj
PMxYXr3Dsecy5HILcgvjvFnAxYQB4k6I9tMiAWtEWMdCx0sJGlQkF9D7n+3afDHb9nE0ocJURhrd
wrZM8DJQA5odJYNlje4Cxk51SFslID0X5oCLwXfZ1AZb8oEAS4R+w4zkqTKsSJEmjC0x8FyEMTCr
fS4FsxfkORjAgoBc92CeNYCIt5OcrBtK3HWTYj3KZ3oPHPyUxGzowSlTpaVttxBQSOhepESo7Adb
DGu9MuJdjTfvqksEo8ZAQKT1xVdWMu2qMSXu1aZpVr2WOs8+5Cn4elmxTU2mIfgEjLUDccFj+K4/
18DUIB+hJcNzM5n30+jge25FjH8m0LpbYrYz7nk1v9QIOkflmn7LiQUyjJEr1qpVwVtVouupQHKd
mV2yZTIyXUvm9PzfRh1cCKtHrI0F9DDObVP4U4HHG8+/q5tUbAKzFptGBQGWYlDHjdTKOWY03bZZ
6Sz5qtpaQei2aXIclMtCaSrgzJ17jRed+3gs3Q+nwurgVIrmwWlzb+DoOiuh9gimh4anNaV4Atoc
YnSVj3quNG8W7kO8WcmYwVycMhPL5cRiryctBAPRq0etLP17vw1gjbTlsElyzfcCNx9XVsBQzc0n
VmXfIczFVLJ2MzVjcK/CMbmtBpSDvSEdnkpmSGHm2zsZdMSjtqq8F7NFE3S5s2oUViDATEwFByNe
I0d2NpGjxl5cdvh9XfrbcevcWXkNdcqnhgx7py/Igyq/DFxEUDjTHn0svnuCSL9UwQiszClp64op
n8o7OFikXVK8Q2k110yy1AVKULGO4onEqXGqrtWmQ38cE7gOmiktskMcac196Y5vVq3WlEDt5zjA
RxsHo7rsKl0l0Vr7HEg398KB/poldexzvUPGDYgLgB5juB0GJj0MpHBSOKzt5LiT9MhAZkFyMgi8
JprWsjKZEOCTXYtRG+78YZREzfFEhmn60KOBB7kRN8QEatZKR7GarT+kGt6ryGVBHbM3x48ybvqS
EKAeDsVCHfqWWHIXp008JoxwLG0NqI1IQ2NKMQn46QrpGNaxOoBI41D8HkZTY98Qp80+isjSNMss
3paDZSwBUfWXsKubN072uNG7BDtbD/KekOZ/dsllzc8e0gPxSTEu58S/x1qO0x2L4iZnCwtD0QFM
S+2h4SgIq4Mea+1TUzhgXdE0e67MnUu07MHanKiZDGk1NxCy2ASo4O1f65gNxzqpxv4ogVdUVKld
+UJQ0MUwmK9G3PfGZyyMXrs3yyYymOsbRbqNQLT5a1OtildctvPNmHSQCWrDwNtudqvSauZAndx0
l2k7ACsVztANjzVYpEur57XcWcJeZFj7d2aDaTSz3fAmyYW1ch1ZbJMpshamprykdZMssjJy11OZ
GW9JqbFvcbIwwg6Ji3YZRPnsD4yJfM1JEF5gz2kWfgqzf06MTHb0CsZVl8XhjSYJJ5pjUO27MHKB
W1biruvxsQQhky/WeufGijDg+DaM0LIqcV5BDrebF6SG6CGZdTh7SeW3MzolWpeQJeZER+aLlNRe
atTSi7r+ExiJuRzDGj1/nQD0EsBHaWpl4J6peVQrcXG4SkJapf3kov5Zq07Fr+8r/LWsZos89F9S
v8mXIhE6sFg99pJ+Xgfxk5IXGYfsmBwAUsMYXmaNDYGT/PXsKoNRFXsuwDmqekfhm2opNQzAEpZL
Mx4vQcCAbdNic7p0NHmTlOkLmd3Ewll4MRetgctSSd0KfgL0HXtQKy+EQ7BCPZitwVjyaoC0iyGS
uxMbbfhIGUDjCDDppxUGw4et+t0NadHxlg8YoOU04RVsRiRtwWRqgJ/tzmdB0IrnJsOpqueOAe9o
sLf6FBoLxYf2RcnR7fSIcPnEr3jI8xm42BG7ANqrzLyqHgHwOL57Td9KnTk5L4FtfykpDUedHch+
IKjtydUdZVONSvHmjj6QB6ZYHt4CSRA8+AslCxsskL7C2NPAOMqCsDSVUtlikKP3xbBvoQKj90o/
qC6sHmuEahD55aBUWUg29aSOFtR44AuVjeh7YrkskG43aj04C5g9+krz4QqZAZmsWQLxkKA12lyG
PS0h9WieG+ZfbgBIRBagw7U8EIucys2LBH6VOIxGj9hcF0OUIrzCbacb3Rz13RQBfATXNxIqnBB/
O7iS1llVbYQpg4uqNjHdZ6YD+C9qr5PMbDcIzNpXQOnOwRpiEpvxMXKlom6dgfl/DllmDuAJEi8e
EiCx3E76DUUt9I0ihHvnFu0dpLevrq+qXdh07oKJ2HShh3dtuibmL16y9eFSkH35QvHasb5Q80jF
bJZ9WzMjbqS9Cjmepwe6udAayZYPo2ziRWGYeOrouM+isLCmm7AV3ifffsNV1T8Eel7sGlMhDEDN
xiLaMdKAU2SWGrR6J2ys75Bk8R3BsYbnE12/SlUmzFL66CU0HK6rbKyLq7rRPy3DUPZg9oZFOnU6
FgscfTxXEayCjud+IsABvoT1mlt2szXSggaJLTRKvwqDeWEwYcxjhnM4kx9ddXyyMSNRV43A/kjt
XblKqmzslgy/JBvA5eVUq+iwQCIlBV4ekgp47oCrYPytQSRMR1oXHQo1pCKMmq1ro8NxF9kM+uKS
zIAoU8NtJPxg65R5dRvqjn3HjzIWls1tGTmohur+FSQZfj2BTVulgFrQwwUU0nTtqk8y8dRGMlqN
TWq8NqGuX7lxokeLsg6cb+JrSVdjNT10As1N2tSgg1T/CfMY6ohQIWWPZdRrBMw14o71be12gYfd
9n2qkm4F+gY3t2OwbiJ1XMeu7eOIk+8DXLAHWkugbMhMW9Ogh9YmuMQjwd23uR0+THFPvqSiwmgy
nAJX+ph59BwNXIPtV08O3VJqidyGbSVYeLh6atjqu2I061uzy5UDTBL7AEc5vLJFOq2zxElWE/Rj
+rWSn6HNO37lxSXW9hqRIVVqk1c09QRti8DnsTQ/eKt8EdUC/QoRxFKMmOYbZcBw1puuZ81SoSCK
bF6eUOVLqy+u7UjByphDZSBqmaQJzQrJz9DLVaC6bwyOy7XS5gMbQ7N+mzq6j6hFKavqfq2LIrui
IuyehhxyllH54YINYwHL0Kw2ftYmM56EDcEkreSF+LRgnecEIuujma3YyhBaoI5Y2mWTxtumgLEe
2Po3qA/UdXKalrI0AdkJ51tKtYS7nCZ71lrzEu1Q7ommRxAVBEZ1W5Kizd49bXDwVcTZGhhL1g62
4KUCwHstcTUujDh7R/0a8thWn+EAbQbEgWbsrZy7v520j9nWvwhVSW8OkDSlNPkPX4mPT62oTe06
w9a/AqFNI050htc2M0w0di7sCSiwgQhz7zosCnS0WtKOErKwLcAWTL8Beimh8piOtXrsDC08VrWR
X7qJYz9jk6QzxY50wcmF+j4BOgAZY26FXY+zZ9ZYwYTPVsKC7KjqVGpK0OpwsYo6e2kayz9AI6y2
IWGHW1+rwxtgjbWXE3u4Gbgsyzbu9YPRcWkCK2ARV0tzVfSAtTI/njZFTOCXDv4Ajp+Gt9QAAU8a
XbH5J0ukCur1lE9vStjaNFzlYO2aXoRrLCfQp6jY1loNoaGWSr9lCgdXywm5HGlPckkkrF0/iK0j
o/vSAtYQFnW7SkXDZkwN4x1j8fLKBYe+12nNHibAp7xSKk18d6ktXyynefZlGh40aGCbpIaINETx
Z1APPV+fhq+Y5uxCv2nxyka1D0PGGjyGnrSoSgms2k7Ua8DzPN8mtIMxcNVVVhjNlofTWBN2IjAB
6nKvVEN+p/ux/TxMzrudD9wvKusNLtJmXdhgoAYld3bCLAvWkjK/rxWn9nRBQaHm5C1piRK9dLrd
XBBImi7NSAGSTNG3VCZyN2OZ4kfMFPkwRQ2RC3QkgMdbje/fcTE0dnypdAkBhc5gaxIgs4X0T6st
82WczG5vsmDALBx0eNCV2j/wqhNzR1ffIbZQr0NJU4ISqNuOnT1jHHlFwpZm2ikgwGSSut+k1/4Z
o2zRF/TjKK7DAPxK3qbZNy1XBGFOxYo8toN16ZDmdEsFXnmGmViPg0AlHYMxIeXRJ6WEmNo1zjbA
D4I7+7oalNQL7KGgb9FUS8cfByI7ms68bC26cJMO0pCg1GdcqagChvILs2W/JecHysrQN8gjVOyC
awYT4H96ma8NzQgv9aro4cXakJFdUOsVdpAnaxTPDM9UCjX5aiZhDZKgZM8Pw6bZiRKhp0Jwre77
7aeRuVpAFxcXLBNM2ewdFzBVjscBp1JTPeuZDhmnymqvw4ut588z0q+v7/RC8GpocvPbYdG/sLP+
BcWm3JPlA4afHhOty5coQ3Q8BMT70DJoluT3sJMkKmYFE5n1l7r3JbYhZekZ7ua2seO7TiOm3qLh
tIDoaK/9OA+3vdR0xg5oQQhoyfa1xYCVR84MET+2VgE6rXUP0tXkizmRRA95vdbXo4geWjdke2L0
L6GcKeCC87fkDSDuHLoEMJTbNPKQ40/Qr7NMgH/ODH+hxv6tDPv+MiS7NF7Rhy7rhwgldbuOm6p5
MHTRLtU6ciEq1aQflKGh7mGYOrsBFOyTX6m1x2PLBNKq/V0w0izW3fCRCYK6zJ2AMBSy5TY+xIAt
Gxt/h0dA88w4ILm5IB2IvLxmqQR1uonbns6d2xUz9tb0Ske+Z2r+nhSZtgRBiiHftOmsHTo2ktUq
9dub1IFG2Tpwr8lxidkthfqqBPtEWzd5bzWWxU5mxN4LwRBFbW3/qVTHgiJ6cMst8RYrN36lb1b4
F3ne2sYlDOse7WjXRNGmYgR8NeHuRfAkog2SOuKdwe4QhVrR4Mo0kgMsxfqcEiDAOUYe3P/Fh58G
czfysXrK4oNVrrW7+QegePaKYm1ZBwE+DfY/lC0xwEngLbKIJ/OuLEFYFD4xMJpRahtLg43bMEQC
QQW0O8slTAPBMjHKttnbSNmnoFMWY5w8YACYG22Vto5Tx7wltup91LXDmCT3Ew/8RkXMSMoJvfgU
vDxpbpeiHzWiiWrSQNToC1Azlg37YHc3Gd5DE8AlTU49syjZs9R/nqjGLvWM+c7SHpXwW4q+vY8t
p37VANJ57ghcAfe3NvF+d2KxirOmO9qqMe0dPXp1jPoxkCqc+BTkRKN1dL9sBfr7UFRc4DxautBe
740C+sRCwKu7bqXaH0QBtY2WcL8oIgUTmUIjOo9oR7R5EdD1bSriqdmUgmJiPGLA8jQ6ePhAIfpF
mpMnlGp09OkTpUw2WIVHztZS9DCmOql3xCK00RpAFxrlOiOPZcxD8K10aEge4a0m7Pa+HpijlFFo
H9J4fGE91zc2o44ly556DZY99nzEMcscDbLFg485nP01M6aQPfmbwMzHgFCf+z68exZp1tVfGUaT
hZE4xaqoqdXAL5BF1Qdfgz2EKxK5pnzFeOO5ZP1ZMliBaOUPbwQ0QCGkM8QQRqUkAQy91hXBljCS
g/qpKXV9kA1AjJgEnkVA72ZRdST/0niC9U6j4GiMRXMbRyFq707VjFtbz3JK40mWyzHvXw2WKS+F
OL6EjfRGzjrzVt0qR3q0rQC8HYs3PXC0S+Y1xaXJUsIXMf+Ho/NqbhVZo+gvoorUDbwKUJYtOfu8
UB4Hcmoyv/4u3bepqTNnZAu6v7D3Xv/VtMKnLJYLSbPCZmHiIcnujASTtsFGtoxyOvPiU4/jlhD/
zDsycv6vTwaGva5731BGOEQyo4uWoOjH/rkl9JmImlyRc0aaZVqAkBZOnLyMTTw8VqX6IgjfDO3W
Q3qYcVVTx4HXJdV2JLfXUQvLl+HdLoElEMZZXrRBlc2pNPPyorNBclCW9zMxv2O2zUeIXhppBVzt
SXUeozm6NczwCfOrqBX1oX+dcNMHVqbN5NU3d4qE+VbbjPQWE3//IER2XB0vP0r9Xm4rvgsWqfTO
Ztxu2zhPAuX1/VaNjtqzqIGm1VbJlpqDJI3aMzn5Kn3jMVYPokx8QFZ9Q97l8lJ3SbimkbmH8iX2
3mxSv0X97G5ZUS5Po4XCq3cm60CAxhxOXVee61kR/9m5a4CIZiGllDS33Io9YGkSAawt54u2eu7J
ifkv4CT/qztyF+fcYA+gmzDnOwUeBnK7T9/LmUmC7i0xVKICPZLK2yg9jy+KiHV2Mo65YY1OJncX
XTlMbChZkXGURpHvx95O9/cMYJobmJBG5tEgQCIJ85kEa7TwcFYXJliESSHjFAgMUOorNoCAsUTS
ftqGUW3SO2NqZoq77WNm4mNGVrxHnbIZ86Y8mhRGbDfi3J+NtjvNOFxOukjNrxwaFn8EufqkSDUj
mLXeuzj5bgb12S7OhlsOjXWXyRb6hV0Ylz67i7ZtawzIWV1PyKfto5SiOdgaTofajQCaqVT9S9K0
CZnOFb5NJeqvXmlyvXAPgMLIgePo47M1spAhUKY7QTlQxPn2XSiqlbMkMZB1GwIMXLP2/KQL7Cgv
X9e958UyHEc72U3FxIp5fV/bUe3hlNShM9rDE4f1wroIf2OG8XRvGVF6bkzVnAiMIU/SGttbIzKX
rdYyUOStbGPbOHvs1PRsU3jutdliKNZrNnjB+3ba1r+Ep7rLYmOtqJxeHrrFXJ6bcWDaRIHhOxQ1
FaloVpKVjyqRvBbe9JMSXPIRT5VMNss93kLmnAvNFP+U4yK3uZtGdM9TzlJb5z8Y72GI1WTfaCji
r15Y1Q7AHdSlPmepGwPDzjNnfEA7TLi/3urcZ1GLhiv2jiCtvCNXsnmI86xB71uS09PkwBC4ltcu
X3Zg6FRAjd9Cnm6mS2WU+Z5DZLiXiZoPKYhSedCWvaE1FZIGSX281CRqT0uykZl4LZrB27HiUcdG
dneyXKvT/Y6YMGRPbmjkkShTR76WTvNDM8c1wd/35HHLq0EVeX+ALb8VPQn76W9hAXCSrla8T5ad
38ZlmXxdxUNocQk/ApW1w3xktWuKuDpmXi6OBM6lu6zMXzPbKWhEDf3UCXPmF9CTRVPlhMqwsWHd
hKZNTkjq2F4tB1NE8XseLz9V335iqUl8gwrAL+uOidlIKcBOkNZPUwIWr1AoWhz9MY6QLHtO3m1r
sZobcDhmkHISXaqiSzb5srAgl/PrWBfdTvMS2DvsTh8mGZWkcRvaGyyrA0rMh6U20i2bgAfomu52
HcW/0eyTQCzctK7BI07kXXL2+FZ39GnGg0eS4Q3tau7bMylSoIm9bTQU7g8Fm0GuqVOzL8qJUNJc
dVg60nasRfwjI6nZoy9FTuJFhEwPs7Wp6I23CURUXgXrn4slly2gaomyvfdmrf6x2lN69qpoONLU
4GhgGZ5usJNMKNCYDqRo7n3Drnhcmsy6gYvLL0ZDkOiaYBBak6QNjbSBGVkr49G8rw68iu7QRh23
ERLSIlbm8iZj6ZLFML23lOwBsZQKUcAdxmR0Yr9GHut3qdl/Ef7Y+4uA0MTJ3khkHf3V0X6E1B1i
NZtPbybhJpmG4ZJzcu8zjZ8mthgANZ39ho4guXuS1v0KrNeXa3lzp7V/l3yygOEUX7huRicNCGSQ
98knCh7CoG3xYo6pExhxMr24tePwQ5BgLHJmS4RR9Yemd9ZtR3SR249vdcQuMZvAQxlqSAnS8byA
tUfku2osQy8x+oM5FP110KN+1+Vp9UJEmhVA1zF9IxZQF4kNrPyoneQ/YerdfnQX6yMmUeRVa9yY
qM8apCJbExc7WCGobZFKdbRWoZswK1zae0WkJNn0jRxuyqrWp3Ec8RcxiwK8cE/VNfKLJdvuCzpa
dWYsZbPid6IXMqN4dduJ2My48idaBnabbMFoPpX+nXcuHQ/Oqf/WPmo/CsNd93OSOVsrsZgusnms
NduvPcRZRKtQr//29fSeaPELCDIYHXd9zlwwDiS7yEWDJqc3N+b/QEBjHbYdC0TaoyGwse4+imxS
/+l9O74ZOp1PRre7KeqZkEidgCmj55btXE1/oFmMwQQMjj/kE+G4RJUEnjMYYewhPpijKiawTJov
xmD96sLLkPcDVJ5NK/MNo41uHq6nTSdqA0g8tshessCAIwHIx6TqQXtKvDPrir1hNSzztTF7tKKJ
By6jOulKlQ2bkcT3D2RQ5jYdnVe3k+aTZTfmns4LdY7MWw74hpvFFdE5ytp1u0xlBjMmek5JLT2x
Kixfe4Gsolrc4mzII6oouEq5lr3DB3H8pnbAm9Z0P7aLmIwFhf5k5f9QyjLOuRGlRjngK15WneFz
SjpTztJ/esvKrYGciP3hpa2+RyN7iNaFMOQrzG0c/bp5YkwDe5q6Jf4hjJ6rktFvQVLefafvXobl
FSHjVki1t+ULhBtoZbyU4rkxTkKcneoxTo5uuidEOmWFpBOy67l70VLlnUFoREBNvLKi/bE3Zfph
A4KyNH69+7XYy/LHc260XZtUp3PozgwijZVWSD/1jD6rIUwVlwoZT3xbX5Vzq/VXi56qekzSXedQ
xIrDUoMHKn7LaV8whOo03+xYUNXnhalSejDma8+QaWDDWIw9SxHmcVxtqv8jRIwa4bfTAuLC1XCe
y58BD6QZPazxt1EqsFgAdTzUKonaxvVLbH9o7dlosoNgUS3tm9N6W269cx3d1TV12PCbJyE6AEp6
0oft3P0szC9EjoyRvkqf3hYmU10cTiPyAhojIu8qJtvFtDeyo72c3IRdq10Ewt7rxa1qXipeHUWj
fXF7Bv0EhI59ETQWoHTXd3s3qMef+7cmkz+aTOijOJtXCByhcB9r9a5zXsZNfszN3WScoAIdyoKo
VJpoToZB/84SWJOIUA1ymxcSAKfnKMa6NBAQPP9wAm1Kkh4HZnF2c1QT9w7x+zmGdb16q+VBMomA
nLlJo2nTWscEpRFPDPdIwKfOk21rXDV4uvZnXF8L49AnP/dsecxF/iT4BV40E7DUxSvv269PZiyT
c/OIqekECPhv23hZ5jcsUBvWHJ19idxdwxoLebuGGKffZehnShH2xk+BSrHkViXoPF01yGaXOnpI
bRhaaLXyi8s9LmFY2Z3ebmvaXfL30X6VtabY4I72azKK6sB098vMzfyBjM3QWemu8ssEL9oFzkfx
1asZKZR9dcGPlxb05gKEL4cOaeryHJntKSHl0ij2hVNtJsBs5NJBcoDrQ5gQ4lyWS2UeOPPFAjdl
c+R5r2PLyeuxVysYpEYbe3wlqTwgkchvqQazfJeyV55wlaFi3S9xio3xeYb/VV4kaJ2ZBl90Hxm5
4USusN91rUtOQpKXk+nWP4r5Vfee2miXIcBcmz/mkztNvenrk+m9xmq3Fn8TBAoWWHVr3G3ne33M
UKPt7mwTU5Bav3ym7WsK5XHU91E8H+Sk+znSjbbGMesR0s/QnmKBDcJhQXVjI3/zYBeo6rkz3jqL
8lLbU9seavMO1AAekv7ag8fGvgQSgCsPVmgzVptS/jeTflhm55Vva0jRgjDSWSJfVAXzJO2KqCgg
8HIWZeB5P8D6uH6vjvxB/OfHCen7DvmBDNxXczeQfJVx3C7s5A93FSS7yTK5eItBRcKByDNA0xRo
RRWmnfY2Ij8jxnfjRrdcXOck3+fWPxNR+1IRQ8zwNW7+1WOMPuuFaMX7VTjfRwC2FRQaSoBm4wGi
yQoq0tJAmvICm1anU4RiUS0XG66khTVijt6FhzIjiY4R4cpOtOnTH0cDqGKFWnZqwYe596zO8WqQ
UDgqNuEsjChZOffbAEz8SUHSWkAjJiKIrbeqBojOb2Sm4UEQUEtyg7YsPfnCXmTc4XZ8IKTYxrob
u/968y5DnR/ypQ9KLfqvG5sgT1gyVBe5HLTyfZi+hb5fyp2RkTtJtKf3VYsrRmA/JVM4t4hHlUdF
n1iJXQUpaoLWlRu4f2/cqylJi8IvJs2fne+VM3dqv1X+4ogz7cVGNJ/x8ImULBSoBlAwILl8WDM0
7PtJu7jzHmd57/I+XAfYXOWHVn8ytQoamx7X+dK655g3pU+3Zbkzs7du/HaqZrcgsUVsgL7t2SZB
p0VfWGkDzOOMI5twuvLLjq9OR5pqfWA/g5v/uWveF/dUgnb4v1sZug/tH38xKsbxv0Zc7xRFT9sL
+VTMfyw/6u4Hfe2ezHL653Kjmz/lAjLS2y3tOWu5PDnFeyKxHWSKVrZby5eBOUq6Pkpx5XbbUk/7
ZBtEfy0jkz8CjWEO//Zko8Rv2XjTl48SlYjRnzSKrNjx+v1dWIw8I+VEkiQxZwiXQohX/bGA3LTj
2+9JV63hwFsyObVWcZ1wR/HFJ1vqF19Ot3FCOTgwIywfDI8JZIYX7S2dAIKKb2f+7RCgZOSKi5ko
6DW+M6NCHgZ/yX419g4uYKcebfWU2AEK0kVoO4aLcErekZSFMlofYA/t1lk+RlC62WuHRo5HHZVT
IYfPxbC2XXwo3Q/2BbTSxbYU70n0Kx96sgn1ct99uYe2f5QN/+JEr7wZy13PRm4d48OUHCQYhYZA
52Q93/U84/JqcarmJWfG/YCwf0ruKYjkBEtdnRJvGLi5+skF29HkfMmfHGIexEHC7qq8CCT4Zs4W
18B9s37G4rkbzpn3C2ahGI/xfAZduJH95f6msZHmJTp4VNzmQ9o8RSYLeeGEINj4237rIlyo8piV
TN1/HhMxlihcPcpXMUnY6VeWXxq0B8QerDIc3HdNPJjm42IcVEcrq+/t2dmOXBuWezQ09hHd1s4e
JDuSab0hTkWX/rCop2X6cgyemM8i/aclQOddBPUAgxrtMrQB2/+QJFFfHz8n57TWVxI2axaDTXKe
UsCbX8x+tGrek71ati+6heryS3dO0n6KplcQRnV8WMVWJaeSUKt1h1fdt8sHj8FsPT0W2dVGaZv2
/4q05yE4Cfd1FLuZWyyNMaq8CvMlzq7DeNZjiPWopPqPTB6JhBhWl3olTDGo8oQSI/vkmQBPibvc
ylHwPn6sxqM3hDRygei/uY/YdZNFCDYu+p0lfJ3q7EJIFgWgBb0IFYGx9Pl2f0tyQk5N8o8ze2Po
W9likUEXFXE563cg2aUExhXXh8F5yvTpPJr/4iHaFabHqBpqmXqgo/Glo+h7qs3IBmPWd5gKITU2
IWU6BTOzazoATeqwmGlLkgfYJhuHC9itnnA8Iz59BcHNaZcdZ8Lyi+47RTVdVgS5V4fS+E1GZ9Oa
7xkHgKln+D8zn5l0SQE/s02Mp99hSQItXbDwLo9ZV5ICwhSXoVrJj290b2S8dc10GLwrhgpKgni7
wmlbqDhmJ3RIwm3ksymLbTp1T0MMNGC1OWXiQEWfs0C0P71GzaWIhK+1UMAYVa3ib+zKYE2ep+Yr
SkgoQdKZcR7UjDCVFqT6Y+eJ6+rl576BjGpzY8Xlhggs7BumPwEi9kx0iZITbzBf24KnuS7Is4+/
bYuNVfbbjhW7CCT7yGm4EeHQD8cRUxurbc5cov4ZOFf8lRXalggOsMPwKFPP4/gB5k32jwTjI77g
xI62qvqxWLCTIcvK8692QznYOyOKSJPO6MTbQ+IM29H4aVtF9DN0wntOz1CqQ8MIVMeXQ6o4el7t
Q8vmQ10NB6QmTFfn+E9FO9fdG6jbNHhGy8xFlrwsJnnCtQoZ/J177Mc7ZxXI6f8aF5Sneuul9Wbm
7deqy00B8Nq2ftryLxHOSUDKiIneKIuPSaV06Ojd2AKya15HEILXRuPiTd5S7zUxjXBQaHrX/2Z0
IdFLtfx5LRgy3DbG50BU7sAnTvb2eriTvBe6xEL+i4G6qiBb9f3ojOdBvkztVqbUKsTPZNrGYCVM
x6OrH3CWQ/slrFsLEZx1WzKf2npbGI+DQzDyQTgGaIsAF0aIesLvqRFlle4GmJwTqj5Tv/XqNNgn
xVpcJj+lJfyZEXKvHUw2pQ2D3Mx4dZzLqBk7hJ8bnV6KhAlCo/nmcaugDPDTe0fG4GZ4my2gGQOE
1uI2uz8gx/5b4WvYpU2U7kNtvSBU3aT1zNznlzPejh6UdjKcQ5nthhxmKJ+NtblYnzzxNwB9ZgtQ
qG2ZvE9ORJIopxE2pKPGU8TGAOzJmf2zJX6ruEEp+sK6JEXnhnGFoJas+NPni96+CLSq1dnIeDjx
Ccb6g2yQfe3VHZ7inpqO3kecx/LPkjKIgZwo5lXpixzYNsGXaNprJF/zSfjj8tC3Eet+yrJ3A+XX
Qi6Iw6Cdpo8HoIsuDinTdfVcjm9a++yqp2nZjeoGl9Jn+ssM/SgK/kBzVd2nSQdje6cu1Q8104x8
oQLCZ1gWbwB6H+f0odFOOAJBtD8VzqmUHxnx8+vS+44E/wrKKyGgGZ7earCXx35nMVwtaakT6jo9
+xvBazTDPm4uGeDMtKbN5fauqh8PzAYA9V1q7MAqWia4eJK54yVoM+COcbMf0rcRmAbONpbX3+n0
5fX8hKgONOujMv9r1bhLrCWw9APECDRdPMerO9wGDfIwKayyRrBBzHivKmyC43YFJSRb/Bc2wKx8
+s9G2LfoOQlLwxlX15FxQ7TByvcGcsRfOanRUufHyGO2r7kPGAb9Na/ORb2wL8flyLwHGEy6hObY
HTuiu/h9OIgb3PwO4FJXi7CXwdCww7VhGeHsb20/j/U/VyFJMueQjPBPL8Y8xCy2Ai8/ltUOYcXR
6Zd9D59Gv+uaAIyhje9JqM9NHZH0+m1E5qNCh04uOi2Yt7O6Hhj7nSQyBm1l79uFl91ZpoNbxx/D
XH/Ytrb31jF0pX6uaziszeozDtvIpbgyzwytcT4y4/8UFIjSG4+Tld0gKAbTtGzTBoC56dQEO0mC
ofVD72rnMo9PiaVtK7b/G7YZv0qT26Gcn+JFZ5HPwmoy/VV0h463JvXQzZfWJ8oXaglIN9zGapPm
mk9az7PtoABL5KGy2n9z7iIQr0kM8ArvCPEbtGrh64O1aTUrXIl29wnExt73t5S3vnuW9kiJvFYb
07t3c8UH66HrlOZbY8Yq4CzHdY33qOGuhaf5qeXtKmWwqQSdY3SXqmS9V7GkH9R+jqKrmY5krpC4
Nqzdw7CWp0oboX5XQaTDYmK4DDb55HJAb+I1uqIovMwE+VSxeDebfjNyafa5idMPXY4Zn7AnBcOS
vRrEYs3m+tqtXejxZ3TUkcMS+96chTYHRwvPcV1WBDpwemIPfcW604Rx7upyb3W8p0gqJ0C2ynVC
Vpefrebu83q6KGP2a/yVHXw8tpognOFzv6Hm30s1PzGOfJ/G4WjnUQBbDbwkoGDyUWh77n3tVFPb
dYzlwQK5S42E137Uh58hEmSnaPuU+yTRRShYOQPDY1akb1G03zTBFSx5e/tlPSUF1XuOB66XxtXS
x1D+n+NEZJ/dBajL/CRR+7br4Vb1u0Gf4RYBs2PDB+P24Jh1ILH/Wfn9/eGzczGjZ/71gOBNhnPs
jDUgqelB1lRsozk9jwyReqfZxhozOZ3JzyzmoGAIz2jqV1+8p5TEIl+M4NSp4X5VzfftlmEjuKKQ
2LYmojOLEhKSM0xvO1pCwk0R16D9mPrskE9F4KnioOsV7s5s187VJ1vlAhZ6EvPTaFulWMXcNYdm
BXIAZk/gTDNJgNGWtbEdDrjukywm8r+GmhZxG0j6UlOmp9ydABLFu2icIZ97GqKiNizm5lTHnOXu
+mqjfB17CuIWfAGcO9Zf45137DEN1HV1Ql90yBfiXbHyRV5CQwLuvl4PKIcG2jo4vNJ6hqQXgKt6
BBVVENO/7koVv7c8vLAiSL4ZbpXlENNnlw20jezZ6t/ykS6vwxJvSJyB/Do5MtrmWfT5Z7ZItIBQ
60W1n8sYZgaV1dBQ1mEIRQBZITorg5mlUmQUZ8U2rOk5kql+eDwy7o92aB4XVJNdwkthVL6LCgIB
K6ZtJOArp3yUAjvjTWhaCgwaHKGSYxX1myxqgqpmt427ATIdksjGVzUXEdFmyK4Zzjdhoty9yYCV
uMYwG+cw752NmVs7UBmBKaoHyswjLl86LYriXvNjcrNcE+u6kniFcFo6mCDTinmYDWSUBQFig6z2
RYEhq2+PHmjU+t6zJaCQS6Pb21S9aij/4GhAqbPWD2Ni3TYul5HOcGUs2zionl3SZVEauz2h3BUn
psQ7VA05kz0Tlx8R8RfTc9HZtkxX6lNHQ9jVhW9o05aT4XBXni+dCky0ed5UvDVDdhzmTPfRyz6u
SQTTzS6faoFMERUFnSHOtcyuPjrDRhWCgSay0MRmhn5pR4blLh8Udgx/pGc9S0l2h2wnO2xZ4ZSx
+V35FhmMYk0Komj2iR7bWpGzGaSLmgAuYyGxkAH/nZCGO4zk88ZiZoIfle9zQeKUTtm0QejFl3NH
ua9R2BDPVaxT6UtNMNfIykDiTG6UzrWLaShxAxRbfjzf+/XWt6rqrLu4jA1OlrqrECuZAL7lj4W1
xF9y209sBAC6i3Kaq1SHDFhIzPpd91tTiDd8Xm2d+EKb0yxVGK16aDHeawzrYjD6b4Gob+KR1NBY
mafKXl+szNqj7t4Bn3kmz/PGVhgqOI7kWe4GLZy9mploNu0T+NRxL3cYpQJ8ZGHkZTe9p1RlD+ni
DCSE4+aU2mczoRF12fwZ+krDgQ1DJmyOvQAUr29TwyWD9uRZtG9Tdeip2OFhwqIUM1QCCPadwups
Ojtv/s/m9hqhrXaYIzs0utDDxzLoJWYH/q0B0ivtKYXteEX7bn8vhHQhuP/i2eOAxTtsoz7unf6j
QOloFdnjxICun6G3LhXerviUqnaHj58VT+/LOX+07fpgDNjh6nFnyuwJ7zfzULazLO4PujQPhu39
tTKF+5tjvkmq55ps0fuK3dI9ZjK8FLPXHwbW5WVkX2ujD7DP8ym7EmApakOLA0k4H4vGIL7vnAdq
j88JKSGI0ZEhD6Ks/P4XViaLJe89b6LzOuBMm3pUlUn84lXzpS8GnIOI/0UDvWFY+BVZY71jxMxa
I8UmCMA2zVgxcDnYGBMRXt8XKlqYjjgc56mGJ7t8mhlobHdE1CMc4vNwbpt+WgyU0L1+BHnCKiBq
SGIQ6LkVG9Yw6WeYYgjXIppU01v3d+nm4nQXgNU7wotOzrAMe1ZsP+5sbUWanWemjKVthk0s3/V4
3A6Rsh+mqWZ86BJiUXv0NG7gsFOOJOyjkURMp3WD+N46lgu9PJ5UnXZCqu6hLSI6cONsNelfbbm/
nrteFAmfDVQ82+6oC6vjpEi7cC1/NpOjgJl0V8NQ8waLiyDtPgRipiQZxBimYmYyrxtLxEBLGcDX
Gje2yyCXAWV8vww13DYp7aqtFsRHILfbPKGUA8uXSZIyyjYOETVsZxP+dwN4krX9dixYvHaYyatZ
1Qc7sX2TNIV2FhTdNuMV4hJWi5l4P+6cokJjOSA5zyq7DAcSYJ60BW9+hpvuoW4kaaLwRmiT9JvH
C9oUpYKB697XRKN5M9y6cbewTvtdmSbYOcfC/c469z9d6d6DLlp2EAYRZG+rxRrLFOeuyxz1WqP7
eCcrp9hNC7fBJAak0RK1kEWq6T5y4PFs2jr/yoCkPtYSGRj5BaTN7qIkrs72QBQgTgaNbkd8DKPd
nqDnfK95N+ywGKYYxiuJG07lsA2T6JH0ZKyd8ZrMvEGJiSCPQZ5JUoXuvjWNMj+MJXavpr2UuT/M
ytzZzLR9zYW6alRMHPIxyo6jKY6NRxqGrTBTr+Zk/J+QucfnUl5ackB23WrjccN2uWcT24dt7qBZ
6hDtzRJLcY8lEvEQHibMad2lNH/Jikdlm8HJsVzH/AI7imprRBMfNz27viyOjl1KU1/mw4wN1TNZ
PWGifkKZlhwyhceAGUnaMo1ts5chH9St7ARifuS182PqMT8mXp8IFxO7zi0jhsMlviSerlOTOt+y
FKSULANjTxdcbT5CUTaEHYFk6jS02NPyzOp/G8cwN53FIeKhg9nUgx9hKjVO5bdrrOt2yPj29IL4
DtxJX8OsTTHaqI7hzkjYADbKIINBxFpxXjqOzyW5OWtf/+VrT4+b1hVdqG1KDyG2Q9AIfmFzeckR
S4TToD+X8/TT6Co7VsK4lKIgmCNxqAezKifo/n7f9i4mY0G4ytVLG2cnjB57pJqMD9bP3gsK5fmN
lBdyy+FF8FIs40l1atzGEJ5OuieH174zWQV75Xqgj8TXgyzrxrNiXytSCMJaN9sfHcHkrl3ncV+x
OiUWUaa8K1nEekfFFiX6ZGk/jqyKg5Fjwh1S+gpsBf9/7CvyKDjW8qzFtNzq/P+a6TvXyULxZlKK
rcV6Tt3WJLsFBQm1S5NrR8QqOsPpjoG1iEsOKYOhMPPA4g0P7V38uVZii2QuPSOLMQM4RsOxqQhP
YS3az4fRLJF9yGF4HecRZ4bnMgPUvfoVsiHl6ahxRudYW/RNkdl45zJM7ygZOxtJiOh39X3N00ye
85+XqiK8G8DIAhhbHIk52aeyoywrGjEzyIipqNPE9QncnxjYcvxUpFY987/geDLZgNd6OTyYhOlw
gM73XbSMcdkxWNh1Y/pL+HSKvHliLFTlHmaFlv1X0pb809oAkyxqPo1hdS75r5BTi3Lhyu1IelgS
VLcu49AsG5ZHDdhbygD9OKQToDd1T48ibztzqCwcr9k3df5tRetLmc/4WC5jKq9uQggclkziOLx5
QemHtGYfq5qj3GyeM+oo0E0JR2np2tOjiER1y2fL5UIiF5+O1I4OYFPvmRKGeNXmgakmMNOtiPhN
55GHN6STy7V3Sihm9egi2mXEEMwm1GKPFnag/v3IF6PGaGmOh+mV9IBk3PLR1SHt1pbXn/krFeFQ
ByUoNBC1RfxjefE/6pP1YsxV/VEwGLKX17hoGHhHm4RQjYg8A5zlsY/llAOujKI/Bdr0SR/c6Ldf
pBGzFI/SgxO5jxF34PM02epka8gKSw2iGgFvHufJ/bwoViOcRep30W6xKGltFwdqobrxIBBxboYY
ZHlA1ZMJX08mzyBveZBD2KmCHAPMrs3ewlDkk4XLiHWJFzYkWasrHLiMWrPZROvI4Ar+YJxs+Vrj
gwa8HHAWF7OVGTyAq2aI00ScA7InOoVzoT5K9bHFPxJMUZVcWhstsUl9troRC9qR4GXC9fVN3msU
zbJdP7SVdbc9aRbPhPi3zDwtvZmGIxFKKGNpWghrjhjla8zQpplCjzRu1sV157fKjnadpmwGP1m7
HZaO4JDWjSg3JqOk7EZz1acGzpWyoKzDP0GBjrePZHGdvKokkvhwUfvw1uv5Fn0s789Q4iRiz71R
ZspFBFkXVTTg6CHW6WFKKuRYc75WXA9BoQ+wxHM4C1RwlKm5ZzMt7KPOb9KFfCIde0XkYb5FZ9f6
XaJihAvyFuMaif2kQS8xqB6rSF5lNbipKFLBuDaXZup/dWJ5xydJRYYEIcquarKKQ6dslkQ4lWym
6MkDAjebfkIzp7+Sa5ykL8v8D6TjDyMsL2ymktaKSj/3vYitnxePx9H5D2IZ2oKyNRtiDkwNZS0R
xNzm5XvVCvOGv2H4wHGk+xNJCagOzH99X2dWmBaTQdHXEzgWk2V2YGHQH9wVtY1NOOu1vYseM5MB
lUNfEzp9Xm6LmBsYYxYGZbvzrm1hImDsjFORz90jLoEGaWXaMrCRGh6bpvhw14JMHrf5omsd0CTF
ecNrT1XikBti+17RcRq7WZJfyCmg/tALJA7CXh6bVf5FQ3qva8X8jbb3p1kQP82t8+hJbb5ESYSh
1/Dokhy9HfuQHDs7Jo5Bdjwbd76TlzHUn2d535Z7mr636sz4QocOElLGBEcvXnnFQynO5UBew2by
poT9pzmLtxINbCiM+wAMCLJ2MRN0j+4EeZskIdbDuCX8TCeu4FxLmXm3NPbYVdsQIJdYMuDX2JFI
8lji2ftse+SaZFMgwhbpY8xUux0MPzY/op42giFLVCesBmbP/IUM+kQU2FNrDwwHm/FqTdq5Unn7
FkUiQ/LQMhAYRuvFQnHNBqQbf0qz09kZ269TD/u6+h9pZ7IbuZJl218p5LgI0GhGo3FQE+8ldynk
6hUTQqFQsO97fn0tzwc83BsZiEDh5iCRyJvplDtJs2Pn7L22lz+TLhDdqCjsn1zOH5zhJxq1EnM6
OdXnuSIwqHAfM4N/SuGZZPtmFV0tdf3SJZO+zRMqP6UtMEYxRJ1UleNbLVGlfmDHeVywCOZf7Cp7
rsOLTWz2GGcVoyU8dO8EHYFIytd1vzAYMOwUhs7EKh+6H1mRA+lICppRyIO0ywi6BkDFu5KE/bCu
pAWDweYxDfYiJkGXoFqFoJ/0odXYYZ8eqEfXdW0Vex33X11oJXv4Gf5x7sJLlIKPeEElANuaiMbh
zOloDaULZFornUMvS+T78eCXYjMluRTMWJUAmZ+0P0gYz7dZOsBoWBBcZ4v3EdOJ2xVl/FZVBY6S
mYNPlVnLKoHNsu5nr6Z5sDDrMBAvtsUc5R9Vbufv8NEuIu6UruRWNUzMvNBDhq9VxXrtzEwfZe9V
98JJBKd6O6oX4GrJI+0MTpzsXsgRWhJ34zIa6oM1+u6865tUEX9qJnFFQuTI2x8IVIbNHADSCRGI
P3P20FdNVQGW6ASawamciq3QQ7RHT2vDcCSw906EY/+R8WqnW8tYL+Osv+Upk16gccUOmjaoKG9w
PweZ9eW6cMYv49AOz67wUT3rFn1UHF0oAhBWOR62j4xvH208koROWR6GJKfb1RljfEruCJOD/Swj
okgOCEcUAajmczBsDhx0vO2Qc3Le1cCYrqS74ADOzJx/aWd6b7Xnt/yPXE5Okrk42YTJTZS256XB
3kcN51CQpbU65yACGbfONnNSaqZVWvQAADBkMH7inhBVmW/itvPon9RPsx7N2SJ+ZDdEQ34MdO9s
KWhq+pyg440LJH/lqcjf1YHffKYXKBuyEwrFwbPuenhS3wFjTadOqeEonba5mnqPbnBgim9aLWpj
5XbHEcTuT7xd5TpTPGbgsMaDRo90M/i6vopNbK6yhtBZoxKMq2NX0i0TivnGVHxpRlaVfKCvRodS
XnrF2I0aSCR08Sx0nZc1A7zT8Aq/Rq9Tr3dvy8Kp31K7ba/rxk/P7ZQEN44ckhfbI7vXGa1+Pabx
vBvmlHETKKtrjzEG9WCvItwnzXytXPtjQZxmQX1b2SXg9DzxrasBq/lBhU6/dWmKrRNPVgc6I+gU
HJuV3PCnBZF0rsci1u+9XYv17MbjxgFzsLGt5Cn9f4oulIGYFvDtEXbRb6fYorXmi2AnBvG59N2r
njHc24k9fzV0bI5ywrnNAL68Bm6fPiw2Ujo7m6YTCm7drXGiMG5u88fFjTtWE1qTykI9ZunkW6Ua
CiNqrVXrd+qH17m8jlTPa/LQ53sMXM56Yj61wmQmVszwaa3m17E/X4hBVrWeUpKTE7SVrPvLGG3b
niWXZI6GpFp8Q21YiZ2ZfLGxbSaqfTtXsBFoXbnIWXK32/LiA/kIKu/YeML5MTqYm9up5zjUxday
iym7v6cwmO5m30aoFtVU/VB7Tv0k7jJbfQIpa1dN1DGYorT1qRdSDWLtwrKZvFAxfaith8pL3U2q
J9wxgSxImRodbd51X0XP1Bj+K+bCrzE8fPTVoxxfmlwl+xIDDS4/bMT0f+ryJaq7lgFdmq5bOKS7
fhD6R6zvVZkeAu2O5zoDFLnLQ4aClR+ySzhzc11LKwEKYFsYLqmxIallr2qsgUSUeCVoK87xC+k8
M8cOjJCkW/ck2i90by601KO2CnooEaomqmyO2PRJrgureAOsl26IC37MWutF+GSpIKIeTvCpmic0
z+0tA2iJ9TCkYyXS4Ohj5cMwWIcftGwItLexpJgqaD7qGYaIQyD1quew+FaWi03DaqSvsjTuicer
AmkhP7O6cdfUavkhytXiHF0nLLvvk2fpeFsmpj31XijorjvxsUGwdQ0FZNzngx7RMCXFY95hIvUy
YnmbZKa/ZM/OQI2LbSlY+xyt5aGAm4vBO09Rb9BVGbJdk7O+bl01mduwTUYa0UIea4Xlcc6D+bCg
gH9QTEgR2rfZjnwjQlqwGZxEujDETHS5cXxLkG/gQznN4mibLZW1WTxv9Ogn2Yjcm7mSK89oqEyp
7SKvnc1LF9N5Tx0ZpptCLs9ykQyMYEZJ2qNBiM5zRn5UBVV66IR4TyM2prmamTS09bww6Eyq5nVJ
4x75vFMiFciniOTPqgfZ5Al5Z0Qz0GR31G1EfvI5sIEvTQOSmKln9gbAa9nmUdvskzG8XMF/8rqs
++YI+mttiw3AQWO2YUCQr7te+dt8SbPv5As3p7RKAnhxQTbqdSuZ+zWeFl8WVRnM3I27q7rEbDOO
a9d5FXVM+hhAtbqgMoiEe0tCjn+ubbff+LqDcm/RnxsR580x0NNpyZYnKLvlYSlHcSekpde+Sbo7
vNnFrnKWfD23gjBDDp/rSqvgWzZQbdCXpFZYpL3H+4pYo2WJj5MY2laBPi6AXLjPTClgm9NJxzOO
PovYNEJ6XAq2dnwfk7b6khS5+wE4AFibS+s+B+q48Ccz2Vum2tpHrRetNeXCBt/+sNGTyG+Wakao
IFMeJ/iFxHcPIGVSMPW7YhYx5vUw2HSeDp9kwvSNTcOSz3Zj5RjXO+tE3CplPVvDnhZduZ9aO9/F
UyHueAsu0ya6mHlEBxTQGfkDQ+5DCuq/9nVgVhZOsz3t22wr7Dh6mbzZvs7tvnnMe54QFBY5ckpN
rLhlMRPNlG2h1owqgKfQjQ1YE6iyDMDSovkqorj+Ps759EDvvSfOnjy0Osyr22KYPmytw1uqiJzn
CgWz39Q1pqilOPi6Gu+WqtBHnMAA8hg5bnTngpaRYYFbEEPcYFjWq4b5RjnUZF6HzOL8mB5X3JF+
nZUtbpwa4C8SvmVEfwwbGe4w6c/FvJpBOezClpdN0KLfiMampEzDywPMQjbP9C46TDXLaxr26qmN
KNSIfPLWxdBp6I7G32Wuyg82japVEs8vlJ30vzkIw+LQNn0KMlE2nnKqp2lK2ZkoUxj+QH7BQD/t
FZDEHxGyMewsY3Cwc5yjbo7mboDrQdOf84yIweQrnY40u/14xyRM7vsxosDkVn65rFsrD4/lqmC7
3RbEI2A8LkFT9c3X2UaJG7vBbaCxsQdzkWwawFIoVaIfMaXqSovpdR4QEzdNIA/RmD1RJXVrY1sP
maRgW+Wjql96nSHxEaM49WnzqUjWgJGAvf7GczDImtnKbx2J6bMj4fKLB5n+ta4yutJKIoqrBKOt
KP7MF8NAmGi454odZOMQe3Flz8q6CgPF0Zlp67axFaA8z8uv4fMhGomW0Lnsa2xY7mTsbxxd6R5J
C2XK1Elna/F8rCNNwVYrofem5AA8SjE8h0kR3Jq2b05lXAxbDkSo+MY8fmCQgXO8QQ0cAymOVgsu
qNXSxN/8PC6PQ9lkR2QY/Omgkzjyh8iiy74TpyytaKuYDnKUDMEVUhKo7AHimDz0SyHOTH7Qc7cF
6rMBYwIKnct9CEVC9bF0bkt7tZZf3dEubnnmQC1E0SfsDIRqsQTnE0ikEHFJPF0cd3LTSlqlNDmA
63UYadzKclZGFVTmsKMDk8vthAF7P9RkRoV1w1zVK2mmO0XNZOgSD9a3Eg6j4xwXG0WNjNAao9dE
+tWVWCyQI60m4Fl7Z+nuM9ondEPyh6lXd1kfVlu7DMc9UE/73bsIyMF7+Ze3h7pRuQ2CXNe+0YP1
TWRjs4tbNdVAXatmmyRiuAY7MkK+T94xWAfrPLdR7joG125Y2zvfr+djtCjaCgOsIthyw67uHZvT
Fihcr4/eodrkuxA5BXCzdDqVRcnBovMRMFmU/ptIVdTxNsoJXzv5Pl5abxvOWdPtkKExjF78aS21
xaHRQa9lmonR5dQdfRyx88nMBSCvQPnRZelP7yJ6/N9Cd3miQYXdq6VyOlZl6RCMl3VgyxmXIuaH
CNgeHCBmn6LtonOsjbkLIpTDDQFKX0hBuyCp8NCzH6UJXfFkLktk6mh0cRvhookuQvIObcd3psTu
bVBM0RdhcAAW9I+BmIDgcqrs046YqNKsxsLHHJuReIipMl/Uc02Y2yGCWLLHCIurX4c2vBGCV8cK
9KkOF85QVOZ7y8H90wpatWhl9UbJ8H3kjH5QQzWeI/BIm6TBB2H1dbweWZXX6eTr41CQAuVNxUtI
iOgu9LH1pnM54gyKzLYTs3xsSjLLu5HiSlhdtnPm8SK95LbmqnxLQoMI2Fg8zwOvlBTtd06zDFEX
Bw9NsmAnhVDy4Aydz7ttX0wI6O55P+AUje2AZ4Oyx1U0i7MAuGneyQ6Uh9v6Vy49dFSiuQfLKWQO
8ijxxA/bdonnV3wc7dpvsTXDURxWgb5QysVMrdcYNBSyosgZs5TasRuTa19O81oV/UNR03DqMypW
b7SY/MKJOjjeYE6jwgOwUmXN7K0uWx6aJHQmBtqNredjHjsgYocpeQyq/DsLMPTyQl/GQGVy38/B
9ODmfcmqlGDXNB6KcB05rzPAtZOa5pTCHm2PT7UOYzKKn4o6gb+/oN0IvCnaRTbNe6UDG03HIss9
2gMqe+N/hl7+3nG65EcR8X4hEOFYTTUhhaNHnVc1gGQjqHdsfTFiAHqM9lMIiAKpGpJeG1A2rdIl
3MhJC7NKmClswnqJ6SFbsqOBWudibUt+sm7xnAeMnOJe5glCD8nnJPFXegU+p+h82GRjQEUAXgj1
ahkcFiwEaHxRzE0VHTsrYL6RDIxw7YAFO4utQ9430dfM0kwJ6I4dHGtqrv3MKzfoK9BNF0Acr7Nc
dGyrVjdxayhpARamJ2I6UaQMrbvjRyLn0PU/yU5F+F2H/jGTDWds3hmI4dXCkTu2aNr6WcO2H8AC
DwOMqXSuh/mYDTXo/LgM94KD126eB9qVU3hhgEyEOwU6qWFxh+1WybbcJyZxH0aps4c5DoEpeFVy
YVTIldtirAxHJjs9FYrncLKPGudtIAnvyww+Fmy2wGEcKPYtqXajugqcz5Eu9cYeeg1tT4fiIZyi
9lmYFAUmBh565W1Hy6jlW7UWkge765vrRlnJozLUyE4nNR2Svt82BXIySybZZ2Al6bnsQlCd7N/v
Jsagmg4cDaGDT2s649iyVOuAz51hWRtkfcWg5Z7eP4VxAzUSqM/ErC+ZzqCixbWl3e49qF33ghSb
mrtBwAKxTNquRVZ9p7UgP4desJwzbdtqJ+HMbAA1LFaKXAOvAM4XpVdBzeFY9FH+rrNUbvtx6l6L
nkMFABJq7NF8CMiOxGIGckcJgaLFuA1t+Xbqz1Htxceyp0sqkKZNcrhYWOQYseqI9M0wwOfAjjah
m2vrro5M/iUzuj47NLDooF46wELh6NELqstp1ojh05iwBUj52D5Gr9gZyeGPUVtPUMXobSLbWW59
l1ICdyD9nRC8SalYrfoaNgOAq96hu5dMn6jJi4OxOm+HeXjeAx5sDkNNdoCNGus9c8ZxQWit2kPJ
irFRS8t6qqb0NI9oPmZbELWbwKEPalK1sozepUTNccNpGUr9iOMGIhWrXyk+KX0o0tzssg03zXVr
UVAshMdtwUSSjymgUNwnRcjZzquiO4GtHAY/mLarXiZm33tjjl1d1/ugXjpwG9783pACscMTz3oB
B5DlH+sq04HuOYtm0Fkq13T/L14SyoODYKz0OHVIxe3RXm6muiP+k7zTPZBXEMA22+8oHOvWMWrY
cfRyDmPTRd+qYGkPrujz9VJO3waXWL2uzOMfBZw99I1TuxPJWO1G4mV3Lh0u+FWh3IkFcW6uKHBz
wP87RfYGKlQ0aFEpWrXPZtqLSezsJwjcq1nixh5CF8RCEnTbRbYeelLCMcpu0K9NNdKauyy2Mx6+
q0FawbWZ6Hmv4qn5mlrKfFVzw+Sw1FV5Beu32WjH5X5ACgjDt7y/wJNrXWwZOwQHL8FjExCHsi3I
S4YG4VmHNAqTbRz2FotrWGzljAy5dsyPTlkAoC7oL7o74HqiFGqJSNjZl5oeIXQN/iOtBSabrXUf
2qU6XtJ97506j7YQ19MVRhN0Cb0rroKUed2oHXNmkkOCjtFvVBbOCe6/ddSgBClSYEqtJSDlDcbg
T6ZxF7mU9rx1bHuwltqSlI407WE+pn5ylbmotTOYado/IrTE2JYl2atXWKAXy6AizAunTQTk5Wil
VfXi9mBmNAazbc/j9EVSAl0neP7XjUaBkiVJeOMxgTqNPPpsUt2IzgH1f5Eum3woQQVG7jfmQfIO
k/kH4j76ccQX74dRd5s6lHrvc/y7Jm1CHI0ztzv232qfLSx+SVP4+DvzEZGyindx2vpvTN+mFedI
e1XnyHx9TUBFMSftOm5omfAArqGV0S/J0U5W8EFWjFySbzRbYSAh+r+hREzXnMZxmZFmvZ7KEo2l
NdDIN4W6VHLeIyAAnBBwgkDNQTzExBJdTOhztI/0SFZjUpTrRFsfbPKxAifGwjQmi9olgReeULWi
+1vojbIaI6QVpdo5dv5Cwyvc1jQS1/PgWBScVnykcxdtZ8ujYMor+8cS+U8NFpcnnVm8UgGA6bPX
T/YNXuJm52cxNRXWNozzktRdIMWrxUO/R7iY2TQLIpoon9xD6CAlCQEnNJA8POattxJcwosI4URz
KhmOjs3TsZRLtYmSBYpXhDuwsMN7uCOHhVQ8HFo18zkyQKnB5ozmF35FxyqyfZrjpKY0wBPQWva2
zaD/Rp49rku7sK9o8AKhyOLqaHusQ2v/kqsjx9n7YtkogDo6QoC/MOykpbcfp1bcArY0qzCPPvMq
g/vD3O4Eb3tZx4I+ga/j8uAzwjigrwVoIKhrdrkDIWCKi+e2YD7OyhtdSfiJHsr+meq5gmi5mkzn
bUYyabayqOMXVcwkf9A1RKhJD//aWK58Qdfk7tpLeTEMQ7XvHLrPtMTUccE/fkgAce3yCfFsHA9w
NkYUw5PKy+c09op7y8Voy9l5RqhF9zvNqkd/npwdywUMOCYvhy61vXMWWeUO+Yb3jJITgEdmmESh
SGDUWQr8qgxopqyHIg92eWenEDxWE3PSjblMhfTiywWIa4pmuRA10o7Wp+lsOjYJFKSXvELbelJp
DqQii5onK59AYzEjvAUQzW/dVfkZfDswDgU+sl2qdhO4YwUA3Kb/njbZKciq5bGkEjuRN303AqnY
JEX/yerCWdkPewpDsPABSSaARCh3XeQ9K03FSEIGbWbYazQnSMrosuGqghB4CnLaN01Nc5IfE6Xx
JAXy4c7eg9R+jQz7w6roI0DHCL+CbKjsjeemPwB+lqe4Mj31UNrs2xbVLjgOcZ7C8R03ydcWrMXV
uETzc0ezfMM8dtjNIeC6uOh8SoNI3zBRK/dtMHBGwR4NSYF8nJDUo38rsbBFA2TzaV6sYcn4qzRl
qJhXulzLVtcwhtmLGmLbP4jNzk+1iZkdDhS2tr1ENxzuao4piN3uK5PmezP4ahPM9IlGAeOjGmTy
gLxvXI+sb1TNqHyG0kxgOelntkWMBLwMvNPkVBhk09NSn1sbzAnEfvvNrXr3W+xc2FkeXiANZ2Wd
gDq9EcHorXWfzrtiCfTO2H7zkowtPQWPIzJBzPDg3Wg6oTAXH6wCmExbe2JGWExvQNPVDeBGNlQn
bLHmMH7OCj8/oRfNqa5KKpC6sj5Yiqm6QI/gyrD9PZnc3pEBX7p1JgktqQnhRQV0VJI0iHeijgdi
Fy+gy3RAAY3YDZq1pKU1VP1zjJzrxaZwQ3eLudQb6Fqt/IDwoaTqoydmwQGleZbej6SInH0Q9Cjr
5+4VWbezA7fGwUQrZDb8W/I8elIdXBQRV3VP03Kd0rFB+p5l6F/jrKlPdVrU9E3q/Iola3lyZGVd
O8zt91nds85QsYie8gkhDEfExMNoF9jvsGle0ASce9jtIPxpMmX+UzU+lR7NPUEn50s9eeYYIjBf
9x3iOaauEY9KWX4kYsq2aZiWRCF7F8c4wX73/lLaV07ek51Aw3YvnTR+dC4WMNsT0YmmWfqZS4bQ
NqKxW7tEXNqIftr63ZQdOXCUd8uUq51FutkOIAt5BDp9ji1Zl+v2kJQEucCJ8+nVGlrspKBs3BBy
8iE3W4nAUV1F+Q1+VUAkfcBopOocPB0JzQgD4eeCROme4+GC1TCgTZsxR02CtpNRANK9ScYLVP2m
3LKSxNuuQD6JT8Pd8SyQBUmq5q5oZIO2vgyWj6DMFI/ARdBRxPV12IYJ0lYLMrvNfwcZWZ3dZZEM
Zady46vO3xvJ7dINBAI7AOUF1+eZHrP9ToqRe9BJeR9MS7OzlJD/1sthziZOfCUmn1CjdHozo6lu
8DVFH2xx0w1SEIQ6wEBzepVYqHqSATak2OR3NIbnl6FkLWD6Wh7GzHuq66lZNR4fMojgQy7CqUm4
4YwHbxrxgJpfZs7iK1dO8dliLrNfpAO2IOt4WnjRjknPzwAOnoQVjCc9r4cCYniJVKEVVR1D9POr
WFNn+V207SESF3hlKdqjy38BYcePxnXn3Q1pVD+VCvwOLN4oPPpTqq4R71UbPc+MPW0539RJbtjA
O3MrCnpl5PVl+7D3eWAGz0cFxNydWSA5G7PfnGo6z3cMNWJwsMU3fCrhFlZ0eKejWhymAV5cwvQQ
KZGTX5swxG+bO+V+kNDkgr4Jv0y1/oBIX1yLcsDMK0cDWD9YVjNHt1vipFiW0Y+zXnBiF1MZ3GuN
JDL0KjorBTDHlDEmvZCG6RHnnrvJw08QC/oPcgQ61CWVuW2Glu3TV5c6DZ9HMtkpnUPu2mxjWEpT
ohN42K0tiZDxITaoqTi+ORfEc3HoeR3B27JYjZ1PJmmM8wRWRnvvzoakKTbLGyskawntooX1Bkom
B9eYndRU38JLBV3U9fBpnKH/yHUf7jLivYDJQV+JrGDY08AsHuxhDkl/UR0DLlizSYI0x5P2TMsa
1GCAuOTYeXisCQwlR8IBJqBmvqTTdMfWwxvg+mp+br3aocEYqGtkOHjBtXgz8COShJYTgMPOBddG
jjgUTX/vIpW4BdkVY8JCw0GW3bghtKtHdVHRTsvQDlu4p0WAocxkFUEKRTDBeYLa0/mZTQyiUNcV
CvydloN/VedLtbcE4pl+sZoDLx5VdUuzvUu8eBM6uTlmCGA3lHesRl3/WqEiPLQIZu5rs7Q8W2Qj
Qk1IdvSjxysYn7yuXkvdPtvmKRD2vZe54yYpZ3VaPPfVGVwI8hm7alcwpEBgae57DHSntMvRbnc8
H7WLGjuz+ujAdCUB0kAyxuwTf93UFXy3vOYloWtKzWVJkLXMnW5It4o2Yypx28DY5myDA7ud25n1
vi2PwscZIHv8oYA0e3APRXGAoWWj9O4TxqJu/U7hSpWD+BT+S5r1LIHK7q5gavHgwgOykCpxhs2/
KdUwUx3yYVf5TXXLcyWvCGRbAEctHsbBqCWLryy+UwLhiPW66s1LB5zCg9V7K8EJFYWig7WkQfpB
X49TuicFayUSoylt8B+lGGUs9Ob3kpeLJVCojV5wqQyqwVYVB+1L0zTt2W7JcAxrk+7DeSKcPFLu
BkHuO5N/xoJwNk8l+85WdyGg9aqFtoAje42exztkCeAA2fss9rPztZ+8+tQyusdUxAioFSiVMxTc
q4Fwos0oxnfy0ew97nqzM7nqPwkm0tfCT5ge+faHN8h814BavfdH/z3yDGK2hg4CA7Tv6HnFlukN
B9U4IwLbgulmqhEtiOqJzBo0vT+73LsKcpTA9w2Yxg123owDUJHUtVGhhU/eJ32rnJySN76S+aG3
ZHjnuF1+rzg3IhLvJhr3tKiveag+6o45RZWXHCBMxEYUDPZ2dGwUpK2wV55nFZsJ0+5KzQU8Qsq3
9bRgwkQJWG77kJ2vC5g4kcYXYYeLp/1kRQ6mHxoydHPmjmgsoIe+63XXCTEXG24FR/HInrcmK344
xCVuYDpl37qZRrfr9dZ7TaAXzQbZ4ThU9zWF5S0DNphTdjB9pdp7Q12mabpigSHZdNo0PY2jcUCr
kCTld74cr3Q5Yeu4ZIyUCdMoU0Xt9ZQptWqbujlHLDuHqAKKic6PCQVzVafAso4EhxQVBhkO9rfU
TW5dgp83Iscwq2JOUN5EUsrKCebgyiHQhALLm1ERs6fZC6iZnqQPRFIomVqvWa59f4BvHJn0pQvo
XBuHoUObsjW49kgKK8DEdRYnKJtpA0PQbVp0OeMb2ZK0ltPMAyZig+7HNTJN5YExjbVOU+yOg5Dz
Fum0wT6CccIeyRdaCpySPglPm27o5N5JW9zozUwgArPGI16TL0mamidkQMm6Lmpvj7YFlBMUjzXt
/gibQM/Wj64eg4yNvtiz2pPb6ZqhAwIbxgSK80U/V+HWDN6P0O+HkAnpNF2O+xbYKtxROGbcTTnO
iuZvgDIZDC6MuUTP/bVGlx5SALp915BnFbLKrbWhnmQ8Kl6QG73UJ2Ii6UtJQntacODIFnx3YNTq
wly0Lh2/2G/Tt7HvQIJqC745wEK0aqF73VYhHRUEG9/1OPU/Qg2lUMH2tbLq09CY3aO9Iep6NvPl
r8t/tCJXm0EyzI8c3m6gEJADL5xSmwV4HRug3XkE48d+rAFlrsqGCaXJ1LiptZ3uG2S4V4qiijRE
qrZVy3aLx81LDw3RTiBMAZrFBo9K7zsAgVPdnBhiLc+aLIQH/reEFXSRtc372NqqPpqx7SFAQoFo
f7d6lJc05OrvqZYxp4SUDIGp5qeRF9aBGnDta2nY5xXTQLzz6UtLLm3Cth5e1MIt5pUrTqYD3oKk
vUp7+j2g5M3WYX4HLER6kEES99oRaUwW6LSTNR7kilEpvPphsJxn5tl4IpVDh1J7+loFVJZsFxia
KA+3VT43N9DD3W2z5DVkCOIBvCbGz8aal08SJJDLhwRNWxPxeQF/0K1GgxbHa9X0MGu0i44zdK29
EUO8R0rDRAGPO5MfOby1SvWPDnwuaKq0mc61RGFWEja0XqoA5LLkWWziGblA3DwbpuI7L/jiY2Kg
xrtEktgLEtfaQk4DB5nZHYEv2xBbGKrPy9i06NXXkFrhtS6Yji1DZp/GqHDvopzOrIXW/t6uKtxp
k+9jrUfSihiyoTnvMuBlCI7nCsG35wpx1CNWSSDlb0t/kUs6cGjtGBs5B8l+23Xxm2JbXGUDzQp6
7GrPw09nTo0KAg2CtRgO+B6QHWoJGxbbhcdqWdQgie0zdxX4jajl/BuXCBK0MVPzzClY7Ac84big
TRBc10Lw3iSkzQUimQ4OGxhKWGu69Whz24epRoNMxFjqVedywr4boKliPaJZ5jh0d0yWQX2oDLct
J7gn9l0A+G6Rv6Anf/Y6zZIz5MQYx0QIax+xAJBelE+cflvosTrdLPkMSowA4pVf44idI1Zza4JP
1vGHrpPacu8XBFKI8uLmhWgYZ2+qbHxII1ezq/DYtQ4DVSZpCzNlEDImdtTRcVCzs3cLVCuyZ7RK
S0tdYAhxW5T7pZPmo0w6ojVh9q7CAOXU7+PRf5m/Lo1RGE2Vx7/+9V/Vx/t9TJn7P/8S/432jbjk
GE4xVDT4hPrl//rxrnSk77iSKZDr2OLvH9/zwnLinssz9ufHcKnWpZi//v4S/5mIziVcn1pdOtpV
9k+p6/TZvD6ph/IsltNsnvHG6RRvMpbH/+N1+Ils4ytlHPrVaLX+/lUqO3OYR5UWJK/3dN4QEc4I
Kp2P/+wqzt+vomp3SS/2rfPomwfezPJBRzR50dFZJ0p5ufv95X51+7nxgIod40ul5N8vl9qc9WXs
1Wc2HrbwOfhDjvyfPv/yz//yeEEKyEVt+/W5/sqkhkCff/bnu3//+Io2JT5s/nw1b71sXwab33++
uHz/ErhmWVx9/59/Gcd2ud1/+X0uD99f/n7cxB4Os6CGrntnnn1xDgcIZmgIsayugZiBxWjR7b4s
1v3vr/ynH+6n97JDZclOouqz5cKA3VT9H77Znz7f/P2LVVU+Rtp2uTFoLTGWR//wxv/0Vs7ATCx7
4c4UC97ve2ww/+j3ce2///2eT0FUdnx+yLRZKLy6+99f4PLo/Oed9wjpApwhaG3+/QIto+eq11Z9
NuahRnYI7qv9+P0lLvfwN5cQP30HOu0EUJUhMCY1bdFgrPqeksq8WAgeC04wv7/aH76Q+Gn9MkiT
EOHzKmKOQQ4/tleN+sND9adLOH//zUqZ+XK+vO0IKgps4Yjulj9c4tfP7f+/Lf9+Yf/yQgLMCgVC
wfqMarIcVgwlfv8r/enzL//8L58fQC0vkDbV55HCFsf6w+8//k+/0OWf/+XjhcWRKV245QCN4p6p
JDK5f/gNflqyiCrMdJyZ+txQVbI6/eEGXP7v//HQGuV6PgWecdVPH1+x2TPubJvzlJMBQGWeJOuB
s0swn3//U/3yTvzlQj+tgKa1cjR8TXP2GduRbg/D6fcX+OW9MOSSo9tXHDZ+2vtyj2GtaBMI4he+
Mf5gXX/JvZt/dpGfnicT4DvThIafdQyOd3FxMHvMAIvr31/ml0uJr4xBsu5I7f70cvf5MpC9KFmt
9kgWUZzfyRmE5t3vr/LLe+8briBggNjip1viDq1lyC9iu4XeFxwlwZcb/fr7a/zqtkvHkZ7yOXG7
/k/XIDet6wI5NGcLup/ZVVgd/9kFftr5NKPWZtFcwG/Xff01rps/XOBXv5KyhbId6Qi+ws/fgJkV
v+BSnfP3lgjBaU+nuCpPv/8Wv3p4lTCucQQeG/PzzxRkXQCHtqvOuj9Z2evU3HbiD6Xo5Yf4+U1X
jqv+l7Tz6pEbZ9r2LxKgHE47TU/wjFvjtD4RHJVz1q9/L/kDnu1m62thvGvAe9AwSySLxWKF+6bt
WrMVUxNsle0ktt+lMVUYA6QRTvkkyfazAZh17PsPtG9McG0N2criLW3/uVDBvBCZ7koCeQXxsB8b
1fl+e9UWt+ZsSsLWjOTV+rRLihNBddO/90Kic7umffkLKTpugy7DIaRbgmHJfDvCM/XLE9Gq8MUO
fujxl0lduUkWF8okMeRAPq6ZtnDiVZnoekGB+smMH+jTN1c2f1G/zoZXLy+qya47OqRkNp8EfKSe
uKwAabq9TosKZprmrMXEBnTBxZrSIo9UfShOPulFsnGER0BanJPWMYG8o6H91ZL9T57oM1J6aiZj
jLwEtySdXkdKLW7P6I/LdnVmHHbdMvXZRgpnxmpSQK9bLz9VFmUmdwHlwPYBBDfS1jRzpt/BSbot
cXGfzgQK5yUM8tRMKwQCiAmlRwDAUn68LWLx0DjkRh2D+0UTH76GUcHMnSECZkxlAAa2/Fka1sa6
vy1mURvOxAgax7E3JitFDBgM8MDdAfVfqkBERLuOTJmP4Nvy5rMubpUhK7JuGOyTpQraV4LHQFtn
UJzq7H3sUWSwj62nEoT8bmX9lk7qmSBNcPNJ29GTYyPI/h3mT5r+fHseSxpgyIQlFIPoq+zM63rm
UsrUlykwDjK8BkEcNcxQBK3M4M/Ffr5WiqyYliwbtq6bskrT16UMJynTJCL761JvWYLqlJBYMxsY
XmAIJOmuzn1UNim3pBxAXIUVYJvwTQfF8v7ROPm/umSKgaqnZy7zbBmeddp7ezJ1v962FOJnCiqk
FHZKBSufWY/Bc6tnvySdGu9uTVPFDUWMRZ6NM24quFu2ICaKmsGBHrNyQZ9Q9qW0YkSWhsckGjI2
RFMdMWYGfy8ZzUqt3OYgeR+cwr29SIvDm0BHcJIJ+5iCiQL3GfzZuqzcpAMeYWf0f/H5jkwBuaHx
N2AGl7qS9t2MWBHXrh4+RtB2rZiJpc8/H15Qdy+C4kirGX40Phjp53Ll3lsY3uYwyQbem6xbpmAV
xjSU6HGWa7fSgALc+2vvgZXxLcEYlLWUhYHH+H28m1FOVx5NojFANc8/3xIOKn2cRd53I4tf1/dJ
a+x9mKPHyVoxCOKVMIvRuXXoyAYZzBQjFxHVhk0uG5WbQWcWgrBRuaFRbZ3o+21dVeejJBge25FN
3XJMHFCO3KUyZZpHKk5pMpevAYCgIeqmZCYAMZD7HgIpdLaFBaZCguV6hIOWqulkIEFgOkn0swrk
6tUKhn80j+wXXd3Ri65G/QeagKna6Hz7pQSO6VBH9LjJJBtU+o81OHBuT2FhRxzeyQpOGn9U0RmE
O00H6y5L3K7t7/VkVI9lElKN62lf3i6IDIihyDIOu2Nol0tFUWhqOTReu3WRde+nLJMfyeuOp0kp
phXHbWH72XVZQwc434i7FKXZA5wfhZS58XBs43u/eOpC0FdW3rQLRwUplmrwNje1q9QEPZeF3/NK
d4vwSbEPJK7fvmDn4wuWpCTxZ8KAl7kRHRoOpVDPdrxyHNemIFgTraROjPB65srK3fgCcv7tGYgu
jCKTkeCVgWtmG3hn8z6dXf1O2qoBXACDS/G3qv8DPh0UkH7wffp5W871NJCDa8FtpGk8CgTVaqaQ
brZooOM/OoZ78MzePLyCDTFI8lHrRI345TRqtQztWgdUnix2QDr57V8/uyxcpMSm0CXBhgydQUmK
73RuDVuG9jmjO+/N348AQ9Nwjk3j2h/oOtwmI+ndvv6pWj+TN1+o6v97SZKf4ZUkuhvVCPJjKY29
S+f1Nr7TdGNFwLWJQgCrr+uOQwWiJmhpb8W+1Vnl4BqxAVaua8uvHkUSb14k8ouGApyNRQ7dES6+
pJMpgi1Dw21sSL92VfPGNCBngTvAUUgFGrjBmqCjU5sEiWSkpgsKqPyJzOs+dkBgVT7fnsbVC++P
HAsPwWHJZg/nUlknT/do1wottwpc5Yed3kkQJ/3uxp+x+v0I8+ttcQsnT3csizCortEbJmYh+iwY
/GBE2lwxYbk5xI5vFsBkdCCn/lyyirD3k+/YuTxkNFPTE/XOKa2/Gt/+EzBUgHQQDl9nqEEFQnHj
Wg4JATpEvBXlnY3DpYdAfs5BqWyVIBXMFpf7MeSwqFm+3bgmVa8lrXfhCzV89kfpUxFP+79YrDNZ
go5lqRQ4VDo3LojDFd3IEiwityVc36yqRbxNxlzxnCPEfjkbSp10c6zpbTfkZzrhjzap7MGiha5q
V+7wBc3iSW8SKyaMqHLDXkoaqiTlCVN1bv4NpGvfurs9kcXhTQXDBVqAacvCtvggtgH+GLeuQnMk
lYX1m/10dX5+/W98YSvgHZ4g6YhaFzQeCTRIa+VVvaRWuLcmtcYy0QFHGJ8Gf0lTurhzI/1XPv5T
Bz+L6nsif02H34ZSruy6sijNYOfn2gLwgmcLfXaRG9AP02ajt64zODSK7uXoWJ9GCP4a+bOZgCN4
nyUPxfcSdIaRDo9dlL5W0zveb2Gwcpz+pAHF82SdfYqgF3nuOHSEaa070pBfSs+d9HUMv0bScwwY
XrYxGncKXtTww211WbiCOMDmXFmh41Zaggvga4VWpXGAGfpSfx1gk/BX5rW0wrbODUrhxuyIC9Ma
ChkYvmi2QxbgyeGxcqr7bqq2qn5MQSbJ7X/+YkIGIMs4/rZm2cJ1J0MtndSKU7ueYbxUkrcbivEj
tI0r01o6ZjwviEYoijFbpkvF6YcoAxiT5xelkBKV2dGKxZv/vagNVO/gmeFhEuwQrgd9kiVAXL3K
launOjB3/fi+tZ/M4gWYiRWDtKQCDh4I7aOyMkMvXU4lK3SvBfeDh31QwvKiQ1IbjH25nyu2V1Zt
3mxhVrZMeAJ3SiHBLz6VAN3NzXDoWxeM0vhLBrrnXgk+516v7dTSz7/cVoWFNbRlS1ZVxbaJNIqm
xOwLCnHNtHWl8l0MaWYrPdjqMaAh++0vJtYOdeCxxLPc/mNmzswIBNaBTtdf64KwnjTAQBBXvz2X
BX0jzsi7CGRcXh5ifJt67zANRqtxvRycehrUYRC7LWHWKHFvQFdDD1BoEprCDehEVE/nUta7jZ8e
RrJ/VjQ8y1107EbnJbbyd2DmlJTSriUjFtSPp6yqc/lapB9l4SSplPlMQzN1LmDSG6v90lMi64/K
yuwW1m9+gxA6tAwUUFy/ihr+TiuI7YWflO/Tt9tLdz24NlfbEc42DQOvTlg6G5REu8ic0O26+BGn
6JFA1sq1eL1KlyLUy0Pa5rXt1RhMt6HXdsrpGSFN60zOSnZTnc3jpRYgh9cCp4b3JrogyCkHfdSS
OnQTOjKOdHWBMuCBL2JN7bPlwDqgfPHLeler1GVXpv8E1sz4zQ+j7LtdVMXBiefe0V7R7ypTh7bZ
oEE/zzMdUhbbp395tRDt+nrRKD3kcBMk18Cwmdft7OSB0NHr4+SHbhild74OT7Nyl03jfWdDP4zb
K63VVylLO6FjJcnKoKxXYVzSpIkzNFrk0iypQLMKdID6tNk1c4OvXPSUw/k9vdIOIPk2NAu5r/2o
Sn3gDo+7fd+E7YpNXXAcWAJccMWC1p4aBOGqmOqSJMJkRW4UfRwp4g9kSAoec3AO+ncBoCSJIu+b
6rtjruXbr+2rZhBf45nEG9+8SiMGsCVMJQj/rgFgG6SZn+MM4rOgtysguzUoj+rd7XO24K7NoS+C
XyZB+mt3TVUpn4syJXLtWIOw53GC0TVwjh08x/rwGWozXXpHO/EOSNEEYMtM+ULFEsjAc8skzdpq
unLDLBx828BzgjvIcqBdEGxXnFq6PHld7FoxlLZHeotvT3hB1y7Gn7X/TLvLLALok7J6tylPMVQL
dQvRbTmsSFmbhaBARWxAgFH3seuHxr4ovymNvCJhZR664JQN6WjSjV3HLv0hUJcM6p21lo9dnIRN
egiXj0tftMG+xmstrUY4JH5G9sFZq8lYnMHZ8IL9rXE2HQiW2GnYP6Brn6GDVxZJmccQbC/RRIU2
BlTquqC6hznNB4kshhTooQeuEQjBtHvib0s/ZpRKxTQbtyd9+jJ4a+7swlG2TZ1IJvcYYSIxN5UZ
4JPTThm7qvNkxIcQIEsLV0l+8Rx/xd1cFDVfwfNzgFj2vNJnOq2rHckAvWSjZgQmyrk3nncEVaro
VirAljTCPBMkvDxacCIyvUCQrpzoKa7vb5/N5eEdqrfhtlcpjLycx9BXXak2NLVz9tv40K+8sxeX
yaRF11EZ/yoBU/WNxhOnil0J7i/jTnrWvtFPnJkrt8eSXvP2I/5LkT05ZuHsm6EO7KLO5QE9Fgx1
Ktd19zcb/q+Iq5xVrqRqB6C9CzoOu52rJzvcdh5IU2su7PXzQrPPJiNW2gLC6FFc7USuAwxmdIDS
dKRPu11xxRY3/mw+gimoirq0MwDIXeDIepqM1hJXi7PgmcSDwuFmsYQtgb4IrDkziN0Z35UI1LDJ
Ukg+3Nvqu7jxtkYwVaaGSRPLSW3bzskvGuxKNIAJ+MkCnrD/iyPigKKpE4U06OAQj7oSt9poFJlr
kT0MD52zvz2HpZU6H3/+/cyUwGZo6JNSw8PtfDToBwoJ2vkDDRWr1cl/HsGCbXZIIho6cSnFVsTl
KtLUCy3bz90oCeqN1ev/JIH9EYjcrVxkH8o2P8KVuYm14C4rIF0safvUIO62vLcbNYewId4e0Vcd
qsTLKYeJTv9aRGJL9faVdbCjt9sD+mJ5xRIUMniWCePH8dACbwX7u5oUz4Xn/Yid5j6Fgfj2zi2c
IS4brI5OkxKOu3Y5DfrrZaCDa8QEP74Za9nrtdHn38/0IpyqahogAXUD9X1sueaK2q0NL6g16BFS
A0JGCgjIZwjOko+312b+56KqWegYJpk8B7j9l1/fh9bkj2CFu0aLq/FBMj4Un25LWJrAuQRhAlNh
B2pdzhLgDKD/8vPt4a8nQP2lTpYGP8yaq2kuJ0ALvINLiWlRgfNRs4+tquwC//dtIddzuBQy359n
ezyawLCA5BeBVTFsE+2DDq7NbQlr0xCcbyhdJFqgkZB0PbSbL44DBGTx5vN2OQ3B2Jt1nVGlzv2r
VbSH30/5I6xYfzEP0qMywQmZLKnwpIcFb4Lzlu2wpMM0KZt+5opV3/wSYh5nQoRLcQAHlogfQvoI
ZK2flbcSmFjcDBMfVQWFhHI7YZ2mSDdKeWCdJDXeVrDJ2DmpIGh8bq/VwmN6nsf/5IilqviMgAtP
uBDNlwh2b6Dvy7uhOdgHAJnqz2G4UdcaqhYSm5cihf0x1G4K6eCHCxRk2xmwKynvu/RJihwgWCBL
OyR9zoP69fZM50N4aWUupQobpg391PQDUjsQDdtdMR4tutHenuyiSMKYi97wZ+hdEU9p1Vhz6ybL
CTnK4D0rwY/b01gyAxZl+Dj6c/GYGLyW9Cpvg1BKcJNhg/XAWV45PYsCDGKu3IkKNTHC7kwe/aB6
VKZg40FEL+3srL27PYV5DcSdIC9v2IpCINQSU4+DBae5EZiJ2za7RE+2dvRUNA8TWFKA4dwWtTCZ
OT45N6vMzoxYC5CmPTjERe+7kDID8f1oTebKZNYkCMvl+NOYNPBFuvlzpe0L6/DmCRDJN0lr69ww
V2FwKSqjsejkwM3q+3xbxG92WHWbKC4xNBudojbj8lKBqphW+CABM6f/lhyk5vvtr18wYhfDCxej
12iAghQMH8P6wPGOwASCtvS2kOuDTcM3z1IHx16lgEE4cgRJARivu/x1ZogB5XgEcseIjo36Zhfu
Uo5wPQJiW6TQIOWvVvXaF1yQP2/P41qTCEaQInIISM/l1cI8HDNNKLOKw9fmh2k+kpm/PfzCMnEU
qL3gMMgsk6CobWT1chcaDqVV9j+mPB6i91JQgZ1Q/nNb0PWmE8Lj7WNT6zMX+miXOuWXsT2Gaeu5
tQRNyMGfDuaa076wVHSe4bdTAoW9Feei5pozFKT9gY7eF9/z8s31gPbF8MJVoUMZnkMg479K5Wf7
e9GslNpc2z8SJBTZkOekFI3M4OUCgUKTqRXAya9O9FHTXoP0i5O8miFAlW82HjQd8qqZS944G7ow
D4MKZqs3mvS1kKA0NgF1t/a393phI2zyc5RgE0mbTcnlVDpdC81Wt7PXlzyRAJpeS6avjS+cicLp
dEBmvOx15oPr4Wda2Yq18YUzTYU3wPbz96vDMR4O9sryLBwFstlcO5qOtpJrvFyeEkQCbtI8eY3s
byWc4FBQc8etNUMvTOJcihiYq7Mhq1KlSF4lZ5P/eCuwBiVCF6ML2gpuuk3nT5a8tvZuGva1/uYr
iPGt+bzNVRn0O1yuUVf27K8TJq8AvJTRDoD22yq6uAdn4wtbrCleAyFkkLxa+h7S5GnaQo/930QI
2zxMEmku8smvqn6AfyK0oV9cEbFgvc9XSazyiLpkyC0KD19j2+p+jmCiuXo5jlujLrw9LtZ0vD2l
eVUufTR2xdYIudJ8jSMoGPFBNyRponnm1ZjJxme21+EuN37VBijd2pdqKja35V3rMAlNwuPUQHF1
XFVBxaoHmDmuwmslfQvrfqM37/+bgPkDzp7PbRskGqTmqBkd0uV92b/Z1l5OYFbDs/ENY4BDE4y1
V286Ttn9apnbtRpfji9Y2tyPyql1WKCZkFzbdc5z8lakDkpvsOGzj2DQhku87XIKGWjJgCrYhksQ
lgKsPF3R4YU9NubKWTLXtA/gb16ObwV+nvqpb7pq9VwczWTFll9fq3z+v8OLvv5UFJWexWAj5QAg
Akv2y7GiB4jed4Q0QDGOVuzK9YnkDWZRBaGqvPOx75ezSUpYb5TWG91kB+w/lJvZdlyDQFhYMbpR
5p4O8nw894QLPA3jxKmNTnbj4v0w7LW18qS18YVTXlahpSYS4weaWzTvVW1lx+c1uLQiUBDzbgHw
iWyLqc/yzw8FOKGOnJidm+UnTfbh/gyrZ2DnftEx9hvs2odWb4IHJ3i9fdavtobOFBPYCEyXTMJe
vHYDQBvHKVBbV26iTQ4oHjhnsvXJ737+hRxq4YjOyDIhFGF6ldYOki1nrRs65abudmm5K2CGPt2W
cnXymYUla+rs7M5oBYJl8eBLLdMob904uyOFGFg7rXir8UIElCSWouPIUVoh3JF06rWBMpS1G0s2
UPTtbgyccUUXrnRtlkEo39HxROnFFtKHUWcnpg2wG4U2d2lz/HR7kRZGp8NQo2mEgqQ5nH+paXZd
FFALp6M7PpAF88v9fxpe7KyVug6iRmDZXJCElbs2WjFdK18vlvpDxKaZVcfwjXTw9yCZ/83XzyXr
Bn2S7MPl4iRJQS25qY5u96SA2Orf3x5+QUFZ+3+HFzzERDW9zrMYfoz3tv1Oj97B631bxMIC8bQH
aoByPfqCbOEMmFJIU11eym4I4XH6MDpr1cgLc0CAoaM5JgdBLNRsQHIt+jGQ6TP0YLGHlwCq7K5f
i1UszQMp+LpzMIcs9+VOwJjXdpxn2YVrBloBe60JYmka5+PP8s8M7tDJThEMjF/LL2n4PssPU7ji
GTrzpXNh1HEIyTrP+0Aq66oXLAeKmcZSbXLhepzuQW4oDmoNd7RXdz7kTYAAB7V9p9vtF+6W/mep
ThHORC/DwBHHquICzwjlsB7D35z7VkCntw1GbF1H91EAmCQ1i9lzUAfhT16tzrCZ6X+lg9o70661
evPBnqyZilrN7ojtQWU35slXmpiTlzDri4FK3ql5BmOyhgTFAsnb7g031iBYfkiNAgToctdoY2ls
YZ200x3IPDUA6ADlRqMvnXgra9CfKcEd1E/JrpD7INhArRgfAj/0v6tD0J+8wfgq1TAiGhS+bSK5
a6d9UVsU2apQBwGdf5ycaoo2GhzlT/QVShtQYICkqyBn/xwAl7vXgzB4rOKogfIxqU9FPk4/fV3r
HvOAXt0YBqStHSrB1pZq+VB5VbGlBrJ8TW2Q/it4Ojd2qnSHKNUh56S14ofcW9YhzU3dBSF06jcg
S3nbcczNFxNCmx9wOA7RFq7J8oTtl33KHozO2Eie50B5P0SH0vK/g2gNLePtQ3utjFz6FK0RlUPh
eUxcKmM1JXpTdKHuaoC+wcgM+L5n/rgt4/pAXcoQFb5vy6qiqMNVQFh5Dso3W06Gn4NMBDmAbhJ7
am26BfJ8sDTXHKSHeptTZ/gX308N1Nx0rDo8tC/XSNLzKmt8ts7HcbBVt41WZmBenVZmcCZg/v3M
IgD4JvnKYOjuZPxKbG0zUyxBKLFp1kJBi4KIXdKuy3PxqqKq05W6TLxSd2P7tR/uNO/jOH6x1egv
lEohw0JxOGb0KpFudjPFGO9fOtTqTVA9RBR8RtXH27ty9ZTg9UMPGbuukwYhGHi5aGUMY0tVDZoL
o8sOrJBNPjyX+r3SfoTm4raoJQWmhI/iTuopqXMQ7uY6l/tGBsXX1coPg/S+u7s9/J9kyqW1VlSN
cYn7YrGvElKwSYSK4nWK2ybDxhl/x2V/Rw5pG8QPjv1TrR+i8qmX/a0ETWgB5U/zkVaFTWlW+ylz
lQwk+eeshFrirgxWnJ55Ef//XwYU7+UiT3Vra77DzMPofQk3AxV43YrrvLS4c0MjTZpctyBkXYpI
zCFKo75S6Yo+yuPjtBJT+PPGE6eAu8ABM036AkUALlluZZUrDZ3X5K018xyp0HmXH5TomCT1Vh2T
XSm9s+wDONi7rj8khX1Qwl8eaAJ+/jXPjmp1lNbcsetJq3OdDDi11Lddd4FY5mSbNY+xkxxVWxDO
qxVf7PqgX44vmNwCZOmojhh/LH/3IF7rcH+Oyb3ddCuC1iYi7l7paXrRI0ibGYPVbRxOK8ZkcSqs
E+VglG9cAagFc37fp5f4pOs5LN/ja1MU933ZfK2GtbqHJVFzuxnW0aJxQixKaHl8eWGbm6DR9M/Q
H9zVFQnc2oF4UPU/3j701ydL1c9lzR7cmc2vch9GjQRZrfRZ4zT3/mO5lk5f2hwitpTNaXNljfgq
jZ2+173QM06lBTgmpGJvLqFWaLPGE6d3CqpKcmKXk8iCKE1oVTROgT7AAaptCq/fc3huL9XiNKg8
BEaPnim6Gy6lSMBqTzHATScHgjF5I8HTclvA0l4Ql6IPR+EwEvy6FGBGeu0ZzcQ02mRfd/IujuoP
rTSsnJXrOo55uc7kCI8wS+1sygNl4xTaM4kmxjRV9lr5Ch9Lley7rt1CTLOp0y+a/en2DBeWcO5f
RbWJHdBtJGyUo0CPoXSmfAKr3Zc2jnK4Pf7CCl6MP8s/0+bAbwazHBhfareas9Pjbfj5toSFs3kh
Yf6CMwkWlHOhDy77Ce5Nxf5nZv6CBOvNnh6ABxrhD5WgFOdT2KAOdnnZbnv5ZFkvSfDy5q4y4rUa
7ekkXOltxVu9nIPkmyUETp18crRyW8KxDds2xAS3F+oqKyAIEaIsXl9IjQza/SmcMh4Q38Fb31rm
e6U8ROGxLle2ZWnjz6YkHp2qsjpFzge2JSxfrMz8ZvdQGVbByqSuxfwBGptbx5F2dQnQYwPZVexN
lDfvw/7e1zZlulLEuiiCfAo3jayTTxNcncDIAh1Gw4mKpzteiV18DNsVO3Otw2ROaGJzcKQIfYou
q0//faHFxkSJo7lVqkMsPRsqgJpvBf3lPXchZ/6Os7NSocbQ6JqTqwCB9HOqV6ZxbUzAwiKKZ3En
kwkSK9rDPNLCUKoAoChhyt7R03Rbg9fGVy8/v4QokwhJbblxujcMgJhge7st4Q+ewaVTOLuDpMWB
4vtTgXgpYoCnNojNyHMHZfK/QaHunVLbghpZ0j6nXRBvYy1XwdigWHSTttJ0mDtpN06kPnoBhL2q
vO1K6VdlSK/qaH+4/XGzol1+24WVcAQjNFYmxfYjB3iCKNy7C2tXDt+pkKHa8ML+hSgq4WhGpgIL
gNrLZZhUSfE1WEGBDf09pp8nNd31Q3cX+i5E0SsxqWvlZ1omtZI0D9DLK97itMPVAPFl8om+/F0G
+eHsguNdKd9uz2lZDp41NRV0AYoIiFYKUpRsNvIpmXnTYbaJ9oH+qkU/b4u5NhfzdP4VI5jZUR/V
Vm1q+QT10zaVwhoqQGnTK/7KdJbk6JQrmzhYPD7F/AW3VGT6ZaicLBsK3V0xbZwVfVuTMP9+Zi0M
OmkVYnkK1MLU4GbH2qPwcmUW10eazoCzWQgWKcscqJkmZMTwxI67dA0AZHEOmD0SJEQ7r17o/khE
VfES5TTp3/TkCY/deStw55xspWeEKkX6ECjNEi7v1O9zpwsy5VQk3aY7gqD/ZrN3KUDQKDWTYyNt
auXUG5/bQ1OvQCJdd1FfTuDP72f7rCdmVaptyT7X2WNJ/rhpuec0q/9ild0RIG/YfbM7b2g+p621
i2CVw/Xfy4CKFGa8j3U6i+LM2cJ3tQs0QrR1OBP7rZRULyoK4YAZLIM1FvPPYz/NfNmOcuqCve3v
4FK7fWxXxhf9FT+bytGLTeUUKncRPFFrFnVxfGpkNF73QICJOS6yEonfeSrfb360mw8fb3/9km3T
bS4u/sMTEmMlsC/Dz5P56uxA3k9wsY7mXdsH+77vdrclLXmRtDT/Qeuhh1sMealtbWh+LWOtx+je
ctK9khn3o25ve0VqN+NAQ66tr+zN4uzOZAq3kZHadQiLsHwiQbaRnPspe1S1cmNVv27PbdFYnMkR
/IvIM9MxgSHsNGafwEQwjK++/xdRC4Co/l0/4cHVKXWDoiGD6NO7th/ftaBZpwU5F2DGb0/nug1s
PthnsmadPDvYadxa3tiN8kkeQgjAX/L4aaaMMp2dPRb7CQZJH7DBrPqSD58KmTfA6+0PWNo3mEPx
HwjDEL0ULGMjZ5MGSgvraeAsvTjxRraBn767LWVJIw2FJ7pKEp//CVL0vDbISjHLPngXRy9V807q
PtTBBwBC9nK98qy5xjhmTc+lCcY4KjVvGHqk0UX4YEzOPgRwZNDLLT7MXpGL+9LojnlY7Oyq2sr2
9HUYkl1T+kdZU3YQMPzjV/a2gbXu9iJc92VcfpdoxKEebAJt3msrzjeO80vz7mOLKF+7kZNjEDsb
WYn23lrf7+IO/7v2op8Y2GoYeiUnU9XHXRHon8xeglC03vuRveKSrokSDmdDQayZxBycBp7x/n3R
7/LyqK0Ruyxehmf7K4JY9tk4lZrNU9yT4neQaR88M5nJP5+UytuMPh2uPrTt4eiCCn5okux9PZgP
YwmiQpQeIr86VrRCREG80/wE4t6h2sKDclzZ7NngiS8BA2cGk08hMr7m5cHuw8KpI2dW+eQhz48W
7JmKft9WT2NF13XqPUHxt02zcjOQAr0te+keOxctvIbtuA1N1F8+QccZP0TS/vbwi4dZ5Q08P8Oo
mhFMvUm+VuI5gMlKfjs46SlA5WFERr/5qg3fgmCtNmRBHjW+XEn4oA61CcJKxnHn1JITERQB2D0/
yL8LaIG1g6F88NeKDGfLIGwaj6kZs08DWAz8qstNC5JYdswgZeXM8XdlT3B/QgZth67tyXRqdemO
Us3DII2H20u6cKshl+lhIcjjiiA5dNAElZcG8qnz78xoZwRbLV7ZtQWluBAhnE0Cp53R6kxNgrhV
KT9TWfd2tbuQIFybodxVVpyyTxYoNaCMgNPT/UcRwm2ZZFLfqyMivPi1rh/CN1fJQp43M2Ci1Rwg
+mUv91/1fT9Jo4Q3daTuumlPTczu7TsNshcFoHOz8lU+uumMoI0dbTplpf417pMd1YG/stUKvSWF
shWe62REyE+KMeOoCqImja3pJDkQxd9BKrqZaPq7PZcFcw+q179ChN2QMqwwSdHpZFsFRMXNxgs3
g/IUhyuquzaZ+fczHynJ+ixyYp3J6Pug3jopPYwrIhbiNiRaIJAC3heoF7GnZiABkze6M5185X4c
HnC5uk+98eYoJeDClGuSp5gLNq6ilFVjBlYnT6dRuauquyq7o7Tn9pYs+ZPAIwO0bVHKCCqosFaR
rNVcR+N4ilT16EHWF8btS0u1ThdZ+y6n3lxR79K6/d1o9aMV6duuSrcNXL23v2PB2vAZ1CkQlwKN
WCxNkZ1OsvVSG0/mNkrirT7lb3c1LgQIuhcoekfJsTWedGqQk32hf68TeZNWb+1UQr2ByKe1hIZN
Si+E5fRqv+jIxIG9DgbfxolXrMFSVgm0Zt6cwECAgCp2B5NIhhnNkUZcmQ7o0+hYauk2tx5jTTrQ
6roZlWfTSzaV8V62ftzeooXTixkC4YvSofleFcx166kxQQtZO9XmobF/WEVAXP6graTwFw4WWTPy
i9YMPA4Q0eXZ7ahcnMpY0U5R8pQ21a4aoRkefme5AxPqSgZocUYzbJZJDSxRHsHvV8HB1cZW0092
/zJ538z2JVGoDovWSmSW5FDlSd0PVSULcYJK1YMkGZAT1Xsd+u58o7UbmjlWdHzpEJ3JEYti61FN
rI4GqlNvP1thuWnj020VWBMgXHckm6iP0hAgxw902CZrJfzXAFQcHxNQu7lqWKeWSNj9sA8AdMtl
/ZSriXxXG221gas93JDxTp80nziRN9XlXWnm39S6VzY8HYttTS3Bxgm6tQzOfFYF545jrHCMNe5F
QrKXqpganpYHUm+c8uaphLwhe1KalSfesgju3DlpT2u3YJXapvGpOiiMk1kX3xLdf7Lh56wc4y+s
K2jP/xMjWCVIiIKpkRET6uCd2v1u+It4Jmv1r4T5CJxduWloN6EJrdIpiT4M+0F9va14Cy49kHsz
NhiJ7evHUahMQZgVin4ym53hPeohTsohih9tebtaTrO4J2eyBB0c64GrgkvqlLUwXqlbu6DOdS1k
tHiSzoQIutW21RjVf4Q021/y26uzOUZ0ehigm+Gcio6DGZHc7sIAg8Nea7n0pFrj/e0dWbRpZyKE
CVi9KmcSXO+nPMjtR3pr660pAUVcZ1CnF3o2HN4uzyLkb1LizO0nC7cP9Vq12coZ8hp9Z9fpRtPb
bZy1u/rttf8smAL0zZy4h7hAMHLWWAySUxT6SSqPRXQ83p7H0sZztXET8PYBIVo4irFmJrB2+ZjQ
ZCN9g1H+9vBLyns+vHAOs7w1x3Delk7fG/G2qZ5sfaVMcOHNi7P47wyE82H7qQeBFzPwszvq5fOM
DMExk/Y0ZuebwfyPExL0DF6H1C8qpGmFTQT8uVcUCvvubq/aPIho6eEf0aw5XUknjOAIAEOlN5kW
6acwfu2keJPSGuwb31XtU2G/jzEDt8UtnZ259IQuMjwP8paXxpJ+/8oBtEun8kSlBP+T2Um7sI82
w1p5yDzQ9bz+FSQsnge+d1KqCBrpxXuoo+GlDUAmi4PkU0o0Y2eX2pqvs6jfQACAVKnMf4Rzmjt1
X8RDrJ+G4b0d7MN2xWdbHl/njUrwgyYv4XTm8YBjbEz6yQjuimTj9Pvbe7N0gIC+wwKos46L55Pk
eWknRaGetP7QZgdSEnGy8qxb2v5zEcIZTYK+T2gBUk8BMP7TblAf8oC+iBUlW1ooEB+gOKa+hbpp
wdC0kw88sqqqp7iB5zZUtGnrNOVaUeCShs1AbeDG4LfxfrtUZTksNG2oQxAVFW0fTua9kzg7bZR4
IwbVQbPK7e3tEeXRPkjrPrHEWQOoIhaOThhUkzGmTnYqopdC+qEX/g5e2m0b/lMWa+jCoqETZQmn
pwIOPJRlLzuNwz+Z/9vR6IqB+kPxsm2SvqvrR8VYQTQRNWOWOHuCXNnzva3Ne3rmRelt3MVlOGQn
WnEofmryZ83cTNqKZojWDimERrlJSaHPboKwZ61SVCPplYzijAcj3Qzhvv4yOscEF3cNQuXP/p9b
IFGWMCO/McD2tJCVg+efgJrVTtT2gjJl/ZrKdttK9E/qj1n/03Feh/iQvtkx/fMBYCNr1GLNrfPC
YfO9PHXaPM1P6YMl7/vseFsfF3aM8O+/wwv66GhFXWljnJ/k4okXlxzdSf5DYa48ikWjJE5C0ESQ
Acie90gp0wc/2E3kBfRvb54IEUyUD/B46PbEFt1kKNugNPrs9D3Jv3Y+UWyHO3B3W8jV+46JQB8w
lzzN1OsgaV8qeAQGs15rHKn4m7X51Vmb0HpvJ9xMMzWC3j4PI2jan24LXTAZ5zLFkIlnTlraZXZ2
svx2P9qf48LZ+6q+TfJXz1m5nRY26kKWcDtF3Lj/R9p1LcmNI9svYgS9eSXLtVE7drXMC2I1GtEb
kCAJ8uvvgTZ2VIXiLURpNvSwGx3LrAQSiUSac1AehXvyKbq8Cy+0ZxoZ85c/0AgBBFpLET4A2PR8
FevFswvm4FCZwUdfbZYJSeEgGhy8VZbv10X9oiWQDjAyPtavfNZKG2Of14ApYtCIeQfvoXwtdtbO
/ekAKCx6p/a7Y5HtOBxT547Xc5hxYKzZ26x8DppPZbLJyEOZPJfzc87vaLa7/tPkCw5AZeJ+BhYp
Ljnx73wVeEmZBlYm8w3k9F8682jV7s9/J0FyXuwfCVbzWgcv//Lr0gU9diixpDl+f2ewLeYMteBW
dFp5hdzzFUJrqDFwHRI847FswiQLS+dBmZIUXzmzELEPGCMHWgzcK+pt51JGgyZu3pfWGxgu/LBy
MERDxq074lEwTH9pZgBg+v7V5OU3Ix923KFxkE4vSV7uXZ+lm7HSUwBwqzoILq1D9PcLSkHxZLx4
AhcN4Qgf2zQegs+ue8xvzPOitHj2eUlpeylYMZn4fOdu3WqnSj2t/HrkwbGeQMnDxJBcMqUF4qqU
O+TNXQ4D3+d8e6tlY7OwZ2glERC78pxUVndoXNIM8pZ5YR26t8aeWB2RqEGpF/R1aK03z03CrKnR
ejqaerv+U4cpWoWXXVsd5OOQs4XpXXZGFbaVJ8bMyduQ3M+7jt++t794v5CHBnA0IqTzX2+0jQPs
gjKJXasJTRycmw8+CjrgrAOEIAYBLZlZyUrtnpeap2HwOsHY2Tsm0m7f3RMBF2QHg2vMdedrb8kc
5sm+bhRh6sUth+0VDNIBmALwWr6g1UwwX2yxJomDAYV1DAqG860ZS2FBmJoA5TiKqlgryfW2epsv
edtrb33yI/hkMhXm6aXTEjkkAF/8SrzqMuSbozGmza0DbL90Mye7gobWcgjM2w31TIp0Dgxt7oDT
bGVxVm/ZHFFVtmflIJx9X7oCyznB9PmI77PujmV32qR4Kai+L+0CfjlC28zO4vnDS3c+3V+305VN
wHUBpEgg0mDgSx6RyRyfMAz0ljFySKYblg94YWkqoK6L8A8mikqCJUpmFlAepNMMuvNyBkxJGesD
Cs7+kdSPmfbQJbtWlfpYORY4EbaATEMp84IJqMqG1vPyoQcwwBPeiYUW2sGNuTfR0XIqQqzoyQOR
NmkOr077uHCbZMfrvtr5yUw/6dmivwTFgCYHJ3t37bEIAeCFssj1Dbt4EYt8FfpDURIBpv7FGDbz
3LQrgJUYl1biRd2CsWVXS5yn1vTYc946w15fsvyA3hvnrkfUraiWrJjjmXhJ+zrVF93WjC7eUf6l
0BRRtbiyz+MYoRzaDQ2QCQFGSjpMDuXObDKri7nx0S0xBXu6gXz2eBf4w1Y5FLxmLL/KJYi/UE6V
Eyd+2iUMI4JdPAC0wkz9DQUIU6uarlkxfuB6IX+JNhUMHMnGX7K6Ac2C08WkeyRjtuHV39NEw2DY
esXhum2sbQ4aQn3UvVGBBoHMuWnWGaXUnzigWNP2DcRc95NjKe61tTUDwy8yteiBdVFKPRfR1Rlf
/Lzr4iZIxjcSCHB9g2lhnyvZztaMAWRwUAexLZrypIdcouetnlsNi0cLjK+e9UUj5mFywYDEqmRT
esYzJ/X2+gr+qvbJFoi5RwGT9cshSq7KSuqB2eiLiSujHkJMWu9S994ofy5muksgfxzGz1M+vEzL
LgOVhdFmYLC0d5R5b9d/ydpCn/wQuSGc0QlAKAt+CMjCQnd8ndGY1aimCdecyakQaYnp0PZFm3cs
Bur0oj0X873j7TXDCoke5+l9rzrfawaKRzPOmyjsXAxIZ0XhFO0MpfQyBXD7a05UhMQqCZJ/8mrA
OthVzeKOGkm4OMBm5ERxzC6agsUVAOv3LQwGeKDHk84ZKhj6ZIPKKgaa70IemsWMMuMloF8Nqz7Y
5NCjyc1Ah8F1i1jdrBOp4rycXDzE66sabbR9XPI6msa72v4g072+3BVTFVkDACoSJdeaMICL4wAE
ZgQGGNC/6EkjpMyDPktZXJf9RjfuqulrSl5asqfJtkrvxoyHufZ3Dxj+67qubuOJXPH3E12TbJ6N
NskgN7WfzaL/TGpVann1gLnI3AD4GSYpT76kDesnrSV9bOH94n6q0j0zd9e1uEy9CkMRi4fcvBgn
k7wl8WutyOBRYlaNUYP5kTxAm8GLOTyCgzUy+p+N991InrXxmLZPVaoQv7aIYHNFu5+N2+CizplU
WoCma5wF0DrpA7rj/2CTTr8vnTU/n6cssfF9C+xUgK8aFI/AtQvg9PvSMSvQ+lYWRg7vJJhoSV40
G2onNKSewaKK8yJMyzmNtUX/t5pJR81OJ5qXPjRrlgVOZAyr5u66aYi1kQ8WNgb9SMiKCwCMcwM3
Zh/HuWphGe4hcD/8HiEOZqR+XJdyaQEeBusx/Qz0UkyLyHmhnMEugAvUx8ZOs8YNYII21wVcHiIh
IECBa5WLcfESO+F0hAD+mZG9qXch4t4/kCGSWmBdQrgmT2TaU8kLM036eKr3tNiW5n4yousiLncD
auCRgqATj140bZzvRpBwAlBtiGj8DdpbgAe2aNuiUMROq7txIkU6L5XJrW6wtS6u7C+59Ywhr+ta
XF4Q0CKw4Gv+u1KSFgO3ED63Di4I+gVVOkQve26iHwBdfP1hpk++oQqX1rZfRGZoWMbiXUwPohxS
Labp9/E8tRvN2nlThWhdsTkKIfIIoTGiuglK0z5O2+fF2Qfjpjferq/cpafBcxEGYCClpWNKXfI0
JM8pH3Oc9wx5fLZ1umh0QzvfTACuVtFEr6vzW5bkW3Tup2XXVYhQ2N4zUUja5b7iVIqfe+5cztWR
nEue63xxaYnbc2ZRztpw8EQzhRmaLAi7TvUkveiIRSXzdPlkGFOejWaymFi+NAHj+hhm2r3eJmFv
bJh/8GCJWvlA+T03FAdq7diebJs8gpETyvEfhJOW8TgWz8CTsoM9U0FAq6SY584BIxjd4jmQgmiP
51+T/DHt3nAXXTdBhVm4UqjQMjMbggRSUu0+QP3ej/xbYSrkbRL+6SSoAmKM41Mws8S+DezIsDcV
Koj//xWzkxuvuwEM3qQHqlLKP3MS6bqiBLv6fdF4ANhk5Abk7W4au9HLCSdnokuUNk9L/+P6HqwK
AJCXQD4C8rrcs6flqQVQSQvZo/xzustvZVz7tf6YpUX3JLqOLrEfuZ4P42T0McCbAEhjKpzY6q8/
+bz4+8n22ih7+gvH53VT2yITOVS768uzehDALo1Kt2jLkR/kGUGr9miQLvby5r5ePjrknpBt2AIW
UHHlrzowkaFHlxue4vJ9PPg6mCEW3MfGlG91N9kZboOOepNXGKKv8XpUQfuvPOlEwhBqYZQIWC7y
a6BgoO0GflsXj6WYu56ifB43SbC3vPvC+zRVWNERXCHa4Q+WVPS+o/sdTxGZkd4bMpKgqx8ZGwCf
oM4a2uNTXX31HUW4ueZdRGkQSVhQb1yU4pIpz2a3rpC0LPDSt8k2K8y7gt/KWyEsXMxhiUSyAF2S
8gma7wxa7Vksdr0lQGPVtC+zRYUetmYcp0Ikf9za2sg0wKjGFEnBwdzNbhH29Csoa1sVrN/KA+5c
Ickrdx4lQ5d7kFW/pOR96svQyXazDqQnPda9R6R/GP43xljGhWwyFUbS2pHG1CYarURG76JGaI6o
rY6oTceOnkYAh/xkk/HrdQtcEwGUDUx6iJGPi2Y7q2+MwuqrIUZaL3whjmqwdc1pnH5f/P3EK6VT
Ruzexvc9K41Kdwk1+uQN29raX9djzcLRi4ZHAgJg/yKZW1LPH8yqGWIg4RwWoAJXC16lg2radFUd
B48QUfTE6Kdk4frc+06u1VDHNTHmvwMkvGmGvRK6aiUihR9CXQZNfSZ4ciTDGyduJUmq87ix28hl
03YxAMJ452VPZrehqph0xQgAs4L3IRLVmHcLpIBRy/mUtxWbYzf5AQTm+j/X92Zl0TBVBuRY4Inh
OSqn9bvcnTFD6XE4boH4uVR3bNnDnV6XcoEhAO8DMUi5ABcBG3TBDKEPHogbFqwZeoet5JgDTbx2
3rTi1faezGTnoMcTXXdhm3tRMzdAaNAjO9m4/ZNrb6xOVYFf1RoQmsiWI2LBiPK55Te23riUZXM8
YPhx2RYTWizu82/XlV7duRMhsj0W9mhMej7DQVXhETBkikVdOVYCCPQfJSRnm41IuzhJPcd5fzcl
EaojVqk4uap1kkxdQCw4o1VBhfyvII/8R82JslFVbVYtlPj7iR/KMQC+UBe7kfYHjnxt/3p9I1Ra
iIU8+b7NuJEwt8RCDfdpsyHjpyV4DG4FlP5l4ifbIX7FiRR3Liwvz4o5zpwHN9UiZ6zCKri3dUV7
wfpq4bQiZABQttyC3ZgjmfW0mePe3xheZN7eOIajCmD1/31f0kNAX2Q+QCFiY9lx65CXiqfCutn+
/r6IIU7WiZR+hR7fbo6TZUuMHR1D5djuqgiMiwFjTVQDPGnDLQxhlOlAeIzJeavdTlnoqiacV3fh
RIS0StTqeNVXyRxX3ZM7RQt9u26zqu9Lq5R2AEdMJ6gQDMCZ3uDcXf/+2hKhjxWkCGhoxZUsfV/n
qBWOzFxix33L9b9A2gnoDkV/h/iG9OjEDAf8viC7RFVSWqN5dnjNs1aP0dQaamac1CmEHDzvPhtV
A1Br6wW+SNwuCNmhkeSpjL5NqwbQ5HiWPPSYGOtHFR7D2jsED0RQzKP3BheyjGfV6QsHAYRjxInd
7Gec8row9NBhVpR72bOXL3vN7L8PmQNuWFVD3VrMAb0w26cLyED50DPHYQlFd0Mc9KJL28eUdnJf
gr6NbE2iuFfWlhKz7ogMHQQEF0PaVTbNCzKuZjzY+mZAr2KnGmQVGy8bxqkEyTD6hY2k9SBhmjbJ
ExBAfiYq8q41+0ZNH/C+sDzYuWQP0wyMPbexjVgHawaJ6uKQqzBp1tbJx4MUJTgBb3LxQARYIAcx
8BI3phZWvzgKFId0VQJsGeVuTKhcIKhpudamS9UsMQOieApyqB+3OwFUnxwkDsQ4j7xIs1FazNYR
Wzos3xrVJwJwG+1WsEBxL54KEUqe+PuMiCw1a+d4ISGxQtPcXldibZFOvy85e1bOS04DKGEle6ZH
3Nlc//6asZ5+XzLWcjaJk9e4rwI8jwxQtgCnljnVtrUU7nJdEcFjiEcFgC2keNEyCaFTMc5xkS/b
3Oxxsm9XBck59A0aBspaF5kUxFjcm6xpQhqq2BmN/sliU1hyZ4vWFEX+d+15jgkdgVWBCavL9ElV
pVbpWHSKOenrjR5wAwA2kx3ata9va7PKIms0+8jTOrajdhu8Dj2YCEy31g4c+fBoHnWuwrtZ2cqz
3yRt5ezo6IVh+E20ziJW/Ri1N2o++briTbV2U5zJkS7XjGsV1Y1uii1MsPICzAbHBNT0vH2h/uuo
bSd2tJVQwZfTI5iHFNQc6JhCUfmipuwYyL12RTLGhQVk0QAlxS5c2Ab4d0B48oDNtYDSWq/f7eWl
s1RQPyt3veDtQAYStFf4EZK/1YJyCjTfG2Ij+E9uFCG67mp/WzcPxFGUnlc3UfD0+S7iCoQX5/6k
5wXBtEM9xov5s/T7UPTEtLMX5rfib8JxoSESzBOi8gh4CunlnZf9MjjGMMaAWQchcbooHNfKFYUG
W1xPPjoGL9MinkU1vwGyXjx0Q4SQfL8YXdRZqnL2mhhgO+OpgOk5tL9I/lG35qqhNuVxVm0qwJ6D
e8iKr7tIlQjpXHVdVmB6CCJ4EGZ6pBn3niqDoBIhHSkrN4E8sEAEkFzm7AGDcIbKhFf8L9Ig8Ioi
4WuhxnBuWGm1NHMAKbG9z/WNfyvqgDCnk8//chon92BqegBjtvD56cO3n1hx+7Pq7PPS7WG7rOIE
PhR3+TbXHmovqqfbM+JnIqSEg94kIwY+sQfJR8fCpQmHIaxVAzOKXZCP97KwOujTjscA3p2ANbPk
f183VpUA8feTfQBTWT964jzY/Jv2vax//sHnMR4NlBYUYy66MFPW2n7f4FRrdVgOGOUkf5AuEYhX
/0iQFDBtmugg0Z7irI3Mu5uR7X7ZqSfeGQLRHknH8/WpZtOul7Sf4nahkZ5VkapWtXZVoBP2fwI8
6ZxhgHz0bYLb0feeSvAPofslWaqNxsPGVzSEr0YhYHpElg9dvh76ss+VaXi+BAubh7jsYsPZJuOd
lR+Ddj+aj8yztszcJxnFjPR2wvBt7n1ct4WVV5sIgOB8QSyHJj1J0zax6qYzMxqbJSD8RhpO5RAJ
NwmMSlDtRYsKlXBlaZHRhAfz0fcDrDDJS7pzzvCHoI2NCuQp5GCnn7SOhx1Nw8JVDUqLXy+94s6E
Ce1PDhL1LZJUlt/GNt71TX0/Djutf03KH0V69AordLmKn3dtPU/Vk9azRIgzpBlpY1KXX3oGB5Sa
QAef7y3bDak2h+YyKa62FW+B/JHo5he8WYZc2M76gAZcN9q4NsP5R6P4+kosc/Z16axZo2bWg4ev
j88l/5i9O6PYB/XxuhWu9YCcSZEjpimo7c6ClHk+TEUe2tnnPsk2Q/CzQw91EIQa35P+vrfL2zMJ
Z4IlT+V03K9cDsEtZtmR6vuDK/Xs+yJoOLFAwKbSasEwXYymA1aFiWrOcCXoADEV4lpEBYJAVPo+
SauRoarexA5Yduij6d93xffrm7NmX5gCROSsi8kYGZSsZKOXWWnZxuWjtmwcFc+S6vOS/9O9HENK
c9XG+hyO45dxUBUhVgUAcgjxOFipQJR8vgXDpBu2pllNPNtPQf9COhXCzZpLA+olMDrwprHxNj4X
AMJTa3TwlImzpnnggItleR8WDoC8e39rtrfCO+P2w8w47iYPw4047pIHRW66ZizFnMbov2kNqKnA
qzrosaeY1VmxLAetgCBAQm/DJWNjmWlt0vY1jbOfABPo/8Jo13W7WnGVmPrGReDa6JrAZXC+bMiw
LRpbShqXeVGEIHO9b6Zimw/DbgqMTdcyDGDdinKGtTuTKR33ArjNAfErGtPqb6JpmzT5g9TkmQTp
QFaGR2pzglbtTEAruyt81czgirmdSZDsuZr8ZsgpdCg68HVmu2EM9W6PgQHP/Xx9h9ZMANlVMRGE
6xpEWOc71PuaxyeS0Njhsc8+URIOzv66iLVEBEDh/pEhgztwbaRTbuPC7Po71qeRox1LoJAF7otN
nqsRHIIvjqm6pVdcAlBo8GoG8o0v4HXOFdOb0S0Wz0Rc4G+Iv7fY5rpWiu/LTacZM+HQOny/BHm3
ten539e/v3Ipn/5+mXQoHbPOcBO7jVMmClSmvymKRyzWv5MiXf1JCijKJLMgpYr69M42N4RFxFUk
S1RrJbmBwtRoOfjQZRzZF2o1jwSYbdcVUYkQfz+5hFG9pf9drjbd9igPs+j691XbIZ35THN7oGpi
oRYgVI9bjd6DtW9RnUaVFtK5J4QwneqQ4iX7CiSX7ea6FqrvS/fK0AxABExEKISnJyYMk+GR4yb7
uC5l1Xv9Pnoy4VPXt4s7VtCiABu8/mhiiF7f5flLrmrpMVa914kk6ZA36CexrAqHMEB1KEvy/bSU
ZegbbGNamb0tfAK6jcLcE72480GTYgb95zLTD1RrHqcxMaMx9b5eV/66oaBLVDLExgBORo0lbqpt
Wkesfyy+YvzxupC1LOuJdwBs7bmUhVaZXhY4UWQwjA2CnzIkbTJsij6bwrQtlxDh3luBzd5m6dKF
fubzcAgcGiaYRVY4+HWrQtkTeMcgCZKb443UDehE8d4jYNBrdpqqv3rt/QxtfwuQ3ngAejQWxPBt
nFvdm1ewbWZrex+wGLQ3wKSbHzQ72I3cuZ+gpZkGO+Qw9x3VX6+v+vrW/v4ZkrUterGgmox7rBke
vTEFe4zgR1jwgPYU+7t+gv6RJPfL16k1uU4HSYv9saQPjf5Sp4cmeVBOaK0foN+CJDsKPNINw4iV
Hc0N8BX6LMShuL5q69f/791zpTumIMVUkxovdNrMaIE4us0TrZ4y/ZPdPnb6fkq+z+m8vS5UpZcw
2ZPrIDF9BlYwkRUIHq3+qfLxOP+jq/P30omfcCLCY9Q1OyFCs4yt0Q2vjpvczU2/6yZvd12b/+e4
/5YlLPNE1pLMaJWgDq7p9ImZPyr76HkfE+lA8Qu8u/av0TwG87fS2QNKRmGKCqN3pSvD65OxHEGT
GffGvmc7PTjWYOwYFBqu7heIfsGTiWYNhGznCmql1S41W7BfXh9lr3ghRIqrTxxOKU+EKvxvCZIe
PnHMvEpwVTjdXTAc7CZy2vdC29F0mxgPc6+oPK76xBNxksuyxi4YXG/CHeiGcxsi63bdJFTfl3xR
WxZJm7lYMFrsPzOVR1cslpwPQPNFoc8GFis1NkhqdS9ZAv710Gsek+hPOj1Od0bm5yi9bDQsoYpj
pphFS8JU4bcVxmVJDoiWhg1c4hkntdwNCVqln/l496+2Q+5hKMqRp/mABWu6OXwbc67Y7nUVbGQQ
AR3iXswJt2aV8znAfW91BzKO4eDvk0XVW7RuU7+FiL+feBmHN4FVMhHjdoc5f5mcP4nRARn/PyUk
jzkaoKioG3x/dnZOdlf9wZAmDOn39yUn0mPaEHc0FsnoXwvt3ku/msneq1Sw4Kq9kDyJF6BW4Bdi
mZJt7uxrFzGVYrtX739B3AYIF7A5yFcmQR0NECBI2ft8q00/i3rv5JgH8r41CNuvW+6qfz8RJb3N
RlRms8lBAiDJD7P9mY1fBgzr957iCbi+aL81kmyr9ox08ipENH3yxW0izX0oCsUdolo0ybzMoc6L
2kUYOoEKwN+itT+003vS+5Eb/JFH+a2NZGkzrQG59StrEoQlRdkmUsI6re6LC+Ya0DkDZU4eNavA
Gs7xvIGDp8UmsR79+lNDP7nD7X28DgYeBOsyen0uBnK4VzXtkHM433QLEDtdte+r0d+pAMn5egEo
MnNwoKO/4LGovg/NvvRALTa+Me/V6f/yxnLTjAql1tbuVKZk0xTEiDzzxzZ2nV1dh6TYmd626j5f
Pzlr9nYqRTJpVHnSwhigmal9pvM+r9DTvcuMzaJCiVCpIxl2xdy868ser/aAxBWb7intdqWR2qB/
nRVRrYhL5DDpVCnJsj1vcKqGQSmnCcG6TYr7hW9Nvpn0F988Xl9AlV5igU/uG4MnaKYYoZdhbuYM
DcyHhX8q+B8kuU81kiKxetB7ay5h4RjN8lrgXiOJqnjirCsCkGYxtA0YJykYM6jOg8LHjTC47qPT
tm+g79hniCxB9vEH3WM4sP/IkvOOzUASbohoqbsT3Jahlofz7S2AZyKkR6EGDBmzGpDC8Ku9wZ58
+w/igFMVJJcwJFm5zLlIkQDkR6f/6btEsSFrkcypBMkBLJzxIU8hwYutJTS+Xrdb1delgz+gSwqd
D4gnq2bv9tv6T67k018vnfehSorETYQ56Qdt+HCLl679nqWKrgTxlcuT/tuQpJPupO6Qm67exknz
UhUfevamjdt/t1DSAc9mz0PLKo4en3eJFamq4qvpv9OFko62o5NiDAi2eSiKDc2zTVJ8pGhxrNsH
rXqxOZivHCf0ve82vx/NTynYWa1d5aieyCp7kI5/0wP+wktwJAd0VLBkp3fx9XW87l/QFHbuKJO2
HaxEPGBAY83tQ1btePps5B/XpVxXA/3q51IIwrOlqSDFwkvPOlizIgRUfV869oabTWXX4o1kgrR3
vCtVnZKrBm2hsxh9jJ7vyk0SmCRywQrR4ZlXjWh2tUKfd99JqyIGWVXjRIykRpMZ5uxauLX67qXL
PhOg8//BPpwIkJxXNps5BQII4tgWdxX7222+/DsBQsOTe3fx2cRGDg0qvjEWoLorvO+quQL6DIyY
KF3r8kjCaORohgLgC/p/orwLS3dvaNtyUsTgKini7ydamJqPXHcvLkKMJXBjOzlfG4T8paeqJKoE
SV4sGOtsTAmWK0k4WIjf7fp9BGrnPH38wbYgfLBBMIF/8oztPDFwe+Zw+4uGPmIb9ov2qesiVo/I
PyLQLHG+Zk2hlxk40NGIESC1Ey7kc6dK1q8ejxMRkhepvJEAeRGn3PlrARjD39cVUH1dOnzE03zO
ZzzxWfKGVrlC4WhVn5eOXqd1Nqh4sAWat68tYKQr1n/VlE4WRzp5hFlml3mw2drd+7vm66uSR1u1
w+LvJ6cCzJYVdUVZ2imjOX9CNbdR3UbriwTETQ/AzKYhJwf1maGFyIESqEwXU1QoCwarOuAA+IGN
tnT48nMdKALQqiwo8kRVHoJqJXSnhwysUqmxM7IgtLJxYzRvHvu+OPcFeWwx15cHj+h9VOyW6ndI
97o1MVr2Y4vfQV5mtnPBwKIyiLW19AEkKhDwTfNi2qbOCaudcarQ6GMcgrLe2P3f10/MmhKnEqQT
05Cl4sEwVvFi/UyaJ5veWQCnuFGGj6SbYFf2BM8uetTON8wpiTmNc98ci1bLDmmTuA/I9nh37ewG
irvFEJt/Frb+kgXuVkgE9p98y/MCEGdlszTHqjejPMdQD4+AW7IZqsPQPw6lFTZaEfVzGzWseAOt
RVa2ByOrH+2iDYlnRj34wxx2K8cSeFAtF1EHuossATAhLUFXDsustSM9Jr0XWi7bavl7g8ZeI/+b
+YoX7YUXkWRJXqQcO596FadH3/+cBkVYWk2U5maYLdkfbOypVsK4TrzJrLsFpajtHt2EbOc0D2Gq
20k5NHSRSREKgQ4elR/M7VxgHcKlV87QUHrU67913kaV8ZwlSTgv2qZuVPw2F0cOwgRVKHBZ8d8u
mrGpR/IMOEXtEfDcHw7LHsYiVRipSoR05gBZ7Noaij9HwprvheYfBkIUeZoVEQB9cYCO71iYkf31
NDrZGXseqaNVdXtkhR61n/26V+iwYmRnAsTfTwSg4GAaWt60RzMnYTHdw2vs+BSAsDC+7jwui5sA
SzlVRYqvEhQdMLlTYEOWZ8dIgXzKQuCNhGXXb5bmDjQSu5yxjVWm+yHIw6K7tVQHUBNQvRkOcE3w
T56wok4DQt50ao7WUt+lUHbQFS+fFfsWDe9gL0YuPwA29vlaelVrOHOXtkfOyX7MTR6SaQlHMOOE
Ve+QsOkLhcQV8xDD7oaNnBQ6PWSgb1/zkzQnkFhrJm7o71wVfa8JAPGDBdRaMXwsz3N5IwoxueM0
x4F9m1O6HQMVItWKAQaAvAIsio+UmisvGitG1mC4uTk6eO7qr+HGyD6uW564v6WrBBICYEmAaO0S
rqx0AMHPG705ZmCns+kUutlftdM/sJJHxuRGhr/lKlqoda1+y5RcQ8GZVWLwC1clx/Cn/cb098yo
I4fvr+u2KkcgT8DiPIRS4u8nx7ca2wHICgOMGq1PE1+6bZKjNW5qvTGqAGZ5+0URAJxMdCtj7hNz
Lufi0n4oSyAHFsdloii3lNsJHUlUvxmgEKBhiDlxVoHFqaMQei5GG4paC0iQCy6redOohhTXjPr0
89LmmGBgHgDSnx/bsqufO8du7z1Xmd67iMiAV4+ma1DLiGb+C4Sobq5MDd3+6ZFN6U5L6y0YULad
oUJFvQyUMC7qYg7XBs4/kOukLeks3oD8h7Mj5r82uXWYi29eeu84D3qwq8vv183tcuXgDBw024rG
dcBSSD68d6thcRNEgPOcRAN6rm9mCPHB5QSQf+RFfHSTy0MQo9cMw7RoLfpc7J0zfTTlY24Da2j5
5k23pnclUdLR4VPWsq712mPlhkEVUtU8x8paGehLBLUeeq4B3SXdBolVAk8N3bDHHCS9oa+5Zdh3
9c3XN6wGkCpwzT4CBBkeDGaVz0xnwxHcOXq7czvMs6tpuFdUwZiCiHox2YuoRnoh9WgtNLJpSY+E
TOZTx+tq6/hZq8hUX0oBqbRod0SwA8AAuRvOwSNs6Qgl70nHnA04Fbre3txqv+ciJMfi6+CQNwDW
8+6kbxWP+8O/+7zkWIhWzJQBx/G9/WW1ZXHzjBPejxgXCUQFV1SMpcNu1041ckb9dzLS7fyU9Pb2
Zg3OBEiHwrWATNolnf+++DBXHxSCt9ZsJQ0kD9KB79LGa8N/502/QbdO+FdQIU5abobRRaxnircG
GGQMFyPp51dIVkz6XLd+daznh7lOi9Cake82b7fZczGSQc18ambgHVVHc09TvrF1FSDI5aFAlxzG
dpBgxYMTmZJzPazZ1JduCoojhn9D/zDq081XuhAgMpE44Qj05B13CCmsQSuOTvmMoa3c+JYN8XWj
Ep84D8AEAzWCf/BYY0hDvs7r3miqwh8L7AXD+GvU2GAk3rZBoXCGK2t1Jkc6frlByhlsNMWROEHY
/ifLVYijKgHSZviF17f9DAEtxzuZ25GR3VqTBZSkjZyHYK6yEA5Lu1Ek1JqN0Z3egSSGp/LGX1RY
YhdhCSQ44Oo2wG6MmTN5Eqjyg4b75cTf7WHDkk3ibadOEZReLNO5CPns4aWV124OEQYKc8+BCnzg
wpykz0tnLmfES/wJnyfG/fCT5JgEaO+bm2cohBR4WESiwDi+INYrnaJyQWzB37N7TQeBLKbrbzwV
ECCeoahswlNdEHhxfen7zFrG9/l1dO9GciTz50FFz3g5joubAi4Kc6Vi5PNiPqqGeOL6kwkAAtwY
k/NQjTQCZe3LMrCtC3xjTSM7e7Z/NhjV0jXVhXtZu/0l30G+DLgjAlfq3H/VdElyn1Ym0DrKsHWM
jWUdynmOUMKLJvu+TT+N82PGEjDz7gkwOXl2cNnboPLTlzYjlgGr7fxiRpAfLiVN8QDMRzP2miRi
gHTu03LjYd6u5rfGAEJhAw9OMPViueUWUYqZBD2lsxk7n/XxoDu3ZjGkz4uzd/LgWyYDPBgtPm9N
fIu2+pSpmADXTQb2AiQ9HeleuSXNoVrv+9SBBhMeeFMTNhjjJtnWDjCbsEWrcOvu6skLW+U8xKVv
wtqdSBZvnRPlyDIVVrnYZtzr993yaUoe/Oz1+qm79E0QgXcy1DMFdJ9kjxi2pEOTmmac9eHoRcWy
uf79FUMzdRxp3HYAIcQ79lwFgJaQpEXIjqLGltFD+dBTMB8oLrqVdQJOM3KbUEGA5klK2ESz0syq
7VjrprtMGx8zi3+idNld1+UicSIQ9jFn7eNtAW4kOewvulRnht7ZaBL7Oth3jvWTYRyGBM+9uSsp
GpJ01SDxyu6g58nAnDKOKaaMJMUoW+o6qC0nbrI06sxXThX51JXtQS7LhCvAOxMVDMnCls7rOCWp
G/fp6zQuYfOtQ0tn67xfX7kVPeBvBdKxDRRFw5b0cKzF85pSc+Ix2JlaZCm0UH1e0qIwA4qkLT7f
668Osi/Foig9rAmwgP34C00E6KnSFdvRIOt0QpzY7Zrwh1eoeh9WDFhk/HRMv4tiirzPRUDGrh5K
Ny74scsI8BqMTeDdHEuBOMCACYP3GBP9MnlAUC2oUzXcjXV00gdNVCY/bt5lD9EBDEoH9zGwOs/P
+mzWmcEn6sW2sRvSja0CRF7ZBeRAsPp6IKgBZIyo2tQnK0UqL67+j7QrW24cV7JfxAiuIPlKUptt
yWVZLlf5hVEr9w0gwOXr59B3ZlqCGGKob3e/KZppAIlELidPohcHZcVVurp3AWD6Rq8QjAiE4DQu
F0C42+Q9GEBfjTBgpd/kdz9WF9+/cgRDPFQ50gmvqvbY/smrBft0fZkxMwvgk+keY56sIe1/6XbM
bokWvnZF4jXueHB7drDFh7002OZaXS8FTb+fvUsmdWIBdvbwNY1W1YPSr5bG1c6tZCJ3x6Ru3bhm
XO11OxZRkwN04pa+ln4n5lskPI2pCw/HtUYhFQUZCDFAbnFF2dOieVpLzTo6jaZfho+x+Xq3QuH7
qLjpmMoCXklpo/K61xvG2+iExGAmtukSKdjc3w+vCkkc5EFwsSWFdTpsUmUk0UnpyqPV9g8ZiCUX
/PIFGbLSluDIiRgG2p0G9NN26tq1l/T2WgKQ6YjnHdvCrYZbfKlObpG6SulqzmsbAHvdLmnrZP0v
wm1kCc4/PynbmbYaelLGSIo4r0O26vTeNwrVN/ihNWw/NDQ/uj/cgzx4I5ihDn/3anZJGyV1I/TE
BeWysyatu16w49e37/L70nqIO+asrEOsZ8S4nCDke/X+9+5ShPxeD3lhaBlE6GSttF6t727fi+n/
l49koqWeiMgMcvWehmPPotHOlFd97DFyAH5ntXWibRce3DC628NFnuhMlpQF6ZMsp/0AWQ47Iivs
lktogRn1BYJFRxkfwSPKjpJzENrCdmvFCl+dryno+dX4bm5E+Jyf0RqgnDP0nmpkYt6J3Yav7KEy
3dVodKvbxzFzQy4ETCs8uyEUoApGQxa+amm2ibj9gJkxVhFQPSB6uw0NZ31b3owGX8iTLjxR+jwn
GRaUW+rvOOPbJC62Q57/uS1m7mBMYA60aS44+Oeki8L7pqRJgWWl+QvYN8hC6nb285hDgrgGmnxF
EJ0WZgKsQB1icsL3Es335d1lP5w7wEVgXsKwUnhVkmJ1icYa4pThKxUASq0b/W6vFhPFMWhzwqDM
pL4Skw+cMNd6NWggND/Pg9v7P3fMiJSmhDO47q/ynKIC7iCqifmaR+UhM/Mn3eCbqHHvLfpPIdmZ
GPmCx7TqOMJD8OwE6i91qSlx0hLJVl18XkpyWiAZB8Oha76WoGRskswf7dSPLDxUSwSCs/sFxgBY
KwcFUrnY14ItKq3S1EJP4vhTzdw9Q2NQm6ab28cyp7eo9SHoRiQLVIZk3EXdchtc1+RVE63PqnWX
2//m4F1kuKbCzASkurQn4K1IatArQbHGEUN5GnCJroYlIzK7jDMh0jJMtcjNTkAI+JhRmnkpknvr
b5NenQmQoso6LZ0siiCADwW6KVLvXzgKFwIk701lFZo3pm0Ck1jg7m33/nhm4h8DL/VUnUbWVrKz
apWnZhzaxqtRjbsuUVZjvRB5z6jshQTppHVT8HAaoPQaKu8DW9F8e78qwbgasFKg6dMAI5JUqcpr
XW0T8hqF/U7BMIGqbzxdrO++Epi2YKKJAjhG8KhJuqSzZOL0DslrHT+Zz5g1d//nkQHFSAcwcqHa
IBXfCsLCXuglee3Sr86zYrz/i88DQog8zgQelt+JuNKqsuPQI6SLjY9k+Hn78zMG0NYA7cTEboSW
VxjPyHCLfKwV5ZV8EEv4Wk782hr8yl2cKjftg2RqbV3Dcz1R8AO/Je1Tpdn5OFpceVWTcaV2q7J8
VJtD0m8SLfNtI1CREHeqhedjRoU/WdORpHYxQMSWhI46VZUmG93XLnpviLUy63qbR3cHggCMwXf7
PyHSUx4ZKkavTUJK67la53dDY8EVjI0DInLiZL/S38FQlXgE2+6rnWEWHqf7LFZXTBR7ELouhMzT
VZDOCNgHQHkAsbHRpi1dlayj2Zjw0H0d0S9vuz8JOYb5zviaakuA+JmDmdQZzEqaheqcXCpRSdJS
PC5w3MWwoYijNIo2NqZvbqv39TuC1JuG6dZApgA5KGeVesWyxkoU7ak0fhcbq/51/+en2aAwvxij
DVbqSwPGMbWm70uHndz+ixP7WvVffl8ykGE9VgZl+H7k+Pbb3aNZXYJBLph/OP39iG0k+965Yz/2
oRu9DeqOWmt29xMLTnxsPcLzCSgq771bhEAc2Qk9ia1NipVLlwiRrg/3032GF21qyHrKpXZFH0Kk
o4vmBAS8G6/U8O6M3uX3Jd+zVSMSmlbegFIn2xdeUjYLAq4vAXYehAdIpyH7rMvlMyfTotEp2/pU
ufWPlg++KyYsv/lxW0uvbTwM7mRAUINFiUNGncYAqqulyNmJdd8z0/AHYHRDFPSLZqkgdH0in6ad
2GBvc4HQmn4/izVdSuPOqtv2FItN43rNEmPh0venDT37fsKEkhgtvm9EQW97ye/bG7X0eelC9JaD
YYoda08KarTWB6ZseXcLAKDQBBDBQir9apYW6VjdhI7angoQe9Odhsnx9wvA44rGm88bIdcyqlKY
yTiw/JQW39pVeffcVHgIuG0olaLHYBqre7n/I3EGUtR1euJOwDANYcFaz9yHi89L+59ECuRX+HyQ
Wx/NruTf796di+9Lz1teMCNUOnxfB1HLj9qJ17e/P/f3Wy4cATINrUJy+HJ7hkHTx1HJ0lMer8xh
o4WrXl/ID15nc4Ap04BNnNCviPOkF4G7hRONapoCUnZykspvaey3KXiIHRsgndLrlhpfZ+4EcJ2A
QcNKYWKLHLeaosrp6MTpSe1Ur4x3VJxub9q1ABdkMKjsIpRA8VBGdXYsRPeoYqEBNXsJPbP9cvvz
12dy+flJ/JnJGJIsRSIGnx/Tfm31g1dpLUapkIWjX1qFdDNw41mFwL88NV6VBhgOdHsVk+ZfOmaX
q5Buxgi+QQQa+HxuDp5lflVWA/8GLO7d5gNZTlTAEcvAW0at8nKzgM0DxUSS9yda1Z6dJx5deIpm
tmmqwaHFEhm7axxQlWMKINd7fiK+yV9y/W5PfJowgxIlJs/C45djYqZgGrwo1O6kJU9V4fpxVN5/
zpOzD0SFOg0slP1WVBvoMDB3OCXJQ7SJ3buzdpOz/8/nJYcyTvsojgQ+r5N3XpzI6rYazVwG4KNg
naax2jho6XxpPTSKRSr1BHJ55aFStcJDKsoBSqilizyc8lmjyIqZxIj4iAVjeDX1x8wRFxWNMZ4a
bfcl17a3lyLfiM+vw73DAG9k1eDdSKqqDd2Y1s14corBeQaxfH3UlJxtSKNiyHKehY1/W+D1crAU
BzwoU/0bsBpp77hjj+ijSLpj/K1yVlGzEKler+fy89LbEQPZnqYUnzcGjHpqv+kmGoLX8VJxZmkV
0rZlaky1yIIYYfq1443ugoYtfX/6/czcIuCIXJbg+6WLMvXwyPKFqEJWYXiWgNbi7gEljO42uSqq
hYh+Rd+Jo9acNDdwVFzyl7tP+lyEnKmIjFjJKNKPR033aOPHC17OzBZNUx3QDuNO11DulUhdgzeZ
UYgjVzdO+eQulUTnvg+cAYoKUyEfqMvLI+AK1ao2icURGUgwuaXe/dsDBMVnD56B26BJLogOqiPH
AIn/cWr6S9CrW/y6vf+TG3b+2OGIUXZBsI6H3wRAStLRNhEssQBvOFr1TgnRpemFzg5vXaacbgua
2Sl0+U08cfBmp3lClzsF4G6OGx22x4R4YRRoC67H0uen38/uQmY7mHpW4/Nd/q50H+a9pAWf+3T2
509X5fz7QyLKrsP3VfW7Ro/p8fbuzFgkwA+QM0WGeuoulrxlhVjMGbKSH0Gs8tHUbG13iqdwe40Z
AQt+x8ylvhAlPXuFURhI9hf8mDRrTfzO81XFowUZS8uR1LayREVIj+VocRCmgZKv3MZTkoXLLfvn
n2fyz6bJtgNTNBKKRnZ+7GnnJZXigVXHGy3mp8lfrdm1ydKy5i4LHL3poNB1cNV5N5AawxQjmh7r
yA4/NKfHwMa4zsxdnIfDY582w0OudfkSPcIV1hkLnegsAJr7D0OctJ1KnQIfUdvpkdLMfMbUcRLi
NSltEFt0mLtiu3+7NubrMCfNU42tj71SaQfm9Q7p1grlmHMXpmOJQSOsWFPLjhbeievjhs4CnGxP
LYloKZl+P78cwkiStsG+uM2W9atW7ImVBrRamqJzfeCQg6wsWkomKyKHL7QdHStjaXok7VPax7tS
qYMO1JYJeBKKI7C5C2o8Kw8NsGgVRV0UvcSX62ICHZy9kaTHpog9YNkf7Oxd778oZBXWO72LF8Rd
2zAcso74D/YYOSR5eemQFVY/xjjmdB166tKI4euLD+uCYaDIfqH8g8zI5WoiTRVFL/L0iMEjQek8
svJlXAoK5jTBxTOrohyO6EAOahirTRqjWnas7davwcsXihOMm59lSnDbYkqbhaXgH/AWEMgB/N6V
VhMSkebZmJGDbR+zHaX3VZoQ1Uy5eeRqQa6CN0sOxZ3SjPrQ5NqBZ31QpexJSdr32yuQzmMSgew/
Onn1qXXgSpsHo9LwZhX2wYl1TLNplfirGoedrxPBF0RJmzWJQi4SvjSweRNVgfT4wnkBri0fxSGz
IrSk5rHJfybKuOQNzawIZQZQFcA+OvZVwCb02i14wcQBTpdXVInPxXusLWENJR37XMxUypwSGUBp
yoFn0gxObpVDdwh7Y5UbbyaPV0R9QrP6wn2cFYSYBzNngay6ujAabcNOHdvuoGm83NX1oKxiSrIt
c+LvWmTc2Vn4n3WdiZOsTVPZ7aiDuPnQwI+0MROoB0G0af2+rXXTW3Hm8P1HyoSjxIuCSWQyQhos
xzaGuDjdQXQNZuiBR2o4mGbnpekPVkANTbovqyVq5TnFmBq8p3mOQO7KE11QFEG+jPYQ2lOv178Q
2njJneD1z5UBIwNAFO4UniH90r7hmrUGI3V3MDHZY/wasiXmvrlVnAuQbhEZGm5Cx7uD+jXuMYBw
bWpLfbjTGcuncy5iushnL2lo50BvjRABbtbUK5Tf/ojJq9XP2zowp9g20LouAgoNtVrJnyjV1gkr
Dimj8BR303stWZN/tVu4OsAlIs+CObKXS4lABczAcCwOMXPXxjB4Q1x6JvlzeykyP/TnqU+IY8wK
RZgEK3cphrQObTKtEIeS4WKuE6PzxLYDkaadP2bWpne/DtHmtsw5a3ouUloZpt5hcksE1ulhb1Sr
rtz+d5+XTqczMbpNd7BxLHppx+fsTjfjc8fQtmDZiOwBDZBj1tqpdLSqF/xQOy3c14AbSx2IcxcF
c3eB+gEpGa7j9PuZFlPiiKi3En6I0zc9IkEuPor82/275ALLAnQDECHwOy9lYGbOgFRzxg/MQ2Dp
m/VSMn52EaD8RI8SaGSunpm2C1mBcqs4FPpDKHaZu27Lf6FIyEv8vwjJh+Goymsp18ShZQ9i2C5V
8K5XgMQdPIvp32l4orRFtVAzJ6WgfHfb6qFu2Z6wYznevQZwRCDbDkE2cLuyj9yXCvhn2r4/1O1D
mqydpV6x6f5eWkR8H+nrqScNnyfSIrRuyDg3y/5gijAQ5C9Pfo/x+BCaYpWb+UJicFbYVCVGOgQk
k3ITnxObSqJGRX9wtXJXDHtXBQuimnhqa3kq+xc7B3A7SojohEF9T3qvat7XLkw92BZ+1MbWWYL1
zVhGbWLV0MBVAHwoUt2XN0QfjTLPqNIfuKV+MXTeAtxX+5gZcRSRGXkpdd/MLHtVRPTQGt3b7es5
o3sTigYJ6QntcFU760H2YHKD8wPX9K95rZ4Qvv4xWLi+LebaFH+Cdf5PjMwlaRI6Kjzu+KEr7L/q
QN9H9U7CdJhLiNBVoOYwABsDLiedOTNmmdaINrUafojGjxYI7qFxA5AVBt1iT/P1swxJiGTgq4MH
8QpjgVGwTNGcmh8yY3i0GxH5wkJKlMIVzHu2UP34dPSki4W4BgVOoKLR9SJHOKEb1o1ho7Gprrpq
DUmdrxYNfem0yH500d+x4kRFR/dz0QhANp0yekgJsoS6STM0odJ+FaM3w6trMiKDREwPc2Xa3e3j
nbmPF3+jZCDNsdLyUgh2oLm6ymJwsedd+TDW8RdTK98Rx65uy5s7AZB5uYCHoA57xUdjja0jLDqw
Q9ToladHylZvxKrvyL7NSXBb1mfQJR8AkgrTfA4kMwA3u1Qsyq1SbaqaHTT9z9j9SZRvtvEmhi8a
feTlRpAHNVN2FvokafO7Nxbi27mdPRcuOZpUVxQ35g07sJIZvqF3Pxq7e+sz1fXHkmyRIvyzsNzJ
3FwvF4ZoYsrBkyfVdPoMzC/UYOyQqyXzysbWto2RWEGuox+qAN/+Y50b6TPXlchLqBX5Lo10z6Ia
9/H2WAsnPWefkD2Ar61O8G05DAIza5GLeGwPtBtij9XKcybyP328BMWc06hzOZKv2CcquptUtT0A
0KTxKRWq+GkOHEFZLujTnCnEcmDuwSkBdqhpxWd2yony2glD2h54rGAkHnIWXpal8e/bxzi7b6hq
oqqCOjtel0spRABKTwZMdWjd5stQDlu77lcJWxouIKc8P60uoB0gO0CxgAAHcymH0RbzxHWM3jNH
Ma7crhwxxdZCHrNVDK+E1x9EGD7oY8pBfhJlXqwG0x4DRVDNH+Pa8hpdy7y6hFNScJX7tzdh5lCn
Pkew1YFOBWg46UnA5JS+BdiBHUpb96ow9ozoQdEfhPV+W87MkRKkBKeoGVln5KGkTbCGJkwE5Aj1
vS/+aHQxszxhcqVLeSFB8hGGtGNpB6wOOlzXdd1hQhv3RFJ4LnulWu+L7itid4/o48IOzpifC7mS
7SsKQYqCQC6rvzYmmMXA2RRuWXZMw6+393BOEsrIE6Uu/Lprkx6i8Z9Nhs7KflRqEPcHUf5hiOHH
421Bc4d1JkiGP3M9NI184Hir9KcweUrW/93nJV1wVRZjBjbW0aeFZ7piBb4d77aIOY8RbeH/v1e2
pA0Jq4vCUKZHoT4MeNttjI7vrGxdtF9HvQygKX6mpevBXti6GaNCMGJn4ptDFw0Gll3quW6FCrec
mB2MuhhAT2S2qwatBE+REdYLijcnauLHx1gBYLqufCy00+RupalQeDd7smNzG4dP1Fp4XJeESPtY
Fp1eNlHHQJ8+elHxzuwfibZUx5tT7POVSFeI2MxVhQPfKHZ20VB5Ktma+ptlnEw3uK0XS5IkW9wM
lsA0VCxnjIPE9hFpY0J2xPZpu1BHmrtC50uS9EAYo6LHoC86FCinqZGFWb3Gz9trmTPd5yKm389e
yT63itBQsGsYjeZH5c8Ejcs63WTDgns9uxT0eYAlAmymV40EetvYcZPjKmXpYD1EGKAW9MpYrW6v
Zu5kkL4DvIhM3f1ywwrIz8KCJJO/mhfuUdAh8WmmVpuJHzRoAaJ+aMVI328LndvCc6GSdsddGvdh
iSukgUOz+xsbp0h9Usq321JmlmabgJ4gdYH3HzHy5UHROHMwahpZqmSoxhd9bPoteNuBTbBSxF/O
0L6kLrcWrIPMJT25HehzhWuDjAYo4uUSnFBxk8CTBlVXXgj7QW3yCJzQik/D1FvgrIkIrHgfxuk+
DPuAjgvxzozhcAwH5QYHJ4oXa9qUM+2suFuGY9rSAzMAL41ML+q/6saCkJmdhRD8B0sP0IcMUWeh
poKtqKAHNPM/JFHsA2PwxHvVE/lDLRZdjOlhklwMB/SEKNQhkQPHVLJTZtK1RRal9ECL9AVU/6qn
p3Qj4uyHxSIM78syDI0W5lshqEdJ7PdFk97/dk45CLTio/ZlXrE7iDwOwZrrNoc6Tz/c5nvS8aXe
9cmPv1rlPyJkLAIClKgizG4OmbZFXnWfDsRLG7Tlp15N2qNpLhzinKZMtOM4QkCzAM271BQDnP1G
ZJpo6irrH4T3b4KzV6WH+3b7Gs5cdtw9fB9uuAu2Yen0eG/pdGxJcwC9B6K0fcFPvH0hyffbYmbM
pYPsCtxcHcgKEEdeLke4IOuxI9ocwpfW2jtLfDFzq0CMN7l/Uxe7rPJDyTucRIPdUlZd8yjED0xZ
sJa6/2fOBI0YaDdGGAbibDmjYpRurWLyCJ6v3HpgCvNBhbcZs351e69mVA1B0QQUh0eLCywdfV7a
WQlKFxXFtP5PHZvfw9b93XLnqSiU0BuQ1/E0/LRgGq+lTmVqFI1Anw2OFDkWSezWxSS2QT1YmL0X
jHx0gkZXPBKZqadnkT+EXdBpw1L27VoxJrFIwCMno4GJWmoqzHsQgitlrh5qTJJ+E9rm9l5+btbl
vb38vuxWdyXe7xrfL1B484gy1v4Qh23A+/wQVUg6FeaGd+0vPam+IaL5Qem4rhUkabSx9IGBDYNR
s9b94BxGrnhurL8wTIpPQ2ObOv1LLVzcFZ3t87ERgWrwN7WrT32EKdhRvakcsdL05jUra9WLheq7
Ub8KkYdrJ3IVTr7Syn5ArJ2glt5+LSnZZp3lE8XwtVZ7zITY4OVcyIDr1xGhDrTR1E2GU0aEL114
tyROSkBye6jrOHseM4c/dBXT92WviW0U69oxCc1EeLTXq2ew0PxSlJa+DlHmEo/wTUj240cX8zoP
lMTJ9m5IyoDUzi9ag1WgQ+PVwm24VpDPPxOeAqZ/oFAgHaBi8so284LsB+cbdb4tTfvQPm/tpYYA
xwJOP7hoeMZQ5Lg0TXaTDfFQMWtfOqQAb4GzstLhG+Ojb2jdalSqxNOaKGhC1FBLY03M4sGiRhK0
TbkTSftjwIwm1rdpYNHwRbGdXW+m27KkO3wuqNRhrWYVWCsTuG5Dq/utO76hX54HQ48AnDrRs9q2
2YObjJZn5eYffXAeo0pHhVunX3gdPRW5+9JUNHrsK7rnGJ7ji6RZkYqt9DTZpMbA/0ZGU4OWKWUB
5Unl1TZmTpdht+lr571M29RPSH+I+7LzMo2tFC1/1CfnIzEaw+tiM/O4O7JdkwzcKzpT9wR4Xle9
mxhBgsGJuq38derU78FW5iSln44YJ9MqjWcLFQzrhCReNiTtOkS+uPHCOP8OXNqTKNt3IE+DrnR2
Zt1gcgfbW2kKGs/42Lbxrg/Vndm6j2Fi+UnKHgxivKOFcBebZMuRem9yHoxsDLIuXwNzui96tk0r
9CeGdDda0dMY5+sKuamx/V5VWtAxayVsZR8nDuzyNIekq7+U0bAFac5JI+ExjwXqxi5Vg2wkTxFV
kYVsuh9mqb5XRhcgX3oghb5qOtdP2vxQZl28KxQRGAIztvUYmuDoqzixfoba+KBGLfdLN438cnTB
dT3k8brSosRzleQwGikyjl16THoWGK35Uykte21mQx30aRt7XVd+GJFNH5ok3RAOBjXks0hd+a4x
BBnPzY0VFTvTLpSAjSr22lHKIHTCH2kS04eculpgNyoQJHYXoBEVU35NuFU8qj/6tgCRUmgt9EnN
XEG044O7A62ISNbJzadFWWkdy4S1NxX3Q6uq93hpEOhnq5V0Cc9FfGYuzhxjRDJ5y3pu7VWXqYfQ
1KN1hSj7fVCqcvDtzIVtsoxAU9chEthD8CyovlOTVF3R4i8AnZsyD8BFjVbMP00TtFCqfcUZqqJG
Qw6FSvsgJEFpDGJVTZ2atBDj1yzV2FM2FNnCm3PtjCCxCQgjgNdIo16BYZIwVgGN0Po9IbXP+gNL
UF7BsNwoXjCNkyNwuWmXgtxLy1WBtNZuDVCfFOO2Uv6gMhbfn+k4F3FFyMCtbuoSxVqSwR/TU92s
m/buZMqlCMnA12UOv2ParqxYjWJTKR/qknvoXD96BBhbFLERsIOASA42E5BjoFXUtvaE2mXj5SPd
6A5/LVmz0mLDdxPXN1yeBaM6dmtXS/S1XqPvDIQHv3Q2rGqDB+iVKFYRt7xRCAyKdsn0OO6Ekh0V
Un7jPQ2SsOx2IxibYGGj+Clts9EfQLq/qplJVtnYvPVVZ+yIkvo0VL6rTf3SKeozZkEfi9F4UYby
yxCZT0nXZfteF4Vn18ORuOVKcHOj4wHgtfktzPIPt4jf86iwvBSDg3yNUjgNbv+jTMWHpbVPulrv
B1MLElHv7bzeRd3oZ7ELFvhkWA9t8oHiDVwZy3pKUNxbD1FUebmuP7WY+Jgx86QOFt4ykD0Lw1cp
XZuxQKIL2LFYaI+4mtskHV+13LC8DmP1kJh9ve2zXcevOCwAAdDUi2rpVfY9zh3aYaQm2VstWMJq
u6m9mg9HrifHSlW8kNwJO0ZSACH5J+AYZToXYcrlPcqGrCpENmp7dywB7o5jJ3wYyr597TLA2qMk
CXGz0FS0L9mwROlHpo9Ll9jELFog2lDFB15Hcj8cHeULm4fdPq4c96kxaPNmF22x421j+ALZpY3g
In5DTVP50nQK+ZkDePUAgI/+Ukaq8ZCEBn2wwLz8Na9U64kmbbZ2kM4zPcuO3Q3rm6T2iMuT16HM
+1UWWT8rqkfg6qnqzNdrFn3pU1UcEeFbKyuPdIwoVgz1q14b6i8WFjX0oMUzjHvwRbNGIDJNlXwP
Vatdu5XtvjmhDgM0KCXSbE33ZI8sfDJZLR4bJ072ipKA1MjK2u2gNTY0OQR5eAP2e876GkjBzP7C
RDicwpB0b6KsYbHhB//RdMbWLTTTTyzMGfCamCiF71Yk8lMwwK4qQEM3mVUu5VwniykdBgwE8kJT
08w0qlDShNTsECU7Ym+w9hvV41UDHhenMYISVqKwmvXYhcekMILbGn8deyG/h7gYpVPNRDpMivgc
hrGliZ50+wogHp78rZK3uN3lMcqIjhpU1o/b4mYeKITI0DdkFBHQypVExCuOcPgw4N1Ycf4sil1q
PJpLdv3aa0ApGBYXoL3J8sogscYWTR055bBPm5ehfL4ffgjICxovgQdFg+pVv1EnkqxtVDwbhYvO
/yYzFU/j0btKFmdXzW0Xnih7mnMxwaulB8pI9cLuIxBla/2ro6+hdL39uNgbviRFMkLQCq3uprtk
Y9yIwrJNbnxvp7S/9Xb79Ge8BuD2/lmOFAAqTZwNlQpBavUXAURZParq+38nYlKNM2+u153eynSI
yFw/6vfM9JVuge7j+pHA8U8h7AR6n6ChlyLazAy1tpi2i8G8ZQGPf4AhgwFpsNSFNHMwmC1kQc4n
Ba4jeVm11vOxrTSxzyxb/E4KddxkIUmek9TQV+BqAd7+9u7NC4RFQLg7vYTS0vKqoiavidhHeRQw
kW1NLAu90n7YL01LndlFgMcmegWkpC1N5p9TrdEcCrx0e8GIvht5Mm7Kum5+F7HbvxroovXtvhuW
cqkzlsFCEg3ZOkCvYGSlBRphn/FGycXeMmmzooOqroU9KJvb2zij5+jsAY8Q4JEgzpETB5ZBOUjr
arHXOjp8acBsinxOpKHZ31iCZnySq0nvBiqOKNRMlQWgySQdyVQtctDfJ/bxKNKDKMzK00imPHPS
sC9xPRq/sqEd9xiLHB0oaC1+pHGWbE3MawHcrCi/o/EpeQjxaq/qMB59pvdhUGCK0tEVLsLxCuwX
mg7SfKMcR48Uls79qC3yVQ4CDa/P42KHQW7umjdVs0YLkBN0dIye8OBzv3YxyxYPZ7eNe/arrU0B
tKOCO4MpMWC5qDa92iPaFDXGahglDQy8095AMCMizt1V52QJvJA+8oD38+vUitZmb6F2kdvuDvQx
sLxjrAc6WuF3vKSxR1Izf9cL44/Wt9Yftx+Jz+q2XbWmxh90rQtXyTR5Ii2b7FkteVh4HLWSP0DB
K/vcafXcM7S0dnxCWffSpmG3NPhsTi2gEmjEApu1fZVPqotIH1V0l+zNFiRHXVWxjyws6ZPWVsNC
rm3Gm0BaHSk2ANdn+A0wk6w2YpF1e6bwcj0Sy3nOQhE+Nxj3tTJsxVhh/mv+ZOt5+Adh6J3DHia3
Fk88umimGhAGSEuGPmOZAuQt7faONvyivDBwOPRrEeVLgPMZK3IR8Er3mWt5bFgNnmIMRw1Tz4kC
R7wM6bO4lzACQDo06sEYo7EBoZwcxnVQEoI0i/6CeZzxu8gW3DDJ8IIXbvo8wMGI2ZHmkL0/nVJ3
HLRMf7GHKPyKCcrGilYUFPHWYCq+a3XW9raJkgzhfwSCyHtqc3IwFXrS1bN3EvMKK+TEmf4ymk92
fbCW2OElXf/f76OnFO2AyN7IFFJUdeuyLVT9JdeKoIm/hPEfLV2KnmZ3bcK0Auc+1ZEkNaNoN1LK
jmDXkMZSRxIYoYps17OxhGidE4QOdjz7ALROL8flbjFB3MFJcPpcaACqWNmb3unMA72+4xmZtoSu
l7T6c/POxUmH06LimRZ8Emd9j523vED/7boUb4b77bYWzJ0S2nRwRVHvAcWw5F9qETUyNPBpL4J/
s7uPcFzTZCHHMr91/4iQnMtG73Pg7CDCprvEXdXjzmQ7bclTkuzd/+7YP1IkTdBK5qRFhR1DOmXs
19EjCL47e5OEnvE3DBcu66wwKDU468E7cDWRoK4VvTUUXNaiaYedSnLrNVWZHVhhoe2s3kWap2k6
EhSZnYL0IOyXuHtn93Sql4FhBsG7fHkbx8nC2Cn0Fy3i+4ZmP3sWNl7fojtbhEvKOKsjZ8KmP+bM
UkQNQq1ByWH56Ir+LtNttVTHn7NFSLaADgTU7Oi9ltS9sPKxcifbKqxjkhzI0uzc+RX8831pBXmm
F1WhpvoLmmY9pv+m5XZwT//iJp2tQXqIiiEdmYv52S8MxPl+b43v0HzMva/E+38naAroz45D8Iin
GsF9QovEhsS2Z6JSkNzZAv2f+3S2HMmrxFzItK9NSIF9B30Us7dh6SzgmGa1GO7QJ8cTXFh5y8Rg
1MKxNShWEO0V1af7ni9c1dmjP5Mh7RYqNiDFBQj2RZCPuF+32paLv//iQJBkmNrr8a9MX5m7ZYSJ
HtgqPX8ow++ViZ6eLlwIzGbXcSZEsqL1/5D2Zb2R+k60nwjJYNZX6CXbTEJ3Mlle0GwBDAZjNsOn
v4fR1f13aNSof1eaeYpEtbdyuerUOYhO9YZGGIf1SKQHEfotGmyDyyNZPIcnRmZOlLUV8ksWjCDf
57A7iEBd+33kMdA+izctKJhAfPB160Y16ZjqLRrWZe7Lnz3aUK83MEknmcB54C3kTQM8ORsjMWo7
13QaqvtRoA6J8uP1BigULpFbQpyGN9xXA5E+KKlllhlaKP+4KguScQWneH4oJkYyqMUgwYS8y79y
wskQKgU99EYRM6RiiB/iXn9B8xDE0fPyACDLzeXhnMcZYFMA6ziKNQhAQd33dThxBIb5rOVmWDWb
MXuXIxxJQOIPupZlPN9ZKIT9swFdKNOZX1i1HBKoczVmGH1T9l1U3F4ex/Ln0ZMJ8l5018yhdaox
6s5ioxmS7B7Fi7Q+/ofvT+wsqAhg9ef5RFmA1UZLbTOshyDv9o0RXv7++emmqBFZwPzjcYG34SwM
S5xcucxLrLBy0MFxAxqj7Po7FibQbYr3hUVtAK6+LrVVNp6okNEMda70Z5F6/YemgFG+PJB/mK2T
bATuDXAnQEJuQjRAyWze/u0Vuus2zaCHmvL8ppU+IfSnAsdrF/2oLNN3Fd/L9K5Wj8OY+qP4k7cr
B2hhL4C8YUJ649UBRYnZQPVOE7FlaiTcRSbZl+BvuTzEhQN6+v05Gm8sx7glRqKHgz7s4rreKnDA
GlLbRtF1te9/c4myjIkOFdCAAWI4WzIxSpSgcXeZqAOC92IN7LUwUxN/I65fsP/gFT27U3SzYGUK
9cpQc9+7sK2uPzRo0EbdHtV1Fzji2UK0DuE6agA0BKO26H+Y10dcAPT97/vz/kwAPAvHli4N++Rz
KEHaU/qeWlnspSnChYLMO17JE9/A1yWQVpEmlt7TMMOZTD9QTF25sc5PPhIk6KzC6x9+5awNhzQK
PMiCdaGW73jmA/CTrsGMzscAEzbOPtq3wHE+Ty3ESZR3wkz6MGcvQBcHdbMSAJ2fCBjADDmQHwD2
YO4dndZC05KjdSGFWh4uqaAqN7UGAv2V87BmZ/r7ydUoLN7omYKdGGG81ADnEbvIuuHaGh5xcVEg
Moi2dnvSW52teqMbPFel0YUm0rWyIb+71gHYKPl92ZOsmZkW7mQ8RqaywWJ6FxaNuaMyu81F+cul
+c/LZpamDVTPSENbU2/kvIakF3j7j6JtQ8bCqcBTltxn1rCpZbe5bGmK3746fzwFERyBshXuCmf+
64CsZmzsxqFNaNn7wnrqvBs7bnw3e+7jnwN7u2xsafbQZYPXItQU6ZkQT201GRKPWhNW403ihHl2
Q9eY7xdNoFo5ZUhA1DQnOUCHs5GDbqgN0R7lC3LIdQ2y3dv/MA4kg5FOmAhvycwL10DNZYA+NSES
S6bamLpvuSvrsjQOe0peItmHK34OoiKJ1iWaif2ci+cGktkFeTTZyrW7tMuA04JLttFXcZYfZRKp
WAAce3jj7M4R5nevtHaikxthuSvR3nnUiggSYmrACiNfcJYrTTNHIDWTq9AdW9/hEM3Zosq0of0z
k+5/8M+ntqYtf3JGI+k1vZ1wFZr9i+sCNRv7Vfp8eQcsT920yZD4ReltWr4TG2hHQc0FLdJhrD70
dKfYnRgDtEb+/1mZeU9LjwudNbBiamqvx90mgS6hY3wn9dNlQ5PbmnuBSSOegmAeccv8Wd/HrZeg
GVuFHqiIR+Sl8mHlVl7az6cWZotigdwiY55UoaS/VXkXsdvKWuOZWYhkTQfOH/1ViMoJqJa/rkoR
NdLNAcUJpXpNhh9gagEjHPTEc3+Imd+Cl5+/xSWA2sYdujJle7WkOeLoSbcCj6WJ6hl95F9/AFqU
EtY5Rh+CeOqtc+gdK/RjJqrH0aVbiuLWUNF7a8ow2rpCiUe+X15HfTIwX0iEPZOeNhz6WXJYgJel
6w3sGFceCuNT7zqAF3eVdkvaV5dtW3HT6A8mvTorNA37f1Zn/rAYwC7JbVgdLOFXCIyqzZD+iq0V
J7J06E7NzO74iuUtsNZ2H1bum128i3Insrve2V2ew6WzcGpl+vvJ0TaG0krIZMWDNFkiUj/5uGxg
yRei09TGTYiWrrNUtORjGbOhxyaRTAQEqN94zPfQX9iCbOZdc+LXy/aWrvgJrj7dI4DFz30VhZ9C
D8PYhxFo+IzqVuel3yooYKAQm3l+vtaFuDiB6NGA8DmqzN78dvQ4ZS6NY7Q7vLHoxbRXQrDpDXK2
xU8+P9sFeRoZblfi8wSIbchhO/EmQd89Skp+AzyHh8YKbQU9cr7x0E2Alylwd8glnL26qExSpG/j
MjTLF1Ch+CbbpjENRPrj8kqdz9yUDgG2EHkq8EzOhaa1tivaDlQmYenbAxgv8P+ygfOth4+jFmag
twrSM3P/hNp7odg4FGEC2OrW/vQG1MO2a3ri575+soLUDtJc+Dd/zms0T8a0g5UMFX6fVom/htBd
mKhTC/MHfQlyDgvqVUWou7sc3EVrjZ+L34e2H9Ih/+i4pr+f+ICkpnULNibMEzvwgMbhf1gG3LMA
s4Dt5axPd+TW2Ce0x+edAQgk4Gi7d03bgFO9xBvpsq2lxZj66IyJagWsvLNIRQF6Qa0kK0KtPzp4
TRRb11kJU84dDBrPUKoBzyfK0mdwFtlZTpZ0fRmSNNsAt1GPb5Yj8Ihot2mx08gaCHZpF5/Ym2cR
mA2qLJXXZVgZEC/PPb+00qPJPd0ngt/EBV8LLJbmECy8U8MqvABkF79uh8ZmnlWYpAgZScH4yxAm
sWDIvatvHuTgkAGbGL8nOpHZNWpCGJO3qYPjPxb+7cSPeP1WwGMfDI9Tcwb66L4OQ+sG7vJeK0JA
aHyvd/7qBSt8FfXDiqGFQAwjoXiN6+iwPG+SosqAC0hYiSsu9xtQyUNRaBzASaC2VLux7duaP4+t
jh8BWiX1mBfbyyNd2iGn9ufRppm2bTHCvp2Jn9LUH3jEGh/9hLtYFk9msSaVu7RBJjV0AOPQiHkG
jDNYxNx6iOswyYPCkQiyhptr25aRW0TEcGJkGvSJUxrbrK1TBSMF2aCdKjpcnrMFn4c9AZ1G5FBc
3A4zn1cPtEUhmsvQ8lNUqtb80OLn8XFjSmqBBG7mhxIPWkZRMYiQwGHX3Wu5Evoufh9NGVMpAdCo
OY2l1CKmmMT3I/GD7wl7uTw7Cys8tTOhpxAsAOhqmv38KNKduOVMhF6b7Gwit5n92K05tqUxTIJM
eMBMlzSZ+Zm8F3WFZJkIWfyz6VK/USuBzJqB6e8nW4h0tdUhehKhYb9W5qenHy/P0kKgNN1o/28A
s1lidQcRuqYX4cAjvwPdarTxrHsi3i6bWTjeDogZPNAWTDRI82Rf2fOubEarDNGqBW1WaUK6tkhC
lBdfo8590+Jm5Wwsrv5ExYCmH7i0eV7cds0yb1y9DKFkMCBljVJPBVo8zZPZiutcWiFUXJG4mqQJ
QZn6dYXQZVGxQhlVmKLl8xktmJdnbunzJsXWIkBDQwhltkAe+oG4a+OUxEIXd2rg6lC2yZrg9pqV
aZucbLMiGbrIRT9RiAacu6w3v4l2DR+yYAKc+CiFIIpFBwaZOUPTjvSki40mJB+qvlPF1QkR1A5O
Pj9bhrGCg0lSfL61N8nTSPZXL8M/xmCow5MpWz2N7mSCQH2EtE6Fz8cfZvtOIQp5+fsL+xV3OEIx
aFQDaTd3hkDEArc/5G1ItKmcBy2acuOs4beWlgC8JOCbgEtEBXzqojsZhJMSrat63obcEkG2jdJ6
5bWy4E1Qv0UuH5mFKTc9W4SyTHnSWlETDva9EnepugcouzE3188VcDfI5kLWCHjOWVTkNXUVMw1z
NYzcj0EGZvw10Bp62cjSXJ0YcWeevQOgpbQ7zFVtvVVBW6xcfgvrDS4GPLkJhI2w4rP9pGiZyJbo
dahFe2YEclx5sKx9f+Y2dEFcXqIlOwSBnuY99zQYxeHyDC34dDzqbfD6YivZZ8tgJIjflZs1YY0V
lvqwMY23ujio4hC3r5dNLSwGgM7/qKIN9BXMs52kBomkKoQM33QvzIeVuTr/OsAGNp510N3FS36O
z2xrz2qMlJih3NH6JmpWUOILn0d4hisIstfgLZvLduijYYmkUBQeHCh7yfw1obpFA7ga0C0DCaiz
CkpLNEeh1gSASfz3rlsjjFz6OnomsUkNVJlRZP7qNPKuanSddVY4fAMzSiRWApCFz084pYmEER93
52EaKPecvgLEOPRyY4f2hx+6Y15dNQFnDF67aDfFOM5KGaywIBNc6EANSjRQB9LbRPLGalcitfMT
h/ffREQKQB9gJvOGpQFtD4S3vR66TbzN7S1zyA5cHFd72IloDyrUCKTgnubcMZVZKTfSKgMglt4v
nVsNzctDSK5VQUZECETE5MQdBz2L/56LJzdFGdvO4MWjEZZ6cYMuosEf4/w7cqzE5266vfZ0I7P6
r0cWLzE8B2a3hovG+VyLai10/EK+JmsEkgsLMzXueFMuACJv/zLwJ2NJ+8St9Eq4Ydo1L20WwQj1
PV17uX4Up2aMr+ckzS20WjmVG3IwD+ujDx2wqw1AgJwgB4hSxXlzRGs3XprrOIim/G1AlXfl90+z
/DVLixMCUB+a58H5DxGjr78/QhukXZSGFfL8d9zsxBspH5SxI+MuVZ/XjwTUcAiowMoNHYuZKd2t
6zSrKJBYWwJS6v7m+s9b6FZAlPYvYz8Lc0aLokuLaHZYGD5D/WQtW7rgsuBo//f9qaRzsqHclLCB
6KkT6kcZZWiHuZKzC7OPj6MzEMiICRUzV47uvBraYGWsh0VW+n3Z+FnC/Epw9LddP1UTOxjooOyp
Z/QfmdDJUFim8XoQFQnrO9Y9RVeSKP4byOnnZzPVGRVLtawmYeY7EQjrV5zhwkJ8+fWzIydoKglo
Y0gIFmqWBGm9goWZ9uHsSECXDaABMEoAfDMPOyrWWiOL2RhCoq61n8zsQ7Efl/fqookpq4zIf0ry
z47CoImu0koJyDFzfdDPBc5wZ6qVat+iEbwpEG3qgEHNA+bEJKDEyZkeNkbsZypUNQW3z/N/GAk6
PnH/ASxyJicsqNtqTEYkFPxxtP5GXRFYa7DDxYGgcImgGQXjM1LpltVIEVqABYI2K84a3xofe6NZ
ifzPHzH/8hRQHEUpBAdjtiSgL4xYlDESkuKzBBVwchtpQFy9XJ6uhb07ZUP+n5XpV5ycPDI4piyr
hITU+luSp2xNWGHBnUM1ZNJugZrblOT/+v0kZwCH5wUBiPpgsh9afevxWzqMfmNVfrHWf7Q0GhOB
D6COeFaeldF7sIc5YDYiYdRZW6f3Xod2bRMvVMqnZCqA7SA+mvQwZoFo1KG8C9ZLEhpk+CV7A6Se
VgLsg7jJUcROrOrGVSZ4s+ytge40idtsZWMs7D40MQDfN7VSgyVi5s2qfmBEM70xlNqLBemg5Dbv
bq/fFagmIN2PRrFp7b6uWpNGQivQwBrazHmgXfM98rqVt9TS9gYIesonIZI8g1nrkW7HMp9MVL/Q
x+sLD92+g4US6fVhNwaCYiKSI4i8516nwSpYourh/Ek5gsrdMX2oiG3slKaBEOp6Rwr4KyrYgOCh
Qj9vEAFvGV4ZlY2bDLJ1FgQv8vQYpcnm8vqcv3kBATixMrtx3DLVLIle+5Br1jcOss6maGHtJ8QF
9zZZcRHn++1f6D3xvAKBBymW2WaQMpapSsaQtQKVcjABmXxraG+Xh7RoBeQHkzYK7rmzY5XYKGLl
zhDqEYQbvGR8GnvQy2llvHILzdnJEQ1gPP+zdFYDJukg0K0HS7rhc36MnFePf1rpc11DWr1FPx9I
WFbTFOf7HW0eFCBoOFvIzMxv2BZN0mbeG0PY536bbStI5GUQmV0JRZZmcepdmFwt3hjzR35k2Aq9
bwqnKpXAYg146D957PflpTr3shjKiZGZd7DaqhaSD2OoteRulP2DReuVDb44julyRUIHsIn5bkh7
1o52bQ2h4+35+KgNj223v3oUqAWgUwW4iUl5anbzjRm6rGpWl4dHV5o+HiIrbnphlqCUiTwzjs30
upjNkldrwBt7SXmwosJ3oSJxfX8Siso6kKQT3T1wi7OLyJAW43gFF4c23wzFLnm5fn5OPj/P0mZR
BW/q4POJ8RKPOzt5/g/fR3MzhIqmW2AOVU6VTHXmQm93bHrfQE23XAmblxYAAOV//VtIpznz+Yl5
LoeY80Pm19FbWV79DgbAeiKBRu4RCbt5URzkDsJxFakORmEG6A8Hy8TKITiPnWABOlqgaMEmApPJ
V8dbmAr8rKVeHaw2SECu4d0z3Sf8oWCAwa7ckueTBVvA/U2lHTClzO8t2qW9KEkjgXt+EMN9Na5R
Xi0ZAKQL5SlgodB/NgsEjQRQv2S0qkMyZBtIdvjJGoJ7mo6vzyT0JSAsQ48L0GNIfn2drrbRipHw
sTpsag+yDJu2DWxfV1cfa1jBiQaZDeg2zkhlOHHSOu49cTA52USjF+DSuPZgfLUwbYuTkFy5Oao8
Chbytgj6lGz6Nbjp+V0EC2hw0YEiRAxpTGt1YsHjjpWVHhGHKrvjJSBpN3V716zRWC+sOMoKSBEi
34zSIZk52HgAlnXEMT/Ujdjprl9Ya4+LJQvoCoKPBTQFCz87IE4CBQEvdqsDTV+K8qm+Ogqe5G3h
pEGOhMT53INrUTnq4NPlhyECd10ABqurFxplNvSvYUMh5TgXIBboBnK8PMoPTVJtIouCEO/msoWF
hYZoBPIqgNRNKzE7dLqVjvbQ2PmhNcE2DVbKOy/b5NVK0LFgZcKuWDh3E07Mmy7zk+0U2Xqeu31X
HDQ/k3//Zt7vNeexaMGAAbQcoO1oDtyyW1FWRCisBL0T7s8kfUaPP1oOV6ZrweFO+Y8JIegCfzRH
smTIQisLchcHzcogSWFttB4EwSA8UgRN2H5Vv11enoX9+8XebOLypALJIIO9Lhm2NtRqyFojwHkc
BQQfDjoya8hCouv069J0hI0qU05xiKqdC4Ep0/Urc3/9KKZGXAfJegDQ5nrJcaknRRHp5aEdPgxI
0K01ei+NAcgcMAgiUTEVKr+OQZ+IKHPXKA7OkTa+J+/TPLw8gkULcIXIdCKkOVMNyFk/qtqsEOqg
98cFg7Znlf7I1mq5S7t48rj/1wydvdqqDN1U0oKZkm/N4kljRzQA6SuHcWlPoXaP6jrq+Eg8z4yY
xBUub7LiUHl/+bFd68Ra/DzKY3ij4czjHvy6GDLvHGAcCDaUh4ikBzUYW9OuXnigAYGAfnts3enZ
Ps98EbB8uTXTi4MLGla9vbHcaBOLv4yxLdcGP0H1pwfTvVBXijrhZQhEAtJ58AFLPElunhSyHi1+
EONf6r3o1Q9j+Ly81RaCFPh7BHOADQDlOO9eN5O0jXmPqNfmXqCX9MOJs/1oFX/cyvC9+Ho+F5dO
55KQSQ0cgfbX5TIbPHBqsKseOnSzUlH6WqVv6Rq939L5mdrBpnQRUsjz4LFkSZdDYo4fqu7Bdfad
2hhr/dFLZ8dBtG0ZQOlhX8yCOxXnGoOUKR47/B7Ijm1acR/qa3W/Bk5ZWCDkifBGB6XipBk0m7He
MAugHQeQx3P11hX6BqGgT2IoVDSTgqfzevV+QBoRwM+JyXvCiX1dIK9q6FBnRX7weEiw39iLMKg/
4D+Jni+bWji6wCBD1hG+AfyiZ7eb4giQOwvBgPNq+51x/WWGVhFwgKGHCFHAfBNEwwjRSCzLIX9O
W9DEr0TFC3lXZAqxuYDbc6cm9mkTnkQZcTliZSTCYmb/ip2AK7Z3Gx5k3a4h+9jbRTXblsV3UJuu
WF7Yel8MT38/MSxtpx4dKMgdFNhFG7vfOIo+lDy6BUXLivOe60ZNHgi2HJDOIcGL0HYWsJEyyUHB
hMicgmcsZt9d45vZfWPinbfe1nZ/2t4zTQVI5pugXTtiC9EPUrEEewN+ncA7fR0nOjpjXULO7CDM
P4289+gD2jC2zrCPqpuJ2/vybvyXNpw91xAvTB4DT3OIZM2udVl5SsSqxzNnfEIRIhCuQmIWYmoZ
D3Lrrx3fmNW2Rp+DAXovUT15dFt67ys/YuG0I48Khz8l06E0P/sRqaiczDR6eehG7VGPsGtRodpE
SbozYvpMubFra/qG0hj6T7nPKdl2Wr2L8SDgA0gpJ/VVPQVzn6Tlz8s/7eyX4Yk8dTxPq4Gu5LlA
asxdyMpGpDr26hGCMf6g76TcmskeenYrG/zMMcAA7iRoAeH8Il81/f1kg1Ml+lbKVhwp58FexNnK
Ui8NBW+cqYyFvO4ZZ4A9aIORgCv8SHW/NIaNAv1n/buufiblr8uTtjQSdL/jrTld4xjU15HkGWuo
Kkx5tINRbXmyu/z5sxOC5xp4NrEsOKZT7e/r563CGPRR2t3Rop9ZcUzVnsh9rx0iC/xD5srNsDAW
EESCWROB0ESjPM3qyaoYrdZLapfyWMgbjdzpT5fHsvR5PJxNF89mwDjmVaSagyLUzBN5lPQz3tLi
8/rPo3QETBXqVB7yuF9//ZS7dzPbkEc0a/9u1gKOpR9/+vXZ3IiW262TUnms+M/ApiuZvbNwBvmE
06/PYlyTNXFnuvjtH2w4aB99++P6uUH+CA7HBOPLWWVXq/u8Q6GqOuZg5C3qoNXNqzfq1MaMVwAS
q0gSz31raYlR06Hicky8b0ohbLYfevMPde6H8Qac3yv+Y1rLL54cURIuZeDB8MpEmmR2LDQTF6Nb
MnnsEyTceBPwYmc5L9FaN+X5qsMOoHMAQoBRF9jhr3sKWBev7OJWHvV0W6bb/tp0zDSMk89P5k8O
nCIkr8FkLI9tDcWKl/xqAq7p+zZ65UGbMSnhzTet6bEkjvB9AtVpVcaPVcUDXecBcYsgo+7z5V12
vosB2kEEgfQ0jCJr8nU4uVc3Tjyq/ghco6/3f2Pnh92v8H0urMhEionQ38MDAxjcrzb6Mc4yxZk6
9tAIskq5MV4vD2LRAIJxTBm+f9Y/EUd1nthp22Mj+3XyLdGu/z7KwiCjnJ4tIMuYDQBTVw0uyaxj
s6s96N2BZOLyABbOBl71ANQgIgat/7zjZORZPhhOYh297MNix5TvKNmt9TQsLDXOHg463uTokJpH
boC6D4hvUvNYHyhVm6bm2+RqvkAoA5zaML4uddc4DXYbbKSpsUn7HxVdy3uf366wAEAhqnJTTnf+
xDPLtkVLKyyIZMPpd1wsu7z4S4ZbzdxmZA3isDBneG2h4QidZRNP3fT3k9NO2q4ELIUaR3ckNxnZ
gKFMa+L95dVHsLawgydw2NROAcK6M8bISrZj1Ec2PUK7zTxCSiW/UanJYiDRjAOaC8vHiIF83Igc
upfGAD7UHo1cvjdyBSUSRQYjYJ5d7ZXF84eqaX7VrvOLZMCxCSv3mq3OY+fnqCfpy2iXaNpwEpS9
ApNG0a3Z09+2iRYXYInobZUVDoTDPMU2TGpi27eFtvekrQ6JatVBGzz7p4nHY+W3uaPtGl3o6ACJ
P0WV7FqHgawqBZyhAqk4vq7LoIsdJMk8pd+mEfvFtCzZicaWvmdm+Y7qSfU3U3r7oEAHeF+4DRKP
0kg/EggMQOFnGAzs0Qa+MI/N3SjR2BxUifUheWOhNOSkb7Jq7MxH7/wRwkU/oBpdbkZnzF6555Sb
NtW7HYZPdwKyAkGnR+NNmmfEd1s9A7e9hmuuyV5AHBI/1INGtrTVfo2D6UofIjOQnnFil39qg0r8
1u7SrZkJ+7sY9JeoJ9mLBOnvjS6kEbhW6+RBnI+2vknQ0EO3rc/06rXNGu+tRxWr3rqckb0u2p9Z
1b3qXqF8vRyMe9fDpPuFR+JANkK9M1E6WJzSGtGAyfnLIEq8dwzNi24HSuuAG8x8ctIejP6uLHi+
KQrqhmZr9KgKJDyIKg5kQqbL+Mmh5fA7Jd1fIeN6V4n6oxiRC/MTqsW6b5IElYS8c3/0Iv+havfV
GMchgXYcJ2HjZMIHAg+01toQb8hYuMLnXQz+Pig7lTJoNa34Y7vA4eRxBAXAOioOKfIyN6Ynn4Et
/7B0FcYFAxd/X6ttWpO/DXQP/Ki01aNXj32zqd3WKkFFX7b7XhafeW860Q7gfbT01531bKdd1QaR
QOf3Rm8oyFPjzq3dwFVDegQ+4q2wmwJ3iWYrpEH6QybTD71ywPPeiNrXWPHW6+K3SioNYiyJGUSe
QicfhFkDyEk6fioSd1cLW956WmvTbZqKYpsLlvANQW/ZfTMmEA8UtAK/REyFTyC6tLVtCJSUbIz9
zmrEBpIK4lNkStxmGX+BbFjskzIzt0UZv7a1Rn/YhVHeDkP9p7KbuvNtERd3Ih+0oG2sjzamo7PR
HFq7Nzwd9T+dBWZqoE9VAP/WbA3w+MqQNBA8qCoQNPG+7UGOmJWIadJ0k8d4gKJm84PrAL7fgP80
TtDSnbXmY0SAIhhrOfqV1ZQbFdEsUJ1nb5w8/bRZVWycmrXNtnSt3Leatsx3rupGbCXL8I2ePLCB
ksI3B7OqbuuBmz7o3PTAZn0VFHEFlrC8BEG8DnotgiaRAGmkZkOGLDQSEIA0pvoFythqb+c8DvrI
tALPqKix6xPUtoJ6cP9Ad73mD30mv2Xgs/9W9AUzsDXki8H5w8C0MHdKoe3HThQ8qE3SgSkyfY5U
/q5DLLTy+9Qyx42V9m8CTEz9nXRT9mB1Em6tLbJO9zVBf9RQc0oD5GPMR0EJOooyL+tfCsLj/rax
tPimt0R8HMCQoKEdqIUYYgkhiUyL6d6F/MNt1fAi3TINYlh77NTHTJI9hPxSvzWyN4egpx3XoNzY
+AFB7UAuMcm0tvXj2Ei/QXAmeZIqyjZ913XQtbD6+55UOHxFKojYFEq5vw1clDuVROR3JHdtvuuA
zt6SqMf+Rxf2o2KmEQGXY8fgrCXud5kaPN1kpSVfXUmHZxQDf4H1mdzzpnsqciyGBi3qNwCT3N7X
0zoJvMypIFhmotc3SerCH/tcBTmwPw+x5ea73CLqZ9vIaA9NSf5CNPUyFuwdzTPi1jUq68HIbfrg
VtgeOM1a0Fld5AOR1fhMI+kG2dEIjdzFsBsBknrQskgr7qnddcrP+fgLTEFM21MksY0/Ve24IM5r
TAPymaqH2K0c/Dwx7Q0KheamtasKEKTGGkmQ26Xn91C98qmb/+4q2ge51sG3FujwuFUi0fm3bOLU
eGg54DgDatRQGc01swQFuZV40FMErUFjENxDht3jrlYgg4PkWBTVN7Qd3ssBciQ2R/OzMEZ+H4/y
oe6Txm+6HCA8Pf/luQl8pEgeG2c0NnUn6dayQLhPejhW6A+afm0K7R33xudgpikJmrJsN64xSMxw
hyDPL1oiBIYepfrewfUHHb88V9l+GAqObZpA384cGwo1rTbN/aTw0H9olS9kqITwHRfJNNpA7R2Y
kRvmaMGYo8dVLwqwQOInEsqxq/KeQpkQgj9pYrhB2rrsG1UZ9/M23wsLshc61qXp8MNwU7dHAJHJ
EyT7igDNuTijZleBP4OBl9mH0GXxA4Si+Q5iy8bWSrMImzaqj7ZSIDqMRBX2KH3fULB/PwAjGe+h
kZz4btN/DpjKABeuCFwUwZ5sNPjvp8zhhnu038Ydi3Aetea9EnmG1Yj69yoHlxnR2RPQKtG20Fjz
Dn/Yv+fZMGzgqsu70k3qgyt4CSfhmFUQOX32vTEifQsat7YOQIhYNOVNmuQl/aa1ev8BqmLDH6Wk
ATCVkxKsHr1LyX/rtW3tbHgKn2SpEXTKiAKhtdmtXWOSPKf9Y9LmQHod0nJmBSyI5h4hK0t3bpvY
MkgV6t8UxQpkbOzoRqeQE45EUgYgmkwDM/KMhyGxmR/bRX0L31z4BXPLbZZK5xkXXPW9p1l7Z2Vg
2sgMnJnWKB0WcLzD9n1mQrjYyPp7z4ti300UpFwz0ox+4RbVN3Qem++0Y6+N4SY/+oaVvqXc6h5a
eCm07Bn6tGpEU8KpcJ4UQrwnd6w8sdU6Rf2Y0eJP3RBng9+KW76uc+4PEfkT5yj2bTpBns1G1epG
s7useexMPfldG4hvOsj2Sc8IG5OnD9U45BDhaVmW+TqUGmQwlvKBpM4hs/sMG1yHdrUl32O3eRKs
Km80j6eBkSV7BHGupUCQqXYsifaybrvbzIZ+rq4p+xbcaU0AVHLlS9IZ3S4tQVsm9XECKuEepwOv
A6NA43hr8e/xSONtZCZyqzQdAtCk3njxT1k7PIBck9xiv4D/xYYosBDMV5477nEHf9JB/9WLfgc+
hQIgclQAMm9vMsiHR9afmBbEH7MIWHx08vmOTNHqwTgSdWnie6zHIGzRBMiyYZZBXRqYegYX2id/
0QmZ75TIalRE6leaVWmQG/b7OFjpXdZYjz01QBXlik9eFu53FpP2D1pVyEPqRu3z6EbRXs8L9Pdr
PXsp4qbc8ogMN7GwoQ08mDlh38DhX/ka9+J7UnkjqFLRlew6feltDNlajU9LDVFZBoz+1usHQFBd
3HRW0ZYfqHKmUGs2OX8TA65Bn1Q0OZogkh0CCB7Sn23vyHcjqz/AyPqzj+0o4GNSI6JjkBLpn6Oh
VIdKNggIE7ieB1I3ndjkmZ2TgLFeycDFZfVHuaO7Byl19xPRhNwgm2P53ExRSGENhLOSWKu2VpQP
Wy8z2D362+WjwXvyVDd2uqtsYWEp7CwLWFxzzxfpEL1kjQCiLzLq3HloWqc0/NjsxnETO5qx0wzy
GSVN95gbxYu0bb6FS8ZbgqTVjV7YEahQSuCFOo3HP9O6gJSxkrbE7NResi/hqoIeoIAPU5PlPd4T
4PAatUT1D4XJK+M5F3ZR3IDNMxU7G0EvSLwjtsvyKttkafKMgtufMkP4V1osoFY7wBe2eGh44+f/
Ie28duNGunZ9RQSYwyk7qhVoS23J9glhe2xmspjD1e+HHuD/JKrRhGbPyQwwQC9VYNWqtd7gOF3D
8W5w4lj89QnLv8sSO3kBkGXfTUKNd0MMDnrkm35qzInUviib75FqNGdJl7yy6kA5OVbD22hsN7LR
8inEPk8fkYfKmdW0m4MyxlHsu0XeBdKtiitaiDx+JzktWSvdhKYtS3LJKd8HvQw9ppXMbx0L9M1P
HSPAqpRSswUA7ShHQ6HfiE55oJPZoUvYacUm01v5mMaG1u5Cu6LuE4w0UABw6w+lGdmwk9JfKuZa
bof03oPiRD0Kl3146gIANq5CgepZaosAxy0/6LdCRbNCyk10kiADFCenzDh0OPTDl8EMbFeyUuYB
YA5SWqKAhaBoxQ76zw/TmBIZPDq5sT7Yn0RTC7euwhKY5BRtkiA+y8oYbeIqf8rk5ktBf+KkO4LU
L5ga7n6stf0wy7xCzvLNQF/xJTfzT5MISdLk1tqYrcxXHRbhjaIiOBkpwj4g6aDyMWv2FnByfkLO
UK4e4baorq37ZX4f9GGZPaBZ8diY8nf8g+r2zg8a3f7syzJiQ5Pcpq5fpr8yoz3LWvpFLSuD/ap3
L6FsiC92WivCldRxehF6Ozx0ZXVnZ4G55RJN2PWO/b2Lphfd/pmHecs7RJKPgWlI3+M8ll10Z4B7
R1aphvvI6rNHH1WYFzPgr9eLwvrZTS3XoK59RrTZ2I2jeC7iNtrkeKDDdK1/150d8JUVL3o/5Btl
4pkYDmXhWhiiHUozzTe1BuWlHRz5TE78JbT16AXlcusHGl7haTKUkmu0tlI3HfziwS/Uod0UKY/b
FCLGLqV/f9eivSTvlSnwHws7d/It5gS5OE56+1jnZtLfRcmsSpmavPdCBwpX2/u/lW78nTTtbVfG
CEGb2Y/Rmp4KU0XfujNEl+Ekb//S/Fx3sxI45a4MWy6lXlZapOpsIDY2RsmkHSg/0b5tChYc1XX1
xmkKC/KMXt4YhfxTHoyfutPGG1y6M9fI5J9qDSdR5Shyp4jJoPuU0QceQuas9JvnCYjKZrQVny8o
7f6U+iS5qWEFm7GyppRSRBjcNXnXnoQmtZqb9OLOnwIJ7h7e8btY7QxlmwTmyyCA0SvR+GlITWvL
q59XYB/FHCzOuZL9F0lEkmsZeKlPUSo246Slx6m3cWmP/ZY/LSo/m33e8bwXM9nAj6vvkNCbbTSR
feeJ4MAOx+JhsDXG0MO9S6a0O0v9lP5IMNX6Cvcv746UiSovBm3sqlw93aa39KcJ5agvJT5ZR6uv
onijhnJyh7SY8UUkQcQXblYNiDUMi1xySe2bAO52M6lDj8V0IVnlPi8yE8/fcm8IvOl5K/fbDAzU
Q4da5q7Oihrkvab8SIumHY9dAGGZdxUIv4CTglvQcTH8Kze17UwHMdhfmXrfJSuBPmGTxI6TfC5S
vT8mEYUBqzvySNw7UeOc5MrqMT7wo/ahaZJKv3OKFn9YI1JPUW1XG1rN1Vbvm2eqptrRlNRvTojX
6lA4X8KOgWkJLvahcefH8lPvNyTnSfALd85vJGbWbgo156aveBs6dOoHK+mfRBBiDFhVcrqp5L5K
N5Is59tS86NtZfPWaUb/p4WE1caQUjT79PSYpepRLU3Mzses2pA+l65lTruS9Mox06NWfbW1Y2PW
rjIav9UhqPZ1KZRbLQxBJVKN/W1QFPkRWg1P81wO2q2ZzlKyae7xDH1W6yDZJV2XkXfW8b53rNpF
oSu9wxT4KRpL+dsoReI2yywr2/a++OHkjXZS0q7GK3Eyca3X+899Ffg8N1GZka34nDXTrzgojEOH
bPXo1lrIu1mmzNOFwmHn18ZwtlPnSy7JuPIprUk1Lo26bcJ3sUkaxbkpUynbxqgUFXjbF/ovn1vk
C1CMTjlOcfxLkCLcBoMm30eBWW6HfsDekUPmdrKF6jVKplPHySTZ7XQfjVpb+uqo/Sd9mpRDlev9
roib6K5XEdP1oWG5UZv/sUPpd2UUuuvY8ZOVIO4lSJi30Jp/+n6OvKgPjsifIusmMDLTPA2Idz3r
E7UwpZWcr0NbYcfaBZVtb4xAaTy9iifkAQxBHuBIIRXVzHJbpRNohcfiS5QHhAqtl85Ruy3elcpj
32vid9SWuIj4nJxw5afpq+A6ODQaz939wPPwc2WqvClNU4hftZYgF1qXj5XSqIjwIti7aeKwbzaK
mp/zxBxO3LI09EYnHe66NLL2Qyd+DkHCYWR2ffu5rdXyK6oxExqHFTbvleQ8hHkpc9ZA4oghFlpu
5WcD5UPnO8WBeLbfrF8mkF2eOaj4VNu2PzEsUpWTqZaRjHmIb+17f+w3chsjLa/az2NdRb8dKqGf
kFN6AXlkHid11DZUhicOj3DUd5NvviiU8tKJQ9VEyR1JvTD51VZqw18f1ynlhS6OtkHdat+Vwjef
x5EiUuT3HIBOoH1veITeSpNd/uO384rL+if+7no7VP7YbEoKZ1vVabsdsKDy7Ds8cJXOeVS70N90
emG5qlbwIeZZ76Z6pG8GDpx9oxfBjxjMwyMCBs2jUtfTXp0wjTV77RNItrh1ezWanxdSorOTtGHg
iOV1XHaVcsijiVoIqF1QBoJC1WnSzOGgy9n4Cbqcfa/3GGeNmZEf5oPisal6Z9rGcm67qSNhvC7j
kOMqzSTxwkh0c1MqWrLSlr3Uc0BhRJm7GzA6lmAvIXSFvGrUnqzuZcKlXDsW/ccbWqiXAE1AVRPi
iL5o0ySWTWaRJRodua0SH4M1VvKldgZAkb8wLOU9Zt2glqVRc9KeMmlXGxtlTWj2wu/PLWRAHOD5
Z0Pdt22ZLJF9J6kd+6kxfnKEshGvd2QuLMHr318CIs3a6inA8fup6KgdHfX8JqASdz3IyiC0BZKK
Iv1oU/6xaVTfcY2sOQ5f+nkQFUjIA7eDADb//1etK5WqTzNopgV8+PQ7WFPcf//ryN2B5gbogjsp
2lBvf90eHU3SolZ7AgMm3djZ8frcvG+Ivv35xdzwfNPVOuTnZXHnWDfddNOPB4t6xPUwa6NYfAdU
Kml/SI32lE+/puEc/fz/+/lFc10VtQhoFmtPojlS6NZW+oYXJ4n2JARIWqEw2N6uAYJfuRkJg79e
3tuJOwpX/12saY9emiIA4jjRYN4LcH/RAfWFEiYipvedDdyMWMBjZfnxWZoVK2b5S7DOS4plFNd5
FiGB+6RTm4z0XVZ8lLUGWe11gGX7Pi6mWKCb9dRqndvbW19eA1BfmiSQ9FhPaHB2ifV2JaSy06g1
qfrTs8Ab0cR2+ONThK7HbGE1Y92XTe/ewfhaE6351HMfkrFbvbQSYZ6Dt+gcYAGgTsDlAqV/pxrf
JjrtVL2xnrr+YQq2yC/0h+rRyT/+RbwJswBNSVmcBI5NGEELYRukm+vzdOGLUMEnGpBYAM2/szUp
C8odYVhYJMjGfTJsjeyg0znGfnwl0PsLAs0sYIrgo2HtQkR4u+CNqWhdJhzeFvoU3Y1G/kSvwvBE
2+krkS4MCfYXdCNIJ+hOLbdWENK7VhNbflKU3/S0Nv3g086L4Di0H48E3mwGFs/A6XfKY32EIgWb
b3xqRpXnQNlX3S2AA/V70kdUIUPb/zC4kIIGwhEAe9l2CNK/nUT6bCPot0Z/Cutd3e2aNV3tv1SZ
xaYGSKoCfIU7PANr3gaoNItXSkEaojgU6QLJSDdZlNpAhqv6fsqmYIDZL3CjpukTbKVB6UFD6Jbb
TEp5Oyl2ckMLMnpUQBm4Ae/nA0Um64HUdbzTslGWDqNptp5Cl/ZBG77jOIZol3lMFKPZp3LQ7/IK
llAkCyt3fSOuPXmygt1gyNLPOk2Uxzgm9fzwBwDhFOINjuEAppcyyA5WDLI5VdqTzVnqpOdRVd1h
OlDGux7nPQR9ZrYSio4fOQD75u3UDglcrDbStSf61q7Wf2qRY6CqNdYUqOiEB8Nd2x7U7IZnIHXm
lcPqPfcHzBqb1ORigoDB4f42ujYXnnJb9p8Ur7YM1HkDJviX0L84UbGRBG8/Sm0rihDvz3i2Kugc
CCwEVpcEM781C9sahP8UBsHBl6T95+tTeuH3oVXDXZgtubCCWMyoNcp9avoiOpdF/5Ar2UlTVkT/
1iLMR82rjLDIGqdG3jE6t7Rbm51kfhgaiVk92LIZY4Y0pb1YlcTAFqnVkugcx2QJm1WK38W/H713
kx2HRPaStOa0opVTNPGeFBWQTHZA4PY/LMGrAIsDqfYHXYwlAYS8r8+yunLAvv/7ebDQPAJv+9cy
fvHzctf4WkF17AlmXyIQFv5wnsPvswJI5s5PxyUZIFECqSl6X3rKrNtcOfT2ymf3/tIDkPr3s5u1
YN/lCKrU4AGhGMnZnm5y5xyb+3z8qPwo797XIRb5QT6Uhgw8Jjkb0hZ2U7Ym63JhCf5SUKG5kdO+
+8gChIsTI8d/TpdvslMRfPgLcBQTqCg4V0hU7y6crg/TPpuk+Jz/CgE4dx/fQNDMAT5yQHD2WYvZ
ScpMzcrRSc4axXHVLV4+uv1nFvv/fn7xqla7ymysjp/P8lu7va+slT9//v7fXsdvfn9pZKzTRUw6
nd9X2o2wgCuoLuV5euabyF7TCrywV6mcgP8GUwmjeYlrHmLTDFMny8+W+aVoO3fA4WyNnPQ+NZtV
Zv8XY95sr87TMqvRVSE9O0s70Udut1PmyuXuw4vyJsjiWrDNHO6/T5BCwzstvp3yD99rjAIZKri6
UOZINRejKA1/qOM8P3Og7yZ9PPlpe/gPY3gVYnHw9bVv5r6f5ufnerwf4g9faxhPoQCEwI3B5bOE
lydpVw0BDd6nLPnZFBtNXcl1LpwZMNCAZztMFBT2xTKnBdiggeLm0yBvoxtQMh+enDc/v1jgRILM
CuLffOqiYY8OWJGMK9/dxQGglooSCXkL+f3bFU7VyJy6qWeCKqCPFn42/UqE+W9cfNkgibjXMJai
nLh8n8Z+rVCQta2nvtoDeDOTvd/tr0/ThY8NXw/e2JT9/n7VbwdRAOVRCxqcT8jnbvT4oZBuRVBt
0g9bGKAIScUSI0+EG2dy5ds4ggdChDqk/RTE4tY/ZatZ0oVT8E2AxSEeqmFYjTTrn5I/gIpCZ29E
GyuFLrry0S2TZCgXgEGQrqI+ND9+lgT5TtH9WgyWdG4s8jF1V6TqSWqfLdgLbXszOeMW3BdNifB4
faX+Egle7YaZS8IbkscBcli8Wpcc3LyJNCXwB+08DkBLYGYmuhuAf/jiTKN2iPCYpn1RPEeN0f/2
M7X93Remc5uL3v+TOWZ2yn35WeCJsc9U33ElbVLp5nYg0zSJp0VT1khUjGloP4ZNiY1Zq4YeIr09
Lu+o7W+yU6dtIJr0ZQAMYfgi2TnwBFHvsJt3DoAgxEFpNbBpABJvarAquHskA8j1zEnSO5Cn4WPv
GGeYnfL2+sQstvC/86JRMIXmiJ7LUqc6UJ0uC61OO0fG7ddDkd8lX68HWHzo/wbQ0RrFsOJC+pHW
dePIcqud5S7YgruvOnVlCGsRFpdFjd+yqocMAV8J6eD/hwGoSNhSriN/nWXW3358YU4ZragVfl6X
DlEcHlfyM+3CEkDbg5upw5WU31E/tT6ijmaX2hkbL7Q//SR5CCxFfFGaIvgkGygdScaEc03hx1sf
5aCNkQjjnoZ0YLhdb9V7S2uNk1AT8zGri+ZAyUD9Y/b9vQ9k7iirvU1xRoq3ZSyJG2eqlUNsSNAE
rJZ0UKlB0tm12HcNoKoOFsJB0cNhM0Yw4zY0+2tXJK38T4kQsdv60CumcdBuQSatyZNeWEaOByZB
oZzIVlneOTFU0tAc9LOm/nF+BNrz9X24uA7mfcgCyooOaQqpjOV1IBrfdjLb187UFF0d2MEwnACI
Xw/yV2l9cczMpBwYPshT0SlbDCKbrGZInEA/W6O1LdKDX391Dh3VG/07YDzQ4FqxTX7PwHdzm43/
mMpn0/reUSiXupUUaqk68O+AUVBCC8IiI1y+vFSn9pFRLPSz2hb3VZnuej38pODZ2wX4E4XTg+aD
dELwQCuUnVoUK1/lhV09C7L9X/jFVwmyqG3jiPBdDZQygejwSRK3gT6tPADfjZPS88yoVJE9muWC
lkT4qW4dw+frfaBW6EmIhZiCw7wXyV5Ly3jXx4lX2tHXQdopdfJJ1qOVgapzS+P1miPP+q/eBiVD
KpXLAyLpNd7o1NY8taXlW7SOslElGcRgIc5ZKaf3+B4VN2Gc6HM5T71h7zQgNfkCEyrahnxs7TTY
BJ3zZ2pidLizQAAYHFBNqLr+COR9LfdaLA1cTvIhJIbpk80KysvcyyyG0pFSrbvvUeIFSNfwNNdf
FOmf6x/DnDS8mpe/YSCBY8lDiofyyOLghDWR2oPld/dmYW38QEeFYMy+WkPyS06AH/dO9jy1oC+u
R700OBvLOFrJpEq8tBbHNTh0R4q76b6hYd8HKGl/D5RkA53xo4HQKGWpIHciBUm2vBgeMC/IbX0Z
e7pzp+df/OZrnuwz69sHh0OU2TfetMhemMXFgaL4Y2ahvhR5Xfd1SHpXrgCnYmdZqtFKvvxu4uZI
SFDPlUSomMvlihOhi1D3Iw8QJpid8KB3mOamxSk17bVsbLkzCMVNiraxzD7k32/XqO0wAzVLM/bG
7Nbai2nl8bU46rlBaDGTW3KbUgp+p285qgIEjeSEXiXle2QyzmOm7sx6Wilt/c2N3mzwOQ4KAXQg
OF7pg70dBohFUeuIgXqOlm01sdfzP4H2FCX3fvsYmYe4eRKQ6qQ8RYLtEdziygZcJO3/DnOm+88c
UM74xQvWbooka+Qm8sreInD5JAbpewsmPfbFCejTj+s78eKsvgo339+vKgvTEIs0xAjGS1Rjk+bJ
RjG+htPKA2H+kfdT+r8xLaZU1oc+M8Yu8vK+djETd+qV7+nCKNh11F8olgMFWd4WQViMit4zihLs
jpMpAI+fszVW84VREORfOx58TZcHrJRYwAQkO/KU9BsApDUZ9QsLT340mxlbMwF8+fmw72SoYGns
Cbm0KJmr2i0Qse6HI0xzG6dW/OjYvb/98PITlHOBcqo8qzG9Xf4+s4OpVzgeRkfeqHYJ2OomxPvz
epQLh5AlgxCxGNZc+FHeRjGNUhJDMLH+lBNb/XM+PMf16GrKzfU47+4mLr+5canTFJ3FxRaj0bMQ
lD0evl6TKPF+RA133wjf2cq9/gW/MQh9VGt50gtjZYMv05X5q6U0xAFLmghKZdk7lcqyg+sVpx4m
0TtF0g9glvZSYX8f1PqmKwTIQtrE5rQF0Xqntn+uj/v99qdgga8c9WDEi97Ja8ijltqtHBWe/LmG
eUcLMd5fj/B+77+JsBSyyVU504VJBNE5xmNTlvmPIVHhy10Pc3Egc7Wc9hQTurytqjjwtVAJCm8Y
9vk/Q/vbtFdy+UsDYe7/llxsWgCL47VrnRQt4Vx4euzUm7jXq60serG7Po4L+wHtsTlPJlOea56L
HT+jx5NKqYQnp+mDL8OfUkPkop41SDmxfmdP8LcVE5lsZ9s32cpH/W6MsP553PIPgLUZj/L2cxt7
E6JWrExeXXfOTR2jEOXkZr3SQJkzoTeH+iLK/Fe8ujmkGCeezJ4mL/cP0UgVZIp5/Ni7MrvhiQTx
0OXyvD6t784RQtrK/CaYu37vkrNyCmojU3PZs7rBv8uxRfOygfezCh1/62hVvLJZLsajxDHnMwjj
LLEXjpNjrFL5kzdU0M56wTseZqUj4l94bKws2rutP4/tVazFdDqABzTfCWVPEpNna/WBWvOjOSkr
O/NyGK5IXrNU4pcPZolKphZxEHlpOc50Rt4sA2Wrsup/fHitgMeAUQJmxUtq+VDVh1KZRn+UPE2F
qvSSVA9a86OO15wnlvAAHdgqaudsCGrOUAbUeQ1fbUOtbJKy7RvJkwv10dJA4CbTzplucyRTddDy
cadAL60G4y7ETO3YlbAJ7I43+/Xhvrt65j9j1pUmP2VWl1ecRP1RT7NM8iaYWnKwC4pdBwFB8p8g
iruiXPkSLiwj4UgVZm2+9+UrGuASfVNGHaWn2D6p/pd2DVm7EmKJTHVKPD10v5XIRx6k5KtqHmp9
5b6+cFC9HsUSl5q2WWvoVS95abrv8z2UveuLsjYE9e3esKOCb7Ziljq6fzHaBk6TIjzwfD3KpaUn
qaEYgaQKUu+Ls16Xi0zKJNv3Gu1XaFPndj71zY0i3TrYCtmU866HuzRp6MJSXvhrkbp8Cs9aF1rg
qL7XT98iR+HTXWv+KhfOPft1iHnEr76pEcGXVo0JIWhb3JmZ9pz0+amPjdCTUpEd6xGBjqQpqgp6
6/RJdQIqQe34QxuQqBaUBXztsYjgo0w2egfXh39pTWe1O0pxFiWipYp7pcUIDfi+76XTbWHdTUPm
Wk64MseXJoDzfr5jEJMis3o7AUmV6mM9yrY3Umq4Ofu3WrXS6iOl4TcW9yd2Df8Xw1lgaruwiPRa
I4Y62Io3plgC5508bkTv4Ctvq6mbDeKXiC1n39la/7Uwy2JXDxoYZdgfW15bSCjgKRDFwT81aeFW
qZG9kIPC3BilE2+7zOhOBSFOapyJYymr7U2Qd+grJB3aJ41qdQdJrouDkvGFB10ityhNtKarpyh8
oBFCbVnDlXzMuspNaMTgGCigTOqQPHwj+m51prIb2i7fznJZ27qUXXQc+m3d2tIWDoWrBnAW3MKX
H3vTdO2xg9NeQbYTmBRkclo9JDH8rTGAfdFUOR9o16sPWkStL1EVCtSKhhYMEg53faxkd2pvQTId
IvmA/BD4t8bJNlTlpHspj76WuVXTbbSH7GvdDY3sDhFG0WmgjI1bj5V0KCfR7DoNLmOThOJTHCja
UeOp8JIFoXbA51Xbjm3UnPrKj055Yab3kHqwCLYllBCyaLytLbn2wtDCbahDimRsjfgQSdZzGKXa
ye8tf4esVn7Spzo+Jo5RHdpMpuAXlvVDSHVnW2uRuS+yOvXGyPE3kQ9CkCya+czMZptLXMR+0kFS
N7V83xvgrBtLGraTnU3bYQj6u6IJ9VOkmQiSwqQ5ojIgdkPSqjdTaM7S84Vzk6WDuh0dPdyMYkDX
ATY3rEw0M8RYtSxQ29/5NvSUQe/NgwzB9GxLknDx1PK9yor9mbaTAXOjlI7mSeSmQpQU1XVlq8uS
vdcNn+pyk+5qP6ncCmzLRgnlNXend89gVZnNSAHN4HTw3pcoNZ2yjuzK9IbI2IS+vU388SBZ/l3n
03cDzLh2c184UGZnIj51QtJ5X2TLitIEQzM1phdHUG+k6axL8v3gGH8+fG7hzEIBiwrtbGK2uCVk
Mca8S3zTg0MquZKifm1VrTngLCqO1yNdPLzICwAQcC05y1QkRdMb/Jdpe9TVN1b4l56ebZWOR3er
vlyPdenu0/X5zUvFDOzLvJqvborINgSZXuB7zgBxiaP0Vk+TewkO4ia3i0OCt4qSfhAf+Tflg5VK
tYfGEkXhxVSKNGqTLm18T/1uo3Szuz6ki+fyq19fJA2V5kyFVPDrJgh4ZDC2q5bIF7Y480WDA23j
vwY3byfNUtXUmYzB95QsPQVaeKCjsc0d45MfkrRKkbmyIS6NiLco5RcQn/SDFzscbYd46vKWRZqy
360Id3g8rBRnLw1pbr/N2sAqspuLJRkpV7Ud4lleHvmbRpfvrALBC+UfhKF2IaTC60t04ZPF3UOn
LUTORaVssesGP/fjrFAcT1GnrTQ1D4kR79NpXNkJa2EWaRCKFNDQu8nxJsuL4NxK/Q152UqqcXHm
Xo1lkWo0mdbb7UgQBX2B/iYTrjbciX6rrrm2XvpUX03aEhMnWqw3OptAqOf01ue+QPI/cItQQ+zr
T22slNFX5m553E1mI1VRPRKtc75oUnxozPHW5zL7DzsBLBaubOBdgeC9/ZRq1GZUKx0cb5w2Rfwp
07aStPJIuXScGkwc5mnW7EC82Nph3wrdnlRGEsAVldE5LE6oy25U5fH6WOaVXiaEdGmgGQL/wgZ6
ntJXZ6lvYCcgrMDxJPUO1SMkn1wtOlU+cBJyQRmK9hovcC3iPPRXEVUfOr8fEtGpy71AX8kSnwcU
4xz6eMUxVMW2X/WrurgNX41y8e2aPbksNmiOV+qI5efIy2TPJloUrcj2sPVhnXyQ1/L3usBuCNVW
eipguhd7ZDRjXQ7C0PfIwCYl2QbYo/b+tzj6dX39Lm4UaKJzH4LNsrQiGbsGqXjJcTy1NrfDZLil
+B449d5vVrAll87z+fZgN6JMinPk22VTpC6RNHipnqhkV7V3UMY314fyvn5JOQOAtwoGjhfQu71o
GXqqVd1gepWueTkWPeh5nct+YJmMxzpGesdGQSCvQ+QVovDgxNo/1/+CC+cHDQ/yQPDHiAUv73gp
6QMDJXvTU0bkCJCELBCziPutXUrT7nqoCycwoWxgTJBXKVgtdmSCFGJbUBPzTOllGrAW4CWRmMdI
/dmqa0Dei8PioJJBFMjkL4ul6+UyqZHjNL06hlvna3tnhC1f/pecFvcA5S+pm6fZYstD2KnR8wxN
z2lrr5bVztU02GmdHq4qymoXDhE2imbNlEFAjMtjS3PaBFUoKGmV7RefR3QMN+rgK6jIVZvKfjC6
biOQc6VXEJbVDkECeltOkbpSJX5ncle8RGg2g4zDyfWYOzVKcUZWxZtK0T+XSdDfklQOewnC3daM
sx7x015MSJyAtjDQTNryV/0eE6W/r5Wqewq6YtgmY5jf9GUrbpBvM90aUVn04gLnDn8rioLoAG2A
LAHti6S8fAgkR/uk+mGL5mQ2bszIArfjTwbKaU3o+UWT7Ma+CXaqCCtywaLbBRmyBQEeZ49Z5Zs3
ZV6ZbiXr3VYUYYBeWYFmjN5O90Hc/0Q6lbdvZAWnHpTYpuZKfGxV2T/2+pCcoKpaG6FEk9sHQAZF
KWv3TVfbd1HZnRFcGg5DwZ0WGLF9a+dVeAC+i6pSOQ23QZo0JL9Br77EAaI4+xgYQQGbzKA6g36b
3ea7SJM6Hqe2dRI0xI4gNroDCgPjLYAh2RstffycITtwpuOi3tYIzu0kCUHOWEW5Vkdc45SZg/U7
9xlQUmnTCWkI7NpEnZ7KnqmyEsc5J1VD8WdM60Oa+2JvlyjmWJ1QbvivCXGUNti0Imq3qYY0SlJr
ATJNiNFpdo2ISaCZaHqVIxoMjbrFbTfZWv7UAhVFoUJBpGOrTGX3pwVbesj9yNzIWmSfshCkXFca
+qms0v7BHJJwE5SadVdWqKn4eiwdk65XnpNQbthYsyxD1NnKlzytPuhRMt8tM0FIJpNHUZlP+u1R
3Bu20DMEAD0/nHZ5+kVqf3cDfijwx0X/UyAAcf2sWkJt3wVcXNlaaOiSZBuG11VelX0btJ+5/xCF
R0P7TLnTrWWQYGtUmUuH1utBLg5IsrYAE3tiZtMx6LYVEnDm/vq4LlxpjqHz1c2dHdjBixBR3FrQ
UHyL3KfZdjyQfXG4HuHSIP56MtIkBb2/fKkmgapNA9vZ67R/FF/bWfinjOaavPpSXvvv+kAVpOfH
aN4jkge15VKFt+0luSGBTRfFsRLIHSNj9nNoW/3W8TUNATcz3ozoy2+MXq62aRXns7qp2DKC+nOc
NfbH03FwbPrciZndnZYtQaPHXXjwmV/DdgsUm0pO6eaDVOV/9ybdDwiTXHH2sqIptXhiBXVneEH5
B1hw0Gyd8vf1Vby0T4Ad/1+IRTIuRIqhikMI4662UZIa1vBf80ZbJOHgbhiBRhkKifnlB41MVhqZ
qUHjtvhm9v608YthdP1Ifjaqmow8DrbXh3RxY0Jmm3l09IuXPW+RGGk+YPXoJaX1BwxccKdqZrzT
Egzbr0fSL+TeDpkwKBaF8sN7mAy15CScJtsL7Ljchv3U79uufEFpTt0guomQZIEIlJpZO7tEyNgu
4+TQ5MjcdJE6a6vrwYOJYqZLlyPeTFER7dHUlOAiDyY9L3XYdWPi7DNEU24kO0YtsKwo0scm2tCD
M2yKKFNuCoFUDtVK8zYwa/PgIEGMiqGcP0dTKHamJLV7PTjK6K5PQPkbbHORuT7KvLgoiybD5yYe
shuKqQNFyUHfcavI+062QFaEtsQ10HEX10OFarm2dviuTN87FYxB1Ubk6WzPwooz7v2Xviu3kYny
nG1aB6gWGwXZ5ZVFu7g9ZjoQ3g9Q2Jeoo0IrzKYPdIJ24x0q7c9A7M5BDDVlZXNc2PjGqzjz4F+9
BZ1ALod8MmyvpyowIj+tT87K5XXhgYR/0P+GMmeSr0KoTgqLjSKoV4tnNb1F2m6nQcknHbs+lJUp
+wvtfRXHasYAzyWGEpTPramQnXwpuhVFgb8p9PKgeDWY5QOl1JUxJfe0PVFQIozyc2pKqFbXD20d
/ZPk5hOjLd241I+JFt2jpusaRbMdDbHyGLw8WO4F8AMwPZbpt1TnI+/N2vY6CQErAfQtrreY4+yu
z+nFxAPcLw8lqsrGO5qjMYR5ksIe8GToMX5entICooKiH/VR+1YZWLTF47GY+htrim6ux740RLIC
soMZlvkOit3IudYJLH1ZT7TyNjp78/G/RADva+CJAfV+kX6oVTFlhSNsz8wf5D5jDh/zesXF6dLV
Re4x28tZFqLlixiy38gdyS0qkr4bYhIYrMyScnGaXgVYfMGG5IjKbkZqleVDLH3L7NZFINCw7uTk
wfZ3LZW+3jn2UFRb474V90OCWnT/z/WZvLhPXg9z8ZGXmSRFw8Qw5exBHmI3Du3NbJhS/DBbe5OH
vxX/0IV/rkddmdulSWYyqICtuAU8C0kfxA2eaxTDr4e4PDAA26RvvHf/H2lf1hynrrX9i6gCBAjd
MnS3Z2wncbxvqDgD8ygkEL/+ffD5vrPbdFdT8blJ7dqpoNa8tNYznCDHuiq1pJnm9CGfwD3o1I3b
ArBgNe0DRMi+21n5A89uiFTFP3PT3RjVd9j5+rRZKkd0KVQ5ICx9PDpTqsfcNiBBCnXQDlLwtCx8
Osf8yhWWODhdm/mOm9QwiVLxA0/xZgVroQ4dfUCiMk7AS2u1n1wmmIFCyiBL4vRgSJPuXDgyBaWi
Vdgy84dSvYM6MmOhYNAcTztd/yYdG3AWwP53BRCVXlyTvgInHODrywNMzq5fFEYAZQSQh66J1LXL
gVlKKX0wCxyU4o/DtfpWjo4J8eTWgIJpVfiicVK/mxvE7kPvwm3FbPDWVgzrWaseKRJj+yoV8nHs
YgcFzJlqr1Blt8OcCw06iDH0oFGoiKGEqwMImjn69TTF/d5AtsEHsFLzgWforvFIhwxoleFxCnvx
KI5FE7ZaR247G4VUUDe6b6zfOB7eL4z1FEM7zQVeykQWas08SAaIEYiSIxlbIx/RsbdeGd9nG0Dm
oXmiQ4H6ZPwIxeYHpD4eDa0HKI3cM8jjemY5Iw1Cvld6cTWQXHqd1d2m7h/IkwKoTrZ2wtnNhnQq
4nDE+aj4fFyLUz7wuUcA8gAeWUhsETrkcHkpnF8J/7aw/IKjCzwbrFrZBl4rusiCquCBVpUe/Us6
+vtzBcZnyLfD+HjZVx9bgQ6xZiyaQQ9u230xq+Z6puYWXWvFIlq3sX4StSMERGph04dGaNelgPht
7cy/XShQe1MhHywDEt6Tdl3LGkqx2evlYTwXbx11kK0eS/DBYFWOTf4wWdDJId+p89ggs1YnG0jQ
rXZWSc25A87PgJoxGFkQePXocN90genuLvfm3MvsnQCy6NYA/rM6AilPtVLravdBfGtm4F9Q2+48
YtdBvhEMnF3fC9Pk/zW0dPdo9QEd7kgBZPzDbPkE8+RuHHRb318FAmnvcJkN+P53AZE74F82wuxz
338n5eIRDmPvNaAhdmewm4rGfTCgJA+u8XA/aMUnok7QloCLAQILNdjV0jKsKSWQYKYPNQ/06in5
PtSfmAW8ilG1AdILmlqr6dbaNEkdSSgy5abnNNDE1SR8KS6vqbNDhfqGThDTwsxl1Q1AYjguewON
yPowk2EHDucnWiB4uCHlj1rGO4P9aDHBqgJ2OgXDMyFpdoT/iKFTf7mFc/tiiScX2MzytF8dY3qn
Z3XXpOwh0Q/MfEMcHebFtdXPh2JL0+bcuXzU1HuIdNSZVBGtQJUL1dbkzoDUGBfeQJ4vd+fslKBK
B5T3cnquSxcd0yH23hTsgeoqQsk1UgN9/EQTFBQDFLYIso2rWWfcUYlhS/chhWw/kMAzVLz/txbM
j0dIkc+07BM8llr4SmXeJ9C/7N0mF2KcAEGub650FmNRxcjjINEyyd99BnXw/eUenF1VLiA94PdD
d2192kKMczScKkYTnZ77Rclwb4ylHhhVo/t9L8w9NQvjE/c+Kpo4e5fyN+R2Pw4bzM4SmKHgTV0o
WHHZN428mdw/lzt2soZRdYM9xhJfnhO4xDFg6xzmDhHqKYFkg18Pwx6AmL+9rZZmrEXkCIsMOiKr
XSnzNnatIuui2IGXinhw00eLXfcKiiL0y+UeLffRh8ARTcFeenGPhLQOskQfR4068F0DnLCLlIvq
ikmKqzrVgKYEk6tMNrbO8oY8aQtHMhKjIOKe4L3w/9M2A2wxim3PADwAmuGVR7qdBGch28hZn5wE
S78I0g3A+kC1cZ2zRt2+k1ZSdJE7fNW7GlDjT8zRcQPLDzg6zuY0NzXYFnTRxLXAlTdG/mrpO7v7
3W7p557splVXVpdZF8eNHusYNvu5gI8JqofNLoYyyrSxFM62YyO9jxXOoE+6Otm6WKoqUWkXJQQW
IsOow4UyDpwEZiWWecPmdKO9s0sP72HwjeyFnr1qT4Pyld5I9CslP2v9pwEp/UG8GcnPyyv8ZNUh
3LOQt0aKC5phJ7y+boAygw13rwhKmbe0Njx9PkAHAXYLYp+W2k2++cZB+L9e6WhzUTFCrQiP/lO7
4gWU1aJ/kZlPxs7oHcNvOLEOjQM9wE4mTqiVdeKnIq6vYgXjkkb1zYtbxfJmzMc80MTMrmH+kO2s
KpkDiccm3t4W9wnE5yEjD1V6eFPhb5n0nammgcXLF9S7B4CG8Q7NE1d6eaaRQCe5+SwBDAr5zAfP
jfsxlNaIBJyTz/40wLJKTMqAQihS3/OQ1rdq1rTQzBZDixzU9VIvtTBv7Ac1DKafYqFDRYFDkIe7
g9eXz810a4zFU9/Qq5cUzxDnyqWdXz5pV1o5PsLw4iqTZhmSlM5hOyMQw0kE/7ixgj+WaVeL7Cjs
anCMBEWK3wu0cg5DXuAA3bIR3sQF9XJ4vnmAPRrQ/If2CNVcss8VSsgQiwI6TBsCvK6hncEgWcLl
Ihs0JaafDb3td+Ay7c08+VLUswOl/dn1m4G7QStiWAwYyW86lFPQqboMgdqsvbYiml+JFD4aGfwO
NYlUtjnhL2wBtRSeLiE36YkHbHPvTU5VHhqd/QZbASSoSsGwAMKbgN9b6dWYO+0OthZWQApiel0s
YKNTGmrfjmW/0y1U9VLI//uwZch8Xcp0r3Wwx3LruTy0cNnF4wQ9RPXD9OFwBQdV/OTvQLWm16KC
hUMv4LGUEQLmkkGBG0Dc/qLrkKJZEKDTnrOhD/XJkTeMpy22lkO8PJ+tQ656HoKBBJZAU+ZZxDvy
U0Hq9dUd7OGqA2rRT8e69SbUuDbu53e10w/HPxhqi8QduNbYGXiNrU7MuGxjacg6Snl/ay+ojZQ9
tvKV284tcsZe3miPrUNuaH7f0n05V3CyHJ5Ut9ehnGGOZVhlkFpEZolq8V3VsyDno98Bj1Wni+do
5s1AAIwwIy6AaXenV1H9Gg3dA1bCn3G8wNVUJiGENYCfvksgqDPaOOBKz4q/oPATxt2DmdqexfcZ
2BOtZT8ZE98YgpMTdhkBFKmRJoYQHEBDH0egVmXWzzlkT3j7iwyL8mIdxvNbkt5rzVa96SRUWbW1
up/okHRYGmMdJQKcYR32s36mthRul4+cTOlRh1ZXU6pZcV42aITbL7R85ltSF1vfX66Qo0tWH4wM
xxy+XwErJrIfbOvO22pgmbGjBqAEy2MTLlQR7DTp7LUiuHz5nNxxq1lYrXkbBgEJlejA1CNIeALk
yOm/cHtjXW3N9SqIQwnY6YXCzhIU9pELskfXA669Xe7LRivrB1xbQ6Gj0tCXAk5J3ZPsvsXWRtS2
MVzvyMKj6SCQWnPojCa6P/DMK5pbTWzngrYaWe1Cl8KeFh6MdVTCGpbsjOwBHuOO/j+O1uo5MlfA
NzI4bkYQQIc5H2y9tC05w9OizcfVZazmvWOgQKYof0c5EGRhYWlwTsMpixsTjpUuMkWeSaExUlEd
aNlJswN9wOXbwIc3rDn/0RUwIE3d72yC8t7ltbK0fHIwAI9DADCFrMG7KNbRRNYGXIMsh2MiK/o1
6SNCx3CyXhFfyEVkI099Mm4kEs8uT6Cfca4CjXkSvioxt4sZVR05KFeZu0zuy9+XO3VatkVYt1Qw
dYgvQkFyXemTXecO5uQUEVXdlTvcmMluTG4BZfDr7KA39Y733+3+65jfVuLGmcQGc+HcYaUDFoQq
JkR1T6v57lhPkptVFNNIECi5oih3uYdbLayOK1HA6RkanFVUkqCffQDg/rfvrxYs4rwY2Xl8X89l
MMPGzmj2l1s4t7mPxmhdvp/cZgDKR6+ixLxOGQKvFEhNnQQNGTaO9nPr7bil1fOFKyIngvxclAJU
3JhOaNkNNLy2hD7PdwgpB4rYASX61Q2V625nS4dUkeC7Tj4m9gGGm6Xjf2LYLHhRoKQBwfz1W0wX
1QA3N1pGOSpfZvMD8gGN/kuop8vNnF1f7/UpbFD7RMRX0XociorhLfZdy32YcH/i84seEZDEyAC+
s2aPTh0rTuCyRVuMVfKc1/c4PTcaODfnxyHsajJ0azR6Bpu+KGXQLQ8VYul+YwGfbcJhSPgCFo3n
42qLQNfXjGGwWkdj6rtwCZgAufvEyjVgiYAAFCnSkzwMxFjcljKEC0l8P1ePLSAY5kaK/9xEHzex
OkjAolXI9i6xPtzgMy8xPjMRWKnA9gN1cZLeqZo5FRZL6qh1CvAxYCkE2onR/HUqdrlgUcXDYQtm
2kkCfugsUVAtr6PMTcN2uiJOvbHx3iUmTm7KoybMjxEoFwluT5HVEXJvIEL3jrpyuWV5vTkIoOzw
MCSq/jrChtwf5naEDtBUHWwFzRIzBxPbVbnrzUb6Dy1gMzjDpdTveKr7bQnXmhlmsr7qpixEPsIJ
6SiYP7mxCuhoQc/AxVsphj/cxtycnfujHq0in8lKrQyt11HTY274g+AbfMGzWwSFbnAUIIB8UrRA
oR5G9dStotz+MagCBR7IXW+pCZ3vxX8bWUe7stNnjix5hbRRYXiOZoAdb22JJZxvhC2S1NA7AQ3i
4+TXvUA80aQ1MqLSe9CHrctj+feni+vf76+2YR7HQ95yxER4HSf1fnJ3cTCKa+P1789dUH7+243V
maWTeGxEgm6I6i2GWSf7c/n7pzot7/vwvw2s6Yd10Yyd4loVFXFzk1Xx4vUZziR/qjojsKcSErnm
dRGDD2HOU5g6yINZTXj5R5xfdf/+htV9T4kYRNzGiI26ByfN4Vf/dQSc9XIjZxcEbICAsEWh4dTG
LNHmXsHyO7JjZPeQiCD2X9N7lrE8amIJOI4vybIwcTT3daQjuTVNwovpNc64jY6cHa2jVlYrm+ap
HFqJjrCx8/u68mXG9sm0+9+Ga7W+zUTZsZm2GK45QOAy5hun87ng63isVgubQeIIpgBNHdXTS8FK
pE6vWfOlSDf2z0Yza2xwDZ2GdqToRoFU0ASX7xkODZb5NpFPvCCO+mOv1jDqGVo3WuhPT2LMBgwd
Z+3n5SnZmPg1SS2LQcXgLfrSG20oC4SrPWA4ubsBjjnfzL8PzNUlU6GZyhzxwDSauxkwptL8YmSP
l7tyflr+bWPZrEc7BS7hA4nnro6kuTCN7jSNgkGmQmvckow5v+3/bWnp7VFL2eAk4HmgN/H8muva
yzAjp3u5M1tNLJ09aiKhrFeaQBONmseFP/cEU/LD5TbOT8q/T3Bz1YY+g7VtYNPzKpx+pf1umD6x
IcF1gPQNRGld4P0+thDXU9IUJhZwYexj8ADN7J7VYVJu6SSdm3pQOiHiDFkmlI5Wx1fLxoQ5tYue
oGoiROUPjvQaiKFkG1Dwc9Ny3NDqBOssbRB26+AE0297yv1abRFrtlpYDdmkkIiAcwFOYvsaZJTS
+cROPOrB+sUd9/po1ia+P9CfuvlCuptebqyrZRDWYcxxE6tjy8ygMoRiFLZHs5MVslodu+U474X2
ilem34lfl9fx2SEz8KwARp8sGnQfV9mM2oWkqM1FUr7Yi6hRvYHXPBeXIXwFkwZSWQzQ3o8NMDlo
WQUPgaiGIs3idJ7+SGURCPYGI/uNjX928FDTNQEcR+pozWAfRxgE5jYelCa9AbofPnjaj2RPfpjm
Z5byUUPLqB6dMCTL2zE30ZDbe4iPpi2q9dmOODD/QQ3pjFszqjPdzBqnigwo5sck8cs2qus3RUdf
Gw9a+u0TiwCiPpBZAdYDkI+P3UHNujCamiG/g3pf8pWWG4vs7Bo4+v5qkRWVQzJokSCeROVK8xEi
TWxXdA9tEV7uyLlTGVC+/3ZktdgsMRII26IjTaa8JnnStRrKHRuZ+61Glsk7mnwzc5kG9mAV9ar/
KiW/LxUMtY2tB9NyWJ2cBBTqAuB7Igu71teOzUY3OlIhd6/yXYEya/NLnysoejdeCk0vbtehKuLP
XDpHja5mKnXyvjflkllmUaqqQCVBS+rAJjz4xEyBQgIpEgr+/Rq+1jMmY7ms8MG4tzmKgvtMbGzS
5beeDCBU45HjWzid64ttsoZmaHWjimoUBmJ2u3iGZtWD63653JVls19qZ7UeQABApNSoKmo1/6XY
0vE7/3UoLtgL0u9ENkBPVCzcRODrnXE7WeqL5qqNUPnsggY29f83sZr0MaNwV00HvP+/m+mzPdzm
zsZUbLWw2pe6VJ0NZTk8apPHyo6kuHW3GObnm0AvALoCyHPNihA0z6xGk1Uk2ZuefxvlPhtePjPR
/zaxTNXRxoeRYBNrxlhFo3FdVD9auZHsObfjwXeyIH8GEMCJXomW6jAbSBC3qkG/cvjoQe4oYMY3
Zf9pxq9pd2+Lz7z6jptcvS2QQtaGHND7KEu6WzkUgQPI+OQa1/2Uf708eucmaGEkgxMEV+sT8e2k
MQZJ6YzgDPx71f0gkLBAzfNyI+d2y2LXCkwScHcnwtgu4crhDYZw0djQW+cqcSGd84k2UBUD3g7O
MtY6onESIYoy7sqo8Mx5v4m2O9cFmIqDbaEvHND1uT9UgG8PqNZHNvtii4e/9M7DBIAWjYwL6IGg
SSEg+7iIZeVKKWrsE74IZ3rFVt3g3M8//v7qMNGmtszLBKehXe4gmAy40N+NPkTCYTmCQiuDTBv8
zFYPL0SRBk+dcbgDzcGj7lsj0/ByC+t7Y93Cak+QfBpdo52Gu2I86O29w772t8WmEv56nNAKHlsw
E8AkAFi/BrxPGlMM5lfDXTcaD2ab7FScfDFIvS+LH1Xy7KZ5VC5KvNiLmvbNJq+Ae8EUANyuy709
STguP2TRWsCPQRnphC9SZrwxJgp30bhjj5XOfgw16BBFFlueKPK9bjpXcCE/VHmyp53+RtIi9ezZ
ERsZiPXh9/4zUMomeHHAx/1EfI+zDhAe/AwjkTtG4RvFrTQY1Ph1alNAlwqU/V27Sj0yu5vSAsur
6vgKx2aA5gNos6AOLm7dq1dXQmKgqYno72ZglfexFNU15fVdP7tQb8niveZo30BMcO9axa/j3P6n
J/K3lfS/jEl8heZSDaO7+Fl3s8qDLIB+HxtDv+tRnw1jNT6VrQHRFmOsgdSbgz7TrlKQ9lNo9zd0
voaO4j2uM5/yOCgFIPbxVO+FMyz/MXjg7N2Ax9d4WUt/uwTwMWnkgciAM3eTbDfDoiED0FIWKD3x
LtnpuX7FTFwVuniuTJr6Gi3fEkMUweVlc7p8EYwgsgKEFtQpKJF8PEaYiGfizmV/x79VyTVJNhAO
a/wBWWylAGUFmX+RcD5ZDnovi8nJSPrAB80Os8nonrJ+UoHMGQwtHUfcqxaC5byvgZpMHRevpHEH
5aFQb+WvrN7s7+pQQA4GfjpLFImM8kIhWR2bJIcQb1mV2eOYmPVVOxbDHTWgvFoKiPTMmcM2BuBs
e7AbQYuLrv4aocx0Lqo+afLHNA1aw+udRwLEH7n6q1n8T6+OWlkdprnZqrkRaMUwfjE4EbCtYvvq
0j9pYHWW9rKceJ2hgT4GAol+NeRTLzfO67UI23sjCPlMVEchrXlyY8KeMO0Z0mWP2ahuiqy5tzSy
p1qvAeQmHiZi7gwbXPwsjkAb9njtfr08iuc6ScDENR0knE+tiIbBzUZ4+iWPZSqCJCN7Th9a9f1y
I+cWxHEjy4Y8Cj5prhXEqIzk0VQgFGUgHaMcmGmPmvxyuaGzvVmQEWBPY+etkT/CHlk51yx97Dv6
lmbNL8cp8F6XG+f9KsXxn0lbKLyI1iDqsj7vjXoamww+N495hlNTpPLAhXWFMu5zW6L0O5E/nZFt
HFrn2rRsC5Eh6twQxV2tRkxPAyHgPH1kzhtDuj77UmVggDGvY9wb6V9mI967CKsvikgLVkUn1Dze
EO4mY5c+jumV0X/J+2/wjrw8Watj+D9N4BmNwwn0phN8A/TcOji0u8kjINyu8VznGw+3M98HkQ1c
fnz83SP346qrjXRWbAa7rEMB3bDgprjx9jzXAHUQRCDxBJTMerWVdS00EzyjqBpDfUe3zoZzn0ec
C2YRwA0L+eLj7zeA/lBGAm56Ke9vpf2JHw+VKLw28aZZyOgfvz7ppAaVg7JIS5HafBmrjT1yZs/j
KQMtquUCQC1gtV5zR8uJSsfkkdtenP8kjm8yr9+6a8+M0YdWlr8/OlkSNmX1mEgcX2W9J432g/bF
xsv2fBOAgqMihhTjGg0ONVj47A44IR2l9i6Jb/pOBZd3wvmx+reJ1VhVCR/aeUITQMMR0JQgil7v
hy1J7TOHI159iHrgeo1Vu6aKMwisdBL6K1EJdTdFnuLuqnu+3JEzYwWJ3vdQFNhHOJx9nA7DjYe5
hwBLBNS81R9iurv8/TMDxZYrH/EunlLoxcfvV3rmFkgwYMc1v3UNYogMbAHTH/WNh9rpUC3PcDxs
KMBv2CWrrTeVrp2YfcKi+SdEGcpvQv717kMDy0twEcFAXLbafYkNZqKduG5UA5h61Tl/vWYXn24o
SwL9ipN1vfkMjdttVppuBNdfdWfnG6HXyfAAu6tD6R7sx0V4dB1ATzacUMqsMyPR3Fi/zfHG+Ev+
PMjU0C+Drv2SqMCjhq32da9BsUNT3IraPgVrKvbtLQ/Ik6W64I8h4Qe+GdRnT5K4miPdtM8NK4Ls
hKyuqi0pg9NXAGYY24xAYgBZnRMtIFsmkkMtc47SUqCyvqjk7GExDObPdd0pr3DvM/U86q+JHfbx
Ie42lsBpZLm0bzLURuGmBdPE1bsQTp1db1XZHBn2k9WbQRrbPjRF5y71YFz+0PcBbGu3BIrOjCrc
wiGrAK0qlH/WANXR0CA2HJtT5NRhrd0Uw8YBc2bl4asAYWFRL0i/VdAvylyzKtGqSC+DWNxZ/FpL
/zZswNbBpYj0GN7TpzXluB4ZiaE7F5XmL4NkgaH9vnyIrbMWy+JeGFZADi07314L/ZgJwIEJhJax
uHsvG0YfxmN4wIzDgzZH5KfzaudOaMP0RvHkcLnts+OHHMHiEQBR/XUUCcpvozdZO0VEsG9S1d8L
5TyTfgu6em4ZgNgLDx84dSJaXeXMK2WkhW1QFfFOl5iorL8qi7LYuA2WrxxlPt7HEUsbVT8sBULW
8hEZqzQuc01FLmk8fcBZpP/Wc+Xb4FF0f4mJPmlsdbU5SVNadZtgO/P2ANdYCCBudOcdq3jSH+Al
lqsHtNR1f4weTw6m2Vjc7NktwVZwyr3oXkHT93oz9SuVeBXf6VumAWeHEcEHalnvqfv1QTEiIwD/
dRWlgueeI50vUzPeF07jx7bY81LfOpmQA1jPHEVOAsGIAYFzXOb6KuCRramIXcxzBGOHbAevGfVH
WRUFPogZPfeKovdjF2OcTeX9XNRdoOUgVzY2qPxwKQLwyhHSn1o+eYMTg7EqmYILV2N5cy1qTxiI
2DxoGHcHiSPEK0ktnhNBpsdSlP0hq6CnnozcurfUaDySSZBgKKV710yuPJRG8o20fHypLDL9KuyK
Hewk074VyvqlUdAbTdnnT05aVDBq6qyA4pT3DXvE3Lj1WyuMavSIPrdVIBpRZ14xVfFhZlC+15Kh
ueqyyTkkVi9BooZV6OCM1Q3LlAo73W6+Ul5kvtXlVpilRD6SarI9YkIdepSKHJq0be/E3LD9jHob
lPQFvY4l9N9QAG8DjmKsbzGIEBqVPoa0c7vCA4LB3Jmo/PimkagnmuXZE9RoYXxsqcqzrORP4+oQ
abb78qGc7AEGC6njx7oGIGrRmGFj9c1dRQorbKFwEkzEHoMOiPFQ9MOPnCyMKbsygt5VAHiaRoOK
dRXfUkhv3S8mjk+8sm4TpH7aGdjmerq2WFyFGSscL6375MpJBnUgCNkBfzd2iUOR9sjdX7YNE4kM
iDQkyWkSgAELvRPdxpCOuRZC77z4Xqe0uZ3goYSkRQXvBAuyv8btkGVPYLYSv3Sm+DHP2RtpkAlX
hWwlhp4zCVp5zQ6ahXz0YKevTEHoTE1j+92YM3f0h8ZKBLQv5lfV5zZwPoZbPcAhagwWMv6bOc3c
CkaYjv6TuYn+ag4DD7WxB+pbU5R+NZVZv8W0Mr4wlze3eoXV2Jnsd6/Xw8tMZggnJc4zFoYK42r4
XWmT9hwX8XwLRn/xj1s1lgvdU3sIbComJ7Bs2BVhLZrNAXkoaH3NztPIx8HPEjYGlauSQ1074JZn
0tkjjZM+1XoOuxwGz4dvTOP8LWsz6etairxLb44/Ys6qRzlSLYjxtk/8nKbwCptKeke68RlmVOlN
n8m5fmgtkeyzVpsxOBA3SalMrqaq6u+zdrBCAzqQfrosEmVTCL+OKmqtRmKcs58FUfk/NcSkH1Iy
g+KIwfiaw0zXuQIQrNqNpHWeVYyx9xwzTR6RvAet1qiTLyWsFEywQl54a74WsYM3yqhaqIbPzmEe
4W9aYJZmbbJ3mKQJ0oOCvRAFtjtMqowABdQhIJVqgM2o3KAp9Fd7hp51oAZuek0mWqAOWvzRw2EK
jiLsG4Q9Ms8QVR3oCeEhnXT+T4Kd2fqMVsmd1Q0CHQUPeXDHYFJvNH+DNqCfxLUnyW9g2WbPhjpg
gKKqwCSDHz/YovQcTnPYreXcd0cG9pQTN4E9sHw3KKv0a2ZKH88YY0dk312RhlkB0KT0K7dy/Rpu
koDLJMCW1ZAh8BXWnDfOMXjOyaT7c8c7r8pof92LEeoB0AYocBLy0u9Bxd9bBeleuLS0N2dBwc1W
DkAnBdHAzCCf4KTZuJ9LF7qXfW152MO6n9l55ZtcwKEMntr8mZaEQ0kwc/dV2Td+L+j0RyI4uOnx
iHmDf0J5RRbyNYN/OURI4GHuqz5RhwUF4jd2CpFBXRrfclLzxmflKG6rrEvfbA13j5fhOeWTvJ/3
kOqX1yTvbJDsNRqOpSFfTFGIAaSH1gg0KYd9okb30NqpFXRNLp/tTLge3HYLaLgN2R5liN6Tjkxv
JApuj1MsWhzj2nQATND1c0Po9yj/2LtS0/hT5TjqMS+5CMQAMYQEEgOBcIsmktrgXEMejh0GAW5Y
Ao7Kd56MFdj3yvAngFS8odTpjcqa5trhMSzxikFTnkBN4zcnJQ47VUIEQh8ebWOq/Txmj4lmxGB8
8F9lXGUeKNEcVnvlC3K8FTA9YAkBEQvx88rKdrpGcWqwer4HgBVoL7cxvAIe0x6k97I73rncx7sI
KLpyglnFALn+3orrkJdNCxQNhHWv+87Eb8KPupX5AJ2BoRB3s8nZHvJKfUhaCD525aB8S2lNkNrK
OiSJbuziOmHhRIDD6VBc+Qe3bxmqNM9C+CyiLKm1lj9lWh62Bda0bCznqocGrj85FgyAtbJA9cdg
d50Upe/0NfM5s/6UzJmfezfpn9q8rfacoFkqenvnQhLFg3fk9K0eShp04wC/THBD7+N0YB4RKPkU
oGrtW423YYpT75oN2RiWlXR2Pc8hFYGD/6ov9MnX+sK5soopf4anKMBk3HA8ZK67gLZYO7ygZkhT
6QRzJYy9pgDeh50v9CAmwheh8sXOMh6s21K52sEs8Ae06GtfpVm+Yw2vvGrEoQE+VH/tsMkI864u
YIPCAMLjXQvpjLK9qvpZfO36iQSGcq3HngM8jYsMiHNNDj8KAbmIyVWdxwyJ9549jPtamEkf5Bgs
DxaadWiX8AsoWlZflWZMAkqa7qat8SYjimWHHosYWzobnq3Jyn7mjoDHY0/lwczYiPKcVnn5LH41
wDR5A8Wb0jSwzKaiMW6wZWMfCUNz19Ii3dM+xdk9uPOhlDE2WYzCY14PxJ/gLIE6ZGldDbUm7xHE
O/AcdJgagQaMc+iXOc8wbWyvJym6sBl0rFlnToMybiCQKXTnuk2I3HWVTT1XmtXdTJzEd3hLA62x
q5u6RXSV0lj3obKBEDKpX4tan73Ymq0rZKfiXQek0G50QW3S9dL1FGyr/dIWradam4G+5TCv7pyf
7ix/9nSir1LGBkLRDEceXDX2vWxy1JR6CgXrNj4MfWvd5CpN7riWZnuYUTTfilmLfdMWw74oa+JX
cAcJuiTLIWOX0p2tNz2cJlR5i6gAaxCmlXA2TXUUPSULTcYfQZJh0D6iZuaXXY8qZdxAELlxrC5Q
y2WTDxJzquBziQe99TQBqo8ir6b3vsGAEbRkBuNHU45B7BRTGHOeHUAzF9Gcl/Gh4YLfVzPAkTCE
dO6xjxTE0ZPkoeGFfg+TzDRg0tR2uaGN+2ZE3VB1uUa9qtThgm0a7S4voLgRCEHFszKT3+VCaCX2
Q4f4MjREOr44biaV38xa/w+hikdGJ4pfVjsU39nsJKGdszkY9fRnsXCmYm0sfcQgxK87BvcSiVAW
EBXz0NiS7aB1q4eowqdeJzkN7NmdwkFkkx9XfR9K+LTucs0ZvBmEhQMzxBCWmoFFhyebZ8jmVTWw
r00nBuyaBfNwUqcVVDtm5SVO63oT8idhAuxTmBoqC6FCC07caLSmvV8IyHLXj277VMMJ3IOtzUsy
W6kHEdX+FWFEaofwfk6i1Mrlrd11OVySWd5CIAL2GXsUOUWQWz25tnvG71lCf419McLYC4veitt0
NwlAX8WYuIeYjbh2KlyDcBR1QpXL4QrkcvE8Nka6oyiRvxKzpLcoZQxf6KCV15w3c+RoCdRjCyj2
NDd9Mts6ynNx5+cgt0IDB35/D3x614+ZJ18gLYIrpctDeMAOYVPaRcRBYX9CZAbV/bgtdykSqrdg
jrtfhVHGLXzrWwHl2qTIvSHWx86rjTj7XcLkL7I0Wj2XCS1uhk7qHm7IBKwat5j8IYV5aIcID7D7
Qfs/0s6st21s2cK/iADn4ZXUZMu25DhO4rwQ6U7CeZ756+/HnHtPWxQhwn1f0mgEYWlPtWtXrVpr
RzMB7kGDlqig5L0ZZak7xFnhHzKLzkQ1Mr7X7IVHN8/rR8juky99oYcPyNZmNuRz5IuGNnj1w2bY
9QoM/81oKrZSFOJnUwZiL3tC4ERa4PMcKpqpAdLcyqjzvLYIj5OxQyXGyqMp6GnoyCD1fO/XY7rN
vPyrUEFwk4Z68oD0QH6UAx1QjNJ63PlKcdLisn8x9MK7E8uQrVLBd1Zo4W/+VUizpdLYqczZ1Pyh
3VspvpTnVnEu8oLIvpTMDDKZzt2iitkCQM1Q4uwMaOhlhKETlSdG4nswErmavNNLTTwBVlY/16Ke
bREQSzZp2PmbQAS/nvVFexSjMd3BuzR8CtSk/qRGY4D7VCU77Wj1LkGxmqF5l1b9l8hVhU0TWpLj
yV3khEnaPsk9b6UKd+iIalrtoEdSd5JVa45Sid3eBxCxoU/5F2KrDc6iLe6zMpCeMtkMnVisNr0u
DnY5dq3DS6B+UCS//hGnoJ/EoFAeM1lBzRSurE3UFTpXNWpDvphFjlf7+SYaxb0vCbZpQRQkjPJ4
31Hw29aQod0LVuPtFM0tbW/06k+UBlApAWCz6esyOSqma+3iPPQcc+zMBykPo00eWmgU6wHXeplV
n1Up/RkGSJiICm5Ot3LClg5JF8is4rvBC8wfsHUnFLRdmEHqsj7pSaoepdSq741G/KUbGQ66KaX7
sEfOvepD1SYhF+9GzW13PpUWx0pr1dbKbNjqTRM4rm/CxtX30h4Jo4mjyQx/q3JD7l/xhFOhR+F9
kDXJDnYt0aEe6G8rFDFtXLiwrUouhkCr0n0n1gShVizfm5ZZnjNJGw/CoJq2H+XmRgwiwYksP75r
tUCDlhC2GbfLgQwFXv5WF0iiiZ3r3o1ym8BVFI/3ljxEP0Qf0iqzlPqHsex+D2EUv6qKwFxq0ZfO
qoRd1rh/N1WVvEzC1uc6dnvYqsD1Z7LR2oSj3pbOpXRPIO7BdgXehvxItwn9TLEl1ueuCQRYmPRC
uG+8oM1tMifik0iW0mnqrgadkz75UDneuaKlbj1rEE5qTVICTbzsSAY6e2zVsHtOAqF/1WrpZawT
iERyMbFeXEtFvFEUXgUrkGzOagaRZWj5Zz/q3izf7x8zxcqcUHV/W2nUHBEN6O/ltkjvVK4sJ/D7
zs70slWc0ezi51ROKgcaV2Kz1GlE4053vW4ThWFiF2mYQ78hmnZXlZ7jBogkKIUk7ttUNJ0iN9td
4ruRUyjaF6A75mEM4vR31A4afFEwe7WKH28jDWmifijp7KylCHlrJFbtLJfGT7rmand6I4UOEa+4
N4zkdxlH1qGVUbPqPZ24LKiUYyGPxi4RpAc/RwHA9HLxXCjtNIXGcFdbgrUJFCBsSRTsYx5fu7CM
G5IKSuTE0sTulQpE3LzAtHswDf1rhtjQzh1FXpR9mHyLBKH86vaBfq9zNvbU9Ao7K6z2hGRObgeR
6yFtV5DeahPpkKE788SVWiC8kujPRRDx1kmAFkcQI2+TvBcOKhTwBTTslU90Yfg70SszwoAYKHie
WHDDEGR6TfHLRBzQRtVYPiAPkGzrUrBsoy+F7Zjn+TMB82gLIJLsQmRHeZbW2XLZS49m08cPflIG
X27nmBeTe7DhUkqU6JyZczqWfadro2WO50a60+WHMVvJky593yR9yJdp/lH+iNW9q/mmlVfpQGbG
c9089eGdL6/UGFa+Pxca6Fyo6yT0Dc7WKXadfo0O6CoFT+7Tou6kApxECugK2m+Y3HG9O547GuPQ
X1PE3RDmKwXMpTG8NzIrYFZaAkVTixFk0yKIQv+fn58j6ACNVX3N5w1Sjtlz4b19fAtZU4FHNi2J
5v5pDt8t8WAUgx6RfTon1fdzpfz48NdRCRVBtkwa3ZI2Td67r0OuiHBtq4tnoZS/y6SHyICt9Nks
zP8fRBdFFoudOi++ZUTRUV7lyD2LyYkSEHn1Qfl9exgLGwkbYBKor0wkHrNFoIJgKaAFtfMkklyd
y5RMxefbJvTrPL2FZBW4fm2Ch8077Bo1U0NdzLRzwx1ZycaLFrfk6OPvRkrT+21b05a8qH6giYtc
Jn9ADE3ybVYTGEg0FmOealyQ/SFK2vvRbeDTlT5DF/W3ODSkI/uVnsjFVQIYCc0fNrV5z52YC70Z
qoV2zmjkju997+ftIU0rMB8S5XHOODAh4AqzykosR8QzKTRQcvpzrPcJjV3kUu2egy9KZIHW+pOv
K0jMIQVtEDeYNZicy52t5ZYVp76on9PWkLaFDINvrZf3mkt6OPO3UdCSsk0/94qwhT5yrQFraTon
vza1SoJXmhftyerWyH5K+tQD4gzdfaiv6YesWZj5hZY73ad5UT97oJYStuQHeZbBpNEWrU7QNHyP
cqUXkREsm2ST2BGJtqXG0iFEFOXTNSs4t/fG1VAmDIXCdAH9hBvHmI7eOyc0SMT9ndEo54oUmj/Y
Annc2xaWEAgQllDCBo1syPT+XJoIR7lEHLOU4UaRGcGefry07Gwjvx/zYqcl1VehTr6JrrqvrHTv
k89T+1+3f8PCKCc3Tq8AEFdFm8cCkVhoPGOt4WyQII385GFU1mhmFk3QlmNSNIXkX5xNZM5bjFyC
Mpy7Kv8tlu69kZj726O4coMU7KfOn/8zMStngzSiTa6Uh3NU/5CgJk7SU5/Gtq/tbttZG8rs1ub9
YZqZi5008Xg6BwTeK052yQLhM85uIkxim19uCR/gQ9j7ARamVKCnJnZPmnbFyLUbAniEipeCkpgh
cc/OXLk4IE5TwPtwLisDXaJBKeJt0ZcmL36rqiCC9YtDHGbxcejl4DXTA3OndOlftydzoayNUJZE
s9YkMnAlNZQIXhoaTQzUgRyIAR+tCembjDChIlVOG40rg140hxVJMWkQuwpZworcZqMr3VlL5a2S
feubyo7J4VfNVzVbAdhf3SvT/AIeo2secYOrg22UKJBJWd+d+178ImvertT10tYoVBFmwB6rdSma
hfHfEkTKtyd10TKs42CyiF6vYMGdquSlK0nduQkgjYL1Waa0rMOOrTxI7XNFm4grFNvbNq8CA0ZL
E8UEKEK57aqdwG9h6m0lszurcjZu0iF50pPc8dGfycxap9EwL7aJLDcrQ10yqyFThZeemtnnDG9q
hZyUVVr9WeMOSPS9jwZkKMi8a6UN/5vlK4u6cDRB04EUA2tB+DOPtWKr5yVtKOxX6PYTsoJrmLqr
eJF5BOVPsY2QFErE2amkYKWlTZtx9nlUmxaEzDWJ4/rDUcBkhjob9z/43ysBUo4AcAu56qGjNzb9
qJ2kqLy7vSMWpwpvPIHGeSLMn1D+IFDjKNv+HOVZ8zyYZJJ5j3gvt60sbQCD1wHtZQDvQUtd+srE
cktNE7L+zJakBHrQyqmedp83jdNoh759u21u4ZJB2eEfczPnX8MMPARu0Z8lHwhH/8uUPw+WvhvD
v2/bWTrChkxwYxBjS4B1L4fViLnle1ran0ltfdLcHCc8vIW5+sWoJIhaAsdqjacETLVz2+7ircB5
gqsF8Chh1vTD3kU8WdzGsW+GwznIfFtyBTJBxVbTKjJ1PwsL+U4wJ8pf6lqf0NK2R0iFUAtmjWsc
pCBYWl0FEpDE8VXi1aKVv3Ph58rYpkm7iPSBJIoGWxGkJVt+jojVxYD6ZTf2Z088aXhguQocIT41
ru4ERmVL47OeHhTx0Zd/C93dx3uhcMV4Zf6cmiBlczow76ZW7bIyVgJRPhfpYCckfT3kwm8PceHM
XZiYpvmdCbMuprz1KJ/NBL2sZC/Iz7cNLFygFwZmcVypKjE0yYxBgipRUnZ+c9flQFTCt0ZeCQ0W
xwLFO7cndRxxTsgsIpShhFQGz4b+t+7+WMMlrnx+TrXTRxa9l2nM5+1cDu0xXku/LGxpJIF4O0z+
j2fELLAPWpUyViCRoSqBDhdDI70WoITuo07SVm4lafrWbGcb9F0Tw9O2PDGRXq77QEP6KGXiCKTf
sqXgTVUeRiHY+dkX1f9pjlPNrDiYANvWSMYX3O+FYfnScKhFitdrzXguQ+8FWPHWV7663bmWq80Y
HJp4FZW4OFDaF9gYIMLnveu5kCrEqdV4zmXvLz0S/8plmNHigtIDLF9BmO6Rz/57dIsHpQXvcnvz
L2wZg3IfwE86iRRzrvbUWLlmJg0YTJluGcSEVu6Wlc9bs76JNo2CwZcnsS0ZLEmxrdcUlxYNEPLz
3gSRy2PzcrG8KqhCs2uGc+IJX5peJOL2zDW2r4Wby6Bh4v+MKLNR1C0NwvAUAlR1MQCQ+VMaaa9k
7X8iXAw1vPgmWGNop2a/v706S+dNgtJo6umlU3L+ii1LigeSGwKlr77pxNj1nmLqbRMLtz+yTv+Y
mCb4nXtVK12HNDwZzwEqMT9KaZuUh0pb2eOLqzTR16nI+UhXffuVlMhKNWJEGTfa4KRr87Q8iH++
Pzuy7iCIuebR8tDluxYeSWnX1Qd5LWu3vBr/WJkFMFVtDpBAYEUptqJiB9+UtXEsWvgTwPKMhZNl
tpszfaij2v/z3ge+Hpv+91iunqRS295e9BU7c0JJ0/crdSyG4azxjuvl+smjjm1rfrXS0rBsZyIH
UOHmYA9fbi43rcD3NcDxtewxBThdnQGo3B7K4tYy/zExi14trzS8IsaEB9KpijJbC1cO4eLmImyc
NKjo35+3lggAH7Iq1EnCED6mnQxmR9+4+X0nl/9iLDhiUqmyJvLMmEUiET3RwyCoFE9InwK9W/n8
0mq8//xsNWIerVYCrBW8vbGRf7UActV/4U2Id3FWtF5ynU0/4Z03gYNXQUUmE89+sQlyx0OFzNHX
3uVLSz6VBkhkwldH/+ulEaMVxjCrqJOZIxglET0TlJRfb2+rpUUn80bn5SQOf/UGM2PXDTzJE88m
yhRWWMKqD52EJW3NcHfb0tJoJtUfWHF4ofA8uhwN6FkSEMJASas0270Uy8nGI9/40YqDyfdFVClI
SLGV55GbaAgIUAdEU121E7ar3HtL08VaSBod1dRe50wPegI4wh218TwoAEc9FL4MY9tkB71eCQuX
9jBJGVTKeUZeE3zKVaqpfuf2Z0r6dhv9SEH4pMnKk2PFyNw9gj+ulCafjGSekxdfW9RZzLV0xaIR
nk1TNxa65PNXPrF6imS61rMipZMIv7FlF/XLxzcXE0Uj3pR6vWq7gtXICOnU688mIOH7aszlves1
v28bmfzGPFJ/b2S2g93CcJtS56GLmrYdF28poINceWNlrOzfmKJ+ikAYxCJXD5BObRNrNID9h/2Q
2bJYHi1Bem6z8TEP9dcSDPTtoS0dTnrsEQacuKWg2bk8nHlcqmVUqHRGabltSjwMlRWnvHhy/rFg
zGLLiCxgRTP+cLaMfShsxvhxAgauBWDS4m4jtyfhBIi1ldk16bZpntcqE5f6Q0Vk8djpcL3G1Vev
jOuj2xQgaSiYkDlOzG9Cow80CyCPkfS9uUdLjvaadhMaSbNyty69tTSKduARyM3AyHA5v20WS5HQ
UBbIk/KvRAoetbyZ6HfqwKkph9lWIrb7Ik0+/g433pud7djByztQNv5wLrXOAZa4Xe3ak5Z2jja1
WbJvKOn9SUq9uwkNK2gsnz4bRuZ2ZDwBqqWDmewItvWjOEjVEfVA6wnkO60WAfiYPhWSbZhENMdb
Rb735KxwhEYN327v6KWNMHXJTiouXG/zQow2uugJqMx42B39b02xEdeowBYtwOwASYkBs8y8CBP4
tLQFsMqcJUCoEWSvrvCaIcV3exxL5wahPBR10QoU6XW+3DkFPEpqa+Gj417apGN9T7K3qum3MOz/
n6HZXoELL63bEEPuAHBDzDZgo0590kMoY6lfb9taOg5QDEySvqSHoMe/HFQXeCP+mpJiKgiPcjds
M0vYqwFAF4m6UdyFk4jj99s2lyZyWifaWOlMuEqbe0Xru2ZJS2TsnjL12YyRRKQ/ZDULO73B5rfE
OzvzS1W0BjgTB6K2qE83GY1IFYg0qxdsMfpixEclI8PCgQ/v21i8y2t5c3uYS1P73vwsnZQM6OQC
ohuhVN5Ug1OOX7PqXtI2iWyLazznS2efS5fJ5G6f6IgvlzGI+iLQG5mHYgn3SK4irDoAJf0XA5ro
FGH0A5k3z9yYYWBklse68fZq9+icjg9K4bmOq9QTsX5sbEO1i16qxF9jDVmcSgIXQj04Ys15kK8g
TYu4N1NZVgdkaJySusEofw4kFYn7s2SshK4L4QWRPgkYOBmIZOahazkRRTUumC9NeOZxnwy7vDwy
r/qHyTdMVFaIK6Z+5IlYZ3b61FrvK/gSxDNdD85Y/qQNov4ga/TUzU2bNdtiyttDUTOdxnfXQiVK
QzSARD5n42d33Gnd3e1dsbD1+PL0dRMqTEibLr+fZ14itX0hnSukfAa7MFe84dr3Z79fLEcvbZRY
OsuQ6UVSbxcfRhBOMwRbJW6QMP+KKVQk/5HEgyKeRR+u0M2IFO3Hpwh+OJgxZO7AK4eXmxXqwrBk
ns3HIYROlc6n2wamoHDm6diq06e5+0FbztagFtu4ctVWPqtxZGwaK7mD/ZBu3eao9Nqh1OrIKTtr
pBcy+nbb8oIvh/cIVNlUYaNkPQtXmzQSU2GCR460InSO/kWwtm366d8YAVcGESoVp3lSBz14KTR6
XzzHYhPY8TDcNa7oOr41vqJDtxIgLo5IJnFIJQ05p/krSe0sWRBBlp2bSv/UNOHL1EloC0l4Gsw1
poUFv0YR/B9b09+/O5tCRWer3Ee8+dvvcfxdKp/1YANOBMYKxKNXNslClGRSCgV2CAjLAgd4aUwx
UtMoDZCmbQHkRpbtWuVB6/srt8TSeaU0B5oVwjgFxrNLMzK9IYY7UlxIldqxLBrLP57andiJKYcz
CPzZbLOXnkovfK6TP6ZXQDuGCAbd3m7LI/jHwMzjKPoIrKBWxrNa7PTuvv51+/NL68DDDk/DFBnw
hV1OUF92Rj24lLTCt0G8N5WzW/2bJYAVUGIPU4Kek9ZaRuePoUU9yUx+5kiFx2sO7fqChMxFYR+R
Yee/c58vyW4cQilknLSAVgHv3rO+BbRyK36/6T/MbQfICGNwUqvw7Vx55yylV1IKBv2USffBMXA/
vJsuPz87gkEHy8aY8vn0AXFDay1mWkAmgpHC609AS4ptc3di5YNO13etnWjv8Uv4I8ZT43l0Vt9J
2l0uixu9/ilNvdPCUaKxVFrTk77ebZf2Z+OzhiGjfa7TToL1WtDbXAbotX9Q/JAdgJGJIIs0LPil
OdCitbq0GCMGKQWfiob2zMSOjOfbx+YPhvPykptQlfRmgcci0phjPLMRsEVICHwiN1/syjbRO3B9
ivbiN0H4lVmm/TVLPllDVX9pclkhEM0D5OdjyXXGOKcRv7aqYy8b5RPAWqqPoxsGXxuhMfe12jdH
NfC9c502yd0Yesle88ponytA3MQBxAGN4nJ9IBSpho2WDv19T+x48Eg02BV4iLuhreMfbRF4z1Se
emr5pvQ1GnvhK4pgMCYOfn5ufSgzm3KMbVePaVbwxshOQylyjGQwNl3USOmei6elvW3Mn0J6HYEy
q8prH1oviCT8DjpBtif6eTrmRjiKd+TB/LtyGLy3bDDHYzmYzZ2pFwFYp7bQf/dgyX7F8iBsbq/E
0paabuI/XIrw/87ufCOl20pMNFa7OMV0jdLM/WFCSDbUOxPzp5tSuWXq55iwdk1Eu9Tu9giW/Bf5
CBNCKtikrwKKLGMm+8bTT6LY7QLhMBa/8gQWZ/feowvxtq3r22Qayj+2ZgewL2o19kpsDa2596Bt
0uUPu3sg/XQH4SW5dumLvrxQEBlNlYKb/yS1u3yrrRFpXQdERMV4+ckE4cOcFdLwctKFnmSepP6l
4QlUaBPK56CuZXEWJgoOrSnriUD3xKx4OYwqRNxAkFrzFIjf22Nqfru9DkvDYBx0HxMpg7Gc9sS7
WIv0vpD7aGidJPhen3tzhL5DK4TPY6x0T1orxiucr38o7i/9FSzkk2vkqNAnMH8uu03jtVBvp6Ck
iuK5y4c7yfTlcVsG0Qh7kSnC3pS+mSLyOt0YVU9GDYdSmKa+7dbQlIkB6YLKrKyXDBdlop4eF7uh
VFMm3zQcJZejHxqAvueJ+sDJhKz5fHvCro/55NFRuACFMFVZZsfci6W6FZIxOUEaIKIGSonCLj9c
XFF1csOAeyd64atyLXrYgkpDZ3gyxMIZAcpVeg+bxIrDut5ZkxVyMcRDC+FKWvqZHCI9chLao2T5
Tjd+3CViYZI6EAE2XHf0+J439KqYRiclEW3NoPFfbOyu/317RZbGgcAwDyGJhzbvycst3GeDRvEu
i09D4GTPwxrv8vUrEsjiu89P5t+dkFCqO7/T+LyrvY3BVqgfINN4Lup9WO+lDwqvcy5UlHKJ6PBa
JK7mbzqqKcYg9uwuOY0fDZq7IWL76GzBYWuQb6ZsC1H9vDENqk0jNOusOuXyphL2WXa4/f3JH12e
70mGi9gOKCJqCPPzEaiiH1hKWJ0kuQofW9H0P4tC699Hml4+qG7b3SmCaNi93631j13vg8nyVK7X
ZVBI85jSV3O5iuuiOtU/29heU4BZ+/rMD4tDBDtHWFanIgwcvb5r/0U+hFIIfSYUCBF04M/LjWZF
MRwWuLxTD1/BYIfKWjy6NARcFqtCtnASjLg0oHiSmkoqSz+UT4L7ICqrKzC9YmeLL+uTsoyGtAfb
eDYEqZHhXDA9+VRja+ulnea4JWxMjhgnhnXwxib4zDsvc+jfVZ1c4JXhWHVb8Op2h0DGN2jCj8y1
SqcW3dLhZL+yYyQ7hktVpG1Eb3YCddTnqJXNjZ/55q6wYgEyiCHeUHEInV6RX7yu1p5MVxMOoZ+C
3IOrfXztLX3QUR6XvUNFX0gOk5wBlWIWjsdOLrrXpOYO7/QAydC0EgzBqUpx2KRlbnz4ZTU5XR2v
zi2IBMwsLJE5C3qa+PLJlzeFAnf8hwOry+/Ll4sclHlXVfq0BMNLon5VtR+3z/d1kHj5/dkmqlHw
SBNVkE5dHIjnrqyrRwnEBKSLYqvQrO4j9QmxePFht8WG0jgYpLqhRJ+7LbHw5Waoh+LcjHdG+Nks
Vq7c67Nx+f3ZtBVmiWh0w/db2nUl3Ee/4hcX0O9Y4FgTw0zZpnl2oPK9vuth4Abe/CkGnaH1EOdB
4xDD+CY8Fn686Yq3IU02t9drNjBaMBAbmlolpkYWwq1ZgKfrdRNC2mCdhGEnqufBXHmAzgusfwxM
qW5e8QQSVwk0MZcoEvmVdUIZsZQc3Lqq3kH/EqkvqrIp3sRslys2hWRR3o71x9qsr4xPo393OZv1
MJQ5L9hTmI3FX1ZRx7siNOW723M4u9OurMzcWqKamQIZpHWCj85uRgPWwLM1HtL4SQp12/Jfbpub
b5X/2JvgASKvZdppZ/Y60q9FAfPRSXdlAkCVVp0JSgSFm1FvyqiUbDOuqmNqjdVekgvzLhGj8vPt
HzE751e/YXo4vJvZmAZ/SKQa86TVMAiGMFcWquW0vky6XH6OtWJln05jend1/K89gh/AS8Q+81pd
m/EEEvLYPKnFRAxU2IHrbiAXXHGPy3M7dYNMwSLF1pn/rQm45dbFTu+lT542uLZYZsfa4jKEYgRC
c+NHlvXfa8iP1CpZmdRpO14N8p3xmZcRa7AcmRWYJ3SgHsMyvLPCZMWRzcml/0wkOUh2zdSid9VG
D0pGSKPS0E+aeLbSbDO6913/LI+nKBvtLtnKTbd1ZcuRdG9fS2vl5dl78j/WdXptJpw2pcnZ9Fpm
XYlFj/WkLXfKmPxGz3oi9dkkcXG+vUMXl5JI87+2ZrMZ6YMlwtimn8oRYkzK6vvaQ+UjHT/XdQhP
WJ/d5Xmzg9hzP9bKWuFgaS15biAO/Ges83IoVFFuLUN9dvL7Y/Wq1CvV1rXPzwYnunE5hj6fV2Hx
3Wn8cXv2rs8bbYa4FyAOLNNV9a3g68D3OuOU5T9TKMj75KCtEZ1fjwEbkLQAnBR51Sizu6cctHow
jFY/Rbxe72R15Uq93muXn5+F5PogZ15k8XnFF97SCT1dZA8IshwLPV+5ARZHQp2I9ZaRZpzXDkJl
lOXCIx8+WrUdxuBpft5ejmt3y1hgvkBMiBIOfBGX7laoukhL1UaHJ2vv+Tjb8XvPtdlCkmSuudrF
wbyzNZu3IhsDCONqnUemt8sStKat7e3RXF+Yl6OZJUn8qqx7gnX9FFbPvrFJUQOprMeJHVNv6Gtc
sbY0HnLsFNoJQiC9mfmcMTZq3+hD/dSG0kPhwo7dfb49HkmcvWzwa6iBwMzO9WDo0+v8cn08YTD7
Wh28s56JhbGLTCU9JHLebGpu68qhT0m78xCVoxG5K3njtP4m7OGvyyvozXgrjudeKLQ7sYiR9E1h
H/TMSP0aBmH/kqX1sMeDdV8bU9A+pUocHVrJjQ+5MtH4jpbrFGIVor0XTXxkPBy3kSgV24iC2UsF
G9Iuc3117/a++1DAB7jPjBgacwhaNqZeByel8mm8h5UYymEIEEcx4jUeR6XvGH0T3YdG+1aW+m8D
68dKisUzjCFkl+XI2kqx9TYWYr0v47Dd+GWUPwCFG3e9G6nHJivIf7lFS3RHVzH04bp3glQickZr
4r8Ex7nT/PCvfqgi28h8aPFypdmohSs8WUPaPURWEG1Lsyb9BNXszupElc6uLtvo6pi9KKEa20Us
Zk7WNy6Nqb6/tdxQ2Q2GnH9yGz9x0GI3vriCnu3csE4OaquR0Ki8+JgXoe6EYy/fFYb6Ldd6H3Y7
U7WHbIRxGkEfcFUAZqQK4nCI25KjUIh/eZ3kb3j8vfhtM/6y1vAUSyecRzfpYl74E7LscgcZtR6o
aid5Z7fVdlYcHSmQ2ZGsvppDtU+lduX+WPLvfzIwQMqo2c8f+zXNvBrdgN7Z8H0Yz9KdW3nH2FjD
WCyaIe9CrmrKV83vew/aRF+Ewe6s9hLo1NR/YPFPXaPvbp/ApTNO2mqKh+lduqqlQUzrVYPG+TMg
E3Whc7BW7sOly4SedXLSYLG5DmcOmL54V/TLyjuHLi0f8NUaJphz9MrX1VMnf3QZBeJLwDUhLkJ+
DAawy51gZW4/9ErtneVQOlhhv+fkHnMz3/CGs4VQ3FRJ91zq6o+oTh7dWFx5My0t2Xvzs8iiQQI4
6IMeVzaYb6Mmf9H8et+18sqELq0YCX5L4cakw3buldvQB9yTuYAZzexvVasTu5bclWB3yQaNmlgB
UY13np2pskavtIFh8UQ5z6al1y7X6hULQSYA0H9M/Pn7d+8g+OFV4phGOLV6rttejoJAlkQHr7Ze
5aJ5hrFhQ/HzTu9xb4K2Ui1Z2pRA+6Z4ADzRFY9KFI6mFhi5e+qhxgzjHzD4wh/7IxxX5nHRDo2v
5Oo12obmt1tQ90ojJqN7mtrHo+rVEmO7MT6p6bePn2JsTO8uGYcx1z/OBzQ59CpyT268VaLHj+vN
8xagGYnHHQ7pmp2Ec01rtGS5pyb5ZNpp8un2z5/3Qk9RAN+nXGL8yW/PwUKBAK1h6gbCCWcusyPg
vUwF9GPHMvUeGyVqN2IFK5Xv19WhB0S5SbvePID5XStKLGx8qA/pXgcnBWhmHo924whZqByxK6uN
8aj1zu2BygsBHO2hNHuTobSgHJ2FO6h+dEqvKO5pgEl2CzsvtTTNgoU2pb82hAvz29Cl6UZOC3Ov
60bulK0b7vNARLSBaORnTZCx6yMvdww4j51cauK9ko9vZumZm0hyiQyiCKaCTPC2cd78DiztGLTa
L1QA1Mexkhu0coPEMTRYyW8PbcH7MbIJOzNNINpEl85XLaQ0CEXTPaEtbLsB7NOx8Syma2WQxQXi
MsEDAnC5QgNM1Iwj3RPCCS5dOwObUBxuj+MPicDsFmEg/7UwBwN0HlKjseALJ9ftNmlU2D30OE6m
GOdk1ByzTo9NJSD6kUIELO1Vozm3mnkcOtLw8PXoWuMIfrk3++5RMqttlAQHqORX9tHiZEN7R5mU
4PmqWCpNrNzUyNmm+SMyx5lEa9WwEugsxFVQTBnozUM1RVF2tqBoGaISIkrCaWg+ueJrCk2rjKLN
aGm75IPIxD/nn7oG8HyaKnjZzoIEPVI7LQ1i7wzxvJ0VfwumvvGjfRPsB4iBqArdXuOlTUSbNsrY
dFYYV105IcIcFTlx4dQPT2F4KH7e/vziFpr62anN8rQFmXh5FkjwwVMpd8KJuot0FFxddHyUBZww
D1N0BkZoiGpLfh6zMnxwDbPeq6MRo6TgfuMV623GRnG3iaLEL7obu3+jIiM5eaK2Nvoy9U4pWuOo
lsUaK8/SnkJXbIoqlKk6PrvzC2JLuYuZlNp89VAegJndLl1he3tuFm5E6Z2VOQZdQwYiygNNOIkS
G8sJvzfdMVwD8S0asaAT0Chq4CZnXrY2tULv4RTmiaZZG56YyaYOOtSey4QG16L0VsKJpaPCwxyn
Ts5nCtov13uMvY5XUCacBNjQclK6nfU7jp5q1CcaceWuXLZFBhK1UTJA84SGovhgdTPGJkwPtQYB
3qTZZKPOXSDYBtW82+u1dGHB//dfc9PfvwvTYjWTcy1maGOo2Z60t4baNqwvtfwclLJdpiuObdGc
xMJJAHMmEtlLc0onWWGVT4Fnui98PKgdWfZeRdSIxqTbI1uYSKKOiRmEx8+Urrs0pTWtXxYSsRnC
DgcUB763rrLvhGBbVsE+j8cVd7rgc96bm2/8sgsS6qo9N/9oj/VTk3y7PZy1789mLjaqxBgQ5zoB
jSfPlaxR4/zh7pndizIdddwH6ETS+Tb5j3c7wahFpZLShgFU6k/Z2HjIK+y1luBki5umlyHouPo6
fTvxn8th8X1i+qfkR7BhfOm77qHI8wP8IivZ6oUdw88CeYSfpbBjTPPy7mfpMB2CXSKiGt0dwkP0
594LbWNHvn/oPajIS33lRCzum3cGZ/MgoWIRIRDrnkyhfdQi6x61auSGiKyGYTPC2nd7XeeQ3ulu
BAs3kbNMKIart5gspm4ajR3z3mqDbaTNo4JwAppaevyS2YWjDN1ecdsDfJ37SGbdvVxfcdqLc0wX
Fng5meB17nMGofbBs03PmAC9EOGp6fdtvtPrk2V9jdOX2wOezt3VPptgt7zjwc7NQ+Qyp+ksmt5m
jZhu1FjbmtKD1//MIAt08QOJ6bj6yjNNXVxTPPck3wn0ew4PAgYID3JWuidf/4TYg53rCJ/VClpf
km3Uz0b/zRz2YMds/u22bSwbbUI7BxdVSZkj/A9p59XkNpJs4V+ECHjzCppmGzVJeekFIWlm4L3H
r78fdDd2yCKCiNbGhmYetINkuayszJPnZPUmTn1aiHnjTe9iS946PsqSiv4a2fAZDoemogMeHZja
gFzDO0i9CgHps1U+h+A/e6qQUnNEw82VvQfbeI14c/v9axj+MLyDEUP1/kNyvozG41Q+oguw4gaV
pcVle+FyqbcwAcJ+rgPQ1DYCaUd/+F53u3Q8ZjJ5RVSOlOmXib5dqxxUsztJxmvWR24eB+RRxp3q
DG7Ry3SpIaNi2Yf7m0BdWpH5J6lQRxCoiVkOT09GU0kh4Db9dxC4bIf2i0PEHyvVpiy13ThJ7qjs
i+k5L74jQOJaY+vq5TdJnjaGMe306Kdflxsdjo5pOHeNvdUzc1OP+7H5x4tenFzfeqBj7v/o3+LS
4tYFMm5CAqSBNBIxWg0I6TaKDOcY82sAw+wCtkzp/5P101ZVnqT+c6ajBGl8aYp3eWrtYm3Xkb9R
gwe46lMduaxEc+v0u2FmyI89K1LykFSvk/Wx6B46/Vjn59r5jBzQNHwH//1oZn+l5UBqF0W3YCVE
Xih3whUO8s8mzQlC1hCuR9uesiagzYs6tULfzqtUP6Xx81ghyYZuRfG5Kf/Ww0cKHXG5lvtcuMpA
exM/w64M5ZWI+K6rsa+gjtAp05/a4l1xvr9M84YWVgkaOkJzE+DvbTuJXsdd0BalcYxM/Z0zBA8G
vFM9OsH3zSyOQpsHMCckb1hBrZpcZYHI1dFWo23jvTRvBTXONwMD+deCcPUNfjt1kKkaR1k/+8Ck
I+3L24dApx/Eh1gBhiK6Bt3MhqEBF48uiwsidxXXtrASNqRsLARvgpv0mJbJiIKRnT7CfNgc0l9/
8Osvvi5MT1XVjtY2fL0oP2bqq12v1eQXPCeZbRJu5HPmxRCmx2khg/FRVDsWnf6Ono5jNNifoqH4
GKnedrT8w2DU6Uo4sLR5SX1APWA6hn6TQLJ6tUcCj83bRTWXYm1VH/Ju8HdZp2srG/jGFAdfgWuW
G5+bn1zzdWQVmSRBwrJNzrL2VGWfzW4/tSugvTUT6rUJ1UQ0rCvK5BxkY/fYqhp1qzZIjug0rcEK
bi4URjNL0pNfgGiOmvC1qQmxscgPMCX3/qyW+CBHkeU6JpxXTaT91frZw/3td/MInQ1Cc4CKtkEN
R4yXlb40NA+ZrnMcfgnMJyX4UXGAwrV81dK4EN4FdcqVc8t34ae+mratE59BbVT7Jkj3NAA/20X/
i2fbwWisf+4Pa2nJaCE1yZqTfLrBUCF31vueY8bnekSdjh7mj7WvA3peY6lctANzEG8zepUhwbhe
L2iieG1PU3xOnNitagLOX2Wz4t9uDjBLBCvlf20I2y+CzFWPPDk+80L8C81mlITNJ5AP1NabX6qf
vwJgX+NaXLZJMyYECpRXxBhhou4x5oMec4+Gbh18MPti22jfKYTo3bNdr1VHl6fxv+ZEgkopGTs6
m7T43Hf+NuVtKHflxv+TTTGT87IkvMBueKM7KfbjNqmSM8ocsB9aZ2N0zlO/lvZcOlJAan5zOdP8
IJ7h3qaRFaUvpJdqJJl1pAG/RGXw0LUfQw+Xe3+jLxqDOnJmsILqXqzdjEZGTwpsMuexqra5Tmkq
Dx8dRI5HKVvxtEumkC6iIEBnO9UHTdjreqGFbVoX5xZFqqb/PCITWE+/eCrcH9LS3gOZBPUPPp0O
0dmXXLyVUyNvY02ToFtJoJCUYtnfSBNSspHyl6lGH4haX+RGb1Ymcr5nr+ItThnNA9yT8EuZcPNc
Ww2kqJZR9crPjfqiSC/OSgJg7fPz5F4MqohD1OBLvzgDko62ADnvz9nSAbr89cKcmTDxSSr9Tmf7
e17ybusg/FspHK+NYF62ixFEaMS35jyCuQ2m3mv/4wQJN18f6VVapXy+lQ/Sq6I+3J+g+T8Xl9eB
e4/WEJ2OHjF3L4Pu6ODHLM6NND3k6dPQ74v0awSH7HAw1IdyXDO4cFq48GYlI9rNZzLR6+lqqwEe
/KjKzplcAtZtfOkF0vrRdXJV2vqw8KzsgEV7cHXM+HhK4qLXGaop98p2wB66dR8of/6NHOf9Ofyt
QSBMIvcQsYkJTIKChLDLjFEJTToYsnNqphHYmSGSNj1nagNIybaKUxVIuyhHmzlxPjWptKuM8JjE
oxFsAAH1JezGVA2LUIlc3HT7MZ+m4bm1aRpx1c4vPnBCFVSL7UR7xM7gmgWUZ0WXyi+FZoTbojTl
XZGFlWvynzx6mQ4Xb92Gzz7KxRsoBNBULU2+hepzRntJJRUu+tARiiNVwGrTd+Lr24S8qTlNu4wM
CmJWyZDwDPedQyDL0wsPOukR5J23ZZmio5+kGVLtaExCWB/5LuUID3L3Mv3e261ylEvlO4It34pQ
Gut9lDZgEMNY3iFrjliEZddd5aYWzYlaZP+jaJ33meYnFbYl31R2PPw/mkUdv08KPTrLSuDQxGKG
pI+moHqMFG10AzpMn0xF9n44sap2butHzkaKQ3WT6JnxlCYW2pu1UrlKIaWv6TBq2z6P+9cqTS2m
p69WttiCB5g5ZHGTvHspuokewEIoTeN9xb3Zvvyd1spK8nlhC0O+CVKX+j1NgzfyVY2dpbGhp2cf
psdw+q7E78L+qWMC7+/jBWdJohIfQPGcQEB8EUX91FZeE2bnZBxcJ34pKhsUx0q1ZWGy5lZXWuzm
+QLOf33+A0Xzermo0nMaPHofrHEtGXjrz1AzAC9P9Y6nqVg8ojdqqpVSSs6W/6mPPVcrtJXTvjQA
5L+heprp827yG05RoGoQZNk5LDdG+9lcq6aufF+sYBfIoaUQImZn3dk5dPKuOPy1zwuRue/EniGP
fN56BvzdRNv7e2h2dYIrhFCQfkma2EkAia6wHulfRzU2OU9mu6mL9lHTjoToeLxHWVoDZCyN5dKY
cPDQVjXS2MmT86g802tFl9v9wSwdvBlVR5rAQlxV7DLX43QwUUNNzo2/y2EPbSOERpXtmnLnwrkz
KECiJciLc25uvj4SXdBoVH9SjsTkbzUlO+qVcfAG9fv90SybAaMD76MN0kO4pYgTS8nQw/QcaO2Z
WoPb9+qhMMb9fTMLEQVZlfmhzia4hVj6tN+kGpqs51FCWMppd2Yf7XTlXTAdzahx6Vx0vTWVgoWN
MC8RoT5pW+hkhSAp0jP2nJJX5+CEYPmuyvO3H3qDNDtwMxZJVg1hp6EMXNlWnpdnrSBf5xprZZOF
YwM7DsJVOsp0OGBhC4S5o8VxoxZnQ92m798Pn6thG60knxZ2swHCDA45uomA7wljKPVWSSIk1M9O
Mn7oit0YRkBSJdud4j+ZLeq/Nruaf4ovIot+2jIaGM2AIlXLn/P9Lba03DTRwOkEPTHwNWG2xpol
ymg7Po9BshmRPl6bqkUDkFhAuERgTL7u+kTKEh4eeHR1ph5UbhP+vH0A3Oe8F3Ff3OvCABIlh3cp
rZggSz20TbDXlMf7FpYW+9KCcM02VqlUtt/xKvET17fULUHTTup+5vZK0LA0VY5B6yY55rl5V3j9
BuE0wpupl2f/RxkcnGLFmyx+nvCdkswMp5YFp2VJHSwrplme6/zzWG5Ua63jZ82AsNQRgrRtoGFA
Tx/Q3fbe1qFLOIUUDUVXhU4fi4KIMD16W6Y6EuXFuQ6rf7Sa4F7N3h7y8ACAcHquhuA/hM1kJ8UE
WqkvzloLNBvA28oKL2ylq+8LW6lW5DZoEr7fB/VjLPWfyOHsTS88kOV7+2pfmRJmSxtqckQBpsbK
lXtX+XT/UCzcgFefn/fCxVM9byc1ryQOhVUd8Hse1an+7a6PxPHMPsZFftsRI4VVGjS+k591M6fa
DrJHcsbi7Z6c1CcwVDqYobcTs5Cp1Uq56eWsiF7uprr+Xuv6vm3SnVekKzn+heNB/mfuPgU7QmpQ
OH/KYAWAeu3iHMUv06GNV542iyty8Xnh9Jm/O9hNk8/X8aMl72pl11fxii9cG4MQHShm2g3kwotz
lu7tZN8f7u+qlc/bc5PUxa7iNdCXSWQVaJltUPiQ1vAbS+ePlAmcTYQ4M07t+vuq1xRxkLOlyqwL
X4da/VsKvfDUxL78qGv9tHK5zlMuRPDEHxA8s49B34keK6/HbtB4aZ77JFPeTY0VbNS4c9x0hDJf
4bLaenFof4fmTF2Dqwkjnf2XRZTFfgMrw48Qjn8WjaXfNQ5Va60byauX2qsKGfgDdCnZSzBAA7/i
2oSl+3+DsM5DsAj7wE17NU050lQSlB3pCsONb/V4DTG5ZGGmRpo56HiRim/qmNqE70+ogBWBdlbG
5v0kraHuRPz971GQ3KLer7Nw1DKvN0g3mWAXGkM7UiuAh1vWh195mhkPfQS2SYFP8NmI+/CAvKz6
LdZBgBgecEofnOWKX1LnBbrYO/wSCj6QOaC8PlceRcfkxfaoJU6FkE4nudx0LkBOt/SiXTB8qbzn
yX9QvK+d+d1DO1r2D70dbRSSct2nqUH70Eo3SW1tev2fIRke075yi/Kd3q0kVIVQe54tMNFAInic
ACAU8QlBrFtJ4RsAWHMIVQK3AvyV+7va2ery2y6D/5gCCsl8zDrxs/e78Ax1paMrBZbhqJmPiXlW
1lD7Ivpn/iSNyvS0g4VeKOeRWsuDIquUYyXH6ZOMaPseZGR39swGpJOZkCxr65TMILQa8qHuevMp
Gm3IzXNfBQo2Gi8Grbv7irQaXP9jtcuNwP/om1a4L8oGrON9Tyl4e37u1fYQy1m1nXeN2Tb1qah3
hbTNrQOdO/+bCSEYChItLWbJsFObfMnDk1ZGbi1/+t9sCOfNglgtqDSGYWRnNf+eao3bZSuRkOCF
/zNVM6ANdML8nL7eOhJ6xV1LjvYkp0H/OqaydIzaEGYcp0/o4cy17dBJn8Y0qVZus9s1ggXrN8U1
romuIeGy9Oqx1iqPrI1u7KfiaZz2Y7gytiWfOPclI7Y295eKF9oUgltIalM7QlqZB1v6n++vj4h+
mo+FTf4S7M6c57hh0yuTHv4TxeqOsBHU+0rzyk9a0gQJRYYifq/FgfpxKsxf4+jl+y4dlIeg6JrX
yExTvJbjdSvxx5KDnpl1cQO0N3IXzHN+4QfkxpL6upT6Y6TH7bZo5WSX2R3aE1U+2JBywqmkOlWw
tQOn/UBeBQ3Ypgaw7UHztzI3C8t79VPmK/jipxixn6qlHA/HqXqUnL2vvWhr5ZCF5cW3ki2bGxG4
DoQdFI11AAQME2P2OouM8+q8v74LYcKlARGMHUO5qsCfNxyND44HM/XBmjbOG6O6eQ9dGREciUpz
Yz/EGJEcN6rcaO3dubQQF7NkCU7EHFliNc6Goy1/T8OTGTxk+fv78zRP9PVtPBOeoIhO8pKTcPM0
95rJUXq5OVbJ2OtuXKRp7yKnmf1Vmo7/y6xD360KZ9oMVq5OLpHWGrfa7SDp4501GCjBk0URi2/a
1AcBSNz2OPQIkTu+f1Qq69WjLv/mbX1lSOxHHadpMmJPbY+SslWK7ZjsB3MluLmNG4gA6bXmBcmA
eNILJ0dPB7234+YIC10HTiLdIOfY6Od2DXq44C6uLQm+H8HkJp+0EIC2+lmZdkbwXA+f1AzagAc7
rrel+RA2T0marszh7bm9NiucW2k0QTEYmI00Y3pMA9N4GgEnrTjDBSv0bkFLSSKS9KDIyE5BL9Q7
BeJnj2LWFH1J/e39XX/rHSj9XRgQPFzqV8NUJXV7HGOp3MSF1G3CLks/SWnc72NP6/b37d2eMsJ7
usRQAKGz4qbp1LYlJSZ3y4A+eZ8UehbGh3ijZxste6j6t73GcUqQJADDIMlNGpos/vUeDIeKB4sV
q8e8eYnKh8B5+9xBwweKhccEV6j49iv6OM0tvVCPff0SAWjmwVfvx5/3J2zBKZAeUWddLfr8Gc71
ICT6HaeMe/I4yocyek7VrRWtxPgrJsQbovblvDZMTznGCe+MDRyKylpWbM2EcD+MddpkTooJbXiO
v3fRYxWvLMaCBQgXQD2S4iEGFEuZdpJJuVZmUFTJtb7NkvgxU6sERqfq05sXBPo9Xm3IDKhceoJn
i9VEcqJ4nI52VTxC6fPc+SnswiM49vuGFlwohiDRhniPGoT4vm8NSCa9qmZE4bCzp081whxqmL3T
YXAZ3si2w1nh0UXWChpqKINvAtnAC+o+15z8ZEZ01Wj/GN55aL6a7WOYextrVXrmdrWuzIll264N
pzwtMddO9PY85nnnoj9zf/7WbAh7bhqzITFUKUeA612SHfT+Q/BG0Lg4a4Z6fTiHwYAdNPByGkYe
Qey59bBy+m/9//U8CTmeyFTKRlVguB+76KFu9p6crdwwtxcAHmxOPuj4GNAMwnae1M6M9JTHnzXQ
4QLK5uD7Wk9jlbWnMeXtt+a1NeGy1htvAM9ShqfQ7HeWHb0GxioH7vyN60AOGwZJqvlFdts237Vd
GPqhFZzGdJvbp64+G9GmhV29Po/+m53BzAJILmlusLht5m4zehLKwApPtJVCKPNUFUB21lzbwiZA
rRguZG5qwGBixVunhaPWq44kpvb4gT6pNx+Tq68Le1hW6riOFL5Oqf2MEM+rkkuviACt0VIvLQsM
ojBfcJfBgCUkfrNwrPOhV8KTEjwM0bOfPEZZ5MYS4grbak1nbM2YcPYDCKVaulJ4KejfeppGaKFS
kxBhCHmjG3979Zo0z4KvmQWl/zs4YRKL3OlzyWRwcYeetOe76GtuQn8l/7+8EYiq0YUCDyhiElL4
t3xCnvCUwK71qYjK6smS2rW6z5KVGXCMkC3twjcEzGEBA7NueOHJQJVg2DjW1/sbbu37Qsg5aV6T
ZmEYnVJVPqvptyZRP9+3sLQalyMQfJqcwztiKYzATx/l6FDID2G+ElveXs7gvuZOcYIOfI0Yblhd
WA5px4JXzUdoMrw4dlNddc2wcPV6rZ9jecb+NTb//UUawjYkXvAhu1k2++2Y25vx1/0JWzoul6OZ
J/TCAIJHVu+HanjypA+DsfUjEG1O5qZFtOUF4obS22Bt872pzfwppjUDaXkgXttTvVHJeH8GJ+9p
/JaseZql6br8urDBVLnJwzjpgpMm6e5rUa4Fs0trf/l9YXs1Uzr2isOvD1tipXZHVjOWf3Q+FJX3
l2VpH18ampftYlkmPUtt0KvB6dhLv+y9lPy4//21iRLeFpGUWWGk8/1Mc8tus1aKW/r5pPCA7oJt
uQ1grTwzRs1OgtNUW1sN6UoIBN1Jix7uj2JpOXjEkmcATUwoI2ymfvShi0dt7RTZD47zpMjvNaV/
kFRtM0R/3Te1cE4ofcK9zc6lWVdM9+bR0AeeBoNcVhhu4PW02KpP8lB/UorsgGDbYxpXa2QEC7Oo
0/AkA8pGVf4mHap4QL9Lx/FPkr+Vfto18kmH+6Na2AYzmIoKIognggzhsoxTu5FCsgAnqP4+pdqj
Ik8rL8wFC8DbICiZkaxQ+wsnkj4MyCb0HN7C8Ml/coYVZ3w7RcRFiGSipDO3XogxrDqEtmTqUnsq
FMjv/KHc2Hb3kWaxFbc1/8zryBI7CLMBZ6Xke9Our6cIYyFy1Z1yuDuBSmfdljx26XpDbj1Uatev
2PudiLs1SHYedgB9hgBfOwBjkju5GvzuFKLj4WmwXcDp0vwKrZemOFb+gJLItGmU/Vv3w0xJzFaj
WkbFT+RjTFouUN3ou1NmTYcqz45BkO7um1jI2s02QKTx8qCRQhVcj62OVjiGQ3dKss71JTes841S
HHK6gZKs2bQZ2G3fdofQcvVUWklO/s4+ivPKY5cuX9I2twImKKg0pU6u9WQ35rshDLYx4G3FzPZh
Fz2ZQZu7TgXfhEbzfSYPrl+RtjRpRdDj0LWK4u8i1Pm/y9uy7FY8zNJWhkqZVPRcqrwRIJHqMc0n
o2xOvqxJm9SIjOcgsFFC8ypnZRaWdvNceiZDxrv/RsojsrWkpnGqPkXaNofTpJ32iQKzx9f7S317
9mH2twgmQbyhYCfupsBuk1CK1PqUmsMjGvHvafVfiYuXJg2RoLleCiUmRNHXxySwugoK0bThGb5T
rAjGihjVm5UtuzSOSyOCl7QDqyKHlTQnJ3np1HftymrMG17ckgA5CCfJVFo3YoyS3CgUp9X25Bk2
ih5/DxBET+GPXLceSvmsJCcAiivhxeKILkwK4UWKGOfMetaetEJBjFz5mGrtH7iSy1EJx7yJUy8P
E0YlT+8U4ymrVmZtZQimsPKF1+qeGfF9P/s71X4V6p/8frKunEY4Wmj6vN5ZDYe01uW4O3V2v4mS
eJu9XY+P8jHrTXqXeBjg0rWFJJEh8EJF+gRA19l4+Uq/3W3EMnPMoVJA+4VtgMW+/rxSV5YelFpL
Xi88pMjSNlXLC7x7SRPvU6BFP2JF294/8Iu3FqEKnHA4dlgnhCGFvm4GdepgM35whq9JQCOe6ca+
7vahvwubb3FZHfRqJQxc2gq0eRJskmvhf4LV3rQCRY7k9mQkx+DHMJ7vj2rt8/PfX8TiwWgoUetM
nE86rJofqMrd//6SDyM2mkkuyPfeEJA3jgOefuIwqtVnujzd1oBzZq3fZ3FpLq0IAQXo81YZgaie
PHtMfiQSMiup5xsfy7KSXvNJyTYmvFq0TQXfQqcOjqo2rolLLE0kRBtUWHk400AtuAS4aYqpod/l
FMPyl+wN+h7+ZCb/a0DEzdidlVt+oren3NzSIKnaD3+01y7GIPaYSZYfysPAqdKbcKfW0rb4+/4Y
VibJEdaJZF8YoMLRnhrrp/HT0/7k8wD2uS3J7/Bwut7MVRTSwGoMuM2DonLz22t53qXYYo5eYO1D
UpZGv2sDlhGHClBeDmPwzR/9XWrHD6b6qFUrXTqL80T/HQ1/M0ZNDCPNHixu2eI9Ze81fJKLP/Ce
MxPYfz4vKm5r8K/+v/eU7fSp7ZOHWoWlKUa4thgRfkGAq12LypZHBDwNUk6ir98iAhd+xkkyEGoZ
ztM5hHVKULZ2698+l8mL00pBBz4sGjfpPZkO3yoxneIEedem785R9diW5aMMP/6U/QmGDaZcSmW8
l2678Oti6qXOq8sTLFS7HmonWR1esmItI7Pk18jC/wsAE5yKWjgSzEZhfbJSaHL1g168OlmzCxLV
jfST1ezj4jQFb49sZ35PA8gUUedNFitIyipTDIzSUOVWCBD8dd8JLBwiBQEnoEG2zYvAmLfKxVbo
O64ctVWLU5TUm7D8XmumO0j7Lvwf7QgxAjp7du8rWnECFy+bbmq+hM6DEq48ZhcuOEiqabiY8WYz
vfb1aGi+9tKy7OnvbjdN8ZhMO6/c3Z+whWCHDMPMpzk/6m5ofCU6DaoaHhry4yN0jO/t/Aid9lB9
DvLHcA1zuHBQr4wJ8YYXyYk82RjTR7dQNvGa9vDSOb0cjLD6+hjGftjyfYUetPTbWB78+q9aDShg
rDyflvYZ6AUdSgOe/YSJ1yvjVGAYPEeuT1rwwwrrTUa9DKVYrfp1f3mWZow7n1aPGd19s5/VYhjs
fqjrk9dIrtvGaxxVC9+nMMIGQzCA4t9vlbmL8xKnMpofTjSeuq+q8hzmj2/++WThAGzPbwH42oQ7
OWbj9ZmZj6fkJTC/W/qXP/j875Q4MGtUPIUrM2yIa4vIGU5++KUMI3ec/sQA1ySddOAkyMddL/NA
JsZWJnU4dXqykaTdUK+64dnNCo9YJAZkXrCI9pLjF9ywrSTmkNYQKOato+xDvfpQevUXLShfh87a
WGHn1m314kH6SMHxWc7sv0YSWzZNWOhrHqLY2aiJ+RSm1V+Fbp6QaX97EH/5+3ThuRj4cHx3gdad
dHJpclG4a5CgpS1I1Xm+WPFx5Oyu51hvLHMYirE7WZLlxmBWm3hlFedtIE4xKdQ5vAXWdJNOico8
7Vvask7QTyib0Sg/2G16KEtoIenq3Y71sL2/Lxe8A+V0qAfgDQbsLMZAtYqMsNOF/cmrWnNbt9PP
3i6tTUjj0VD3/9w3tjR/v3OrFkKQlNWFDeSrRRC3Jplcy61GqCtXPN3CHcQ4+DDFTZ5T4o2qeUYR
6bXdnqYCfcB9L231tYzH0nTRCQvZOpzO80G73gGaVjR2qiTdaRyVoxWk5zZCGG1K3g/5WhJ10ZQJ
PbFDNpqkkXCgo1qya3NKu1OkR1/LKdw2UfLRRiyiabXDH6wL9zYYNAjKSBpejwrdnNQb5ak71UXi
7gr+cf/7SwEcPVvA0ClEzC33wlgcHQfgtX1/inN4aOW2fzfI5TtF8w+otk6PdGTsOyV+NSLtYUzS
P3ALGsKjXLcgRrg7rkcX50lPtbcdTrp6No33a/3RS7uOOgCVPCJgeKEEz46msFyl/difaqmCOfeH
rB+9aKUEsnRw6HxAOxUvvsCKUNXZyBu+O/mNuf0pkc6+v0BLe+3y+8LlV0zkrhxEuElPRI9TgwBZ
E//o4+4j2kMre2FxKDN1wCxyOzcdXa9GXrSJP6EseELHuYsPMMbeH8ricpCInitGJo5N8DGhpwyy
XTuc0PZFrZ618NjWf7Ch5lz3f0yI9wyiGJUzQq53yhxYioLUtTf3x7C0HKBOZbTA5qZ4ERWaj5Ii
DY05ngxvb6evo/ratwd55dAvTRSUAdRIQIPM3IHXC+HHZgslajueWvWs0lMePlRr4KOltcbLz8J7
8+n/7RYuQjalGss8NOrxJIWfpE07fLg/TUtlJp5P+OP/76US05+DVsvdlJTyabLK9GsPBHWb6Jb/
4Iel5srNlO3Ie49PzRSb277Lim2aVeW5Ghxl5fwsDFSHxounItLpQLgEH5AV2gilhTqdlJEcGwKQ
abW7P9aF2OvKguDEhrbubXPAQlnt6wohqQ+e8hIT4rRuGr/08sqAFrrpQNpejEg4RoEEHs6LjOnU
+fWmGb/Iqba3EE2HRsgI9l4QIL3+3m/GfZv5G2isw6De+CZSucaD3w0PWXLK5TXEwcKx4BVD/Dzz
JdEyJcyyZWdQp8sFN6Kav6RWfmjMr6WXgctMPt+f7aX1JEqfiZNmamJTsMS+ko1U90jQVSgapTs9
bFfc4MLpYyjQdpD5hSJGvN0D1IQL3yJW8SV7U6rvEukVleGVVVwYBiSFvGkAyqPnJiLKeq0mWIIk
+jREPxI3776+eZauPi/syWjIrMhKwg5ckb+pH2YNo7cbINgyKHAQct9gP6qhGwzoYJpTPW6ivTL+
j5+f99uFe7KiUQvLgs/78N3Lx26VIXVp/i9/v7CNksJEmi3xmlM42e74bYrWCmQLu2jmIgA1OlMM
QS97PQJZJ0XVD0FPy9RmsN0oe26GFUaNRRMKzT4m1Rdel/PfX0wSMoR5P8Y8+qoifMjwq1O/y/8g
Y021nvgQ9n7I48Sk/hiGVmiE/nAqjU3gZmtd4UvrcPl5IWr3Gzj4J0fqT4q/zbPNnxwzasczwz9F
/Ruy/KSzWrlXYwLMptgq/FmJN5aWgEQ7wpbG7CrEDI4V5BNAMWM4Zd2m8aHV30xvb/6fX5y8NlQa
EuaO1+tV7lDMjK1+Ij1hKO7OIUh/80k2eTjDTzS7InA2wvdtX287sxlO6rBpJTcKVnbp7GqEdzNN
b9SboOWAWUDUTuFJaEZDwgp7/rtJa9xCqzZa+M7OnyOaquJhpZy3cBNdmROmi3zxNNSoqnGwNz/l
H3XnFmviLAt7lhY0NGp0lv1Wvy/pqk42Jkw0yX5KH4JP9xdkIZ7g85w2mrUc3kXC/d50SGMMWcmC
D4r0PFP3HOLArv9Wp0LfQN4gIeUxpv6zP+XmbopRMLpv/3Z4pNl4z2Ad5sCbbGHsSBpyxORq+vBv
WXEH4+0w0WsDwhKlbdMYnqSSDDqP6nMwPP7B77cptJC953ISa4SZohB9xjxjrJ7Kiv5FNVZ29Pz7
rnc0v//CgPBOarvU6D2bxIxe7YduV0XHYY1+dnENKA/OOfu5UijcHn0YlHZT2d0pLl996Whs70/R
0ghI0/NOQtMIXJ2QjpNQdO3TLu9OqR6+DB2t7YTrIXmz4c15H3IK81aGAA2GKRHhWFUAVI2qbk+p
nO+sNHyQ+TOMawmZhemCQNtgxSExAbQnhAvOWIeZHijNqTmadGip8lpyac2AsB5NhEKSnmgY6K1t
j0ZMoK1sqt+POmFXESeQ4IZkcdZ2EUyg6R5UrYOJKA92o3EujI9J/Y/Rf03Hg6y3rt+U7tjEmwKC
/3astqNX7ZK3w26IWECrKGRrZzSEcBmQgMpQsivso1T2rm2XG9NYqewubD1etAboxt/+TQxaVKut
hxbFjKNaaK7WVjD5qu+NJFvZ4QsLRloL7DNxC32J4kDkvnX0IimtY2oYGyUtN8nQvPni5G1Oqp3K
GsBBcqbXF6fu2XXgOZF9TM0CWWFtk8grlbulQZCYw41BtgiYT7CghU4vS0rozL3cc1tI93ZPT+j+
7/cFR2ZJuYcubOQc9XHTJNv6y30vs/bzhc0UylbXjw2f74vNkGab0F6rci9aQMgPfPNvZeL57y8i
4NJv+iKBG+YIZ/ImRbwX/M4fjOHCgnBXVdWY96WKBWizp888s+9//jY44o6FuXUWg4VqXNympVrU
me0FfL6K3o26FLtliEi1KZm/Qrs9VI70qKwSKC/N2qVRYdbAGNN3XMXOcUDdN5HkTbbWGbB0yC8t
CLPWxGo1OsjWHadk70ebsH4M3x62UoOZ2wyRJwJHK56NIYjiuqaEfxw12TVkgMNvTjSwLjhjgzDP
4L4X7xQtJzpqPevYb/LhY7OmhHobp15/XnD3hdGj3t7x+QzukWg4BAZcRo+x/fb9S3McLf8zuwZy
9cIRD30UXns99Y5yTg/zq5H9uL+BF/bS1feFM55PGThWsntHlOeccq+9/X3IiwaEMamemXpYrOro
2cRNNCGaZw3vIwQn3/x+u/68MD2RTxYj6/g8DC1t69rTVnt7NHo1AGGCks5I9AnC8iO9Ee0ueXvL
AAMgbCDXwGalX+zaA3ZkyqLMajzuOdl91OO3c905swgsMQn/gqpIuILsUJK9bKgk/F9WuZlvbNM8
O9XIFlIdWgkWF44EnSSyM9+m1CJFgKJihglMZCgaG87Puv1maB869Zu0BodZ2rEXVsSEhhpJVl+n
WJlQ7DVhDJSLP1hy7iMOHb6dh4LgXwf6JkKtRUxza6YtYt7N5u1n7vL7gncdi8CQA7vzYEAJXP8Z
pc4/cBo02/DEAUTM9hJeoLQTSVApqvYxk37YwY9we//3L9wO+sXnRSZKvdZrr0fe9KgMz4nx0zd+
qtJKNL20yFQ1yEuChwYSIUxRnTRFrXXoeyZBvlcm+Z2fKx/vj2J20EK8TuUSzgYQ5EyVKayyCt2y
mgWOcyxjuoImy9+k6EIYufOAfMQedsE1Vbal48E1RE6RNz9/hFUZjNbwO4UxKZK+qfvYtbUY+pZT
GayEnYsj+9eQWBua0iFpuwFDUvhe7c9BXm+1pnCl3jlK3pqDXx7VTM38m+hQ3GuqKeWjrrCZtWZn
7rpDMj2P1l/3l2ppNxBDU2CGVRxiD+G5W3p+C2EcQdyURGRsUM/2H+5bWJgyGusJR+Y06W27Qutp
kSwluXnUEOcrDyUMbUHwNZJC18hXTC0MBlMaDCWcTMsUIcSoK9l+lXXmsX1nqx+M9tv9kSysB9VT
pgpYGrSqYkazLm3Jj6rIgtwUedr0V5rlT3Z/cro10bDf20g4QHBBz5fjrIiLxeurS7UaLUFCzjwO
XT662RQ9x0H21JrmNoiHn4g5y4/M6yfV6Lf/R9qV7TiOI9svIqB9eZXkJVfbWZm1vQi1UqT2XeLX
36OamW6bFkxkXcygZ4BsKEwySAYjTpwzOsXm/cNEUydyeOBfAfeXdK/RIpsN1iXuYZiK+8TaJ89+
uaW5//5zCFpiSD8v4dd1fhgYaavpS5jp9R3d9L3CF1bn8Pz7y2qePYDscUKGJcZqNUaxSaed3d6N
2lGb78u6CmheBUO/j1XMJSvn98Wgls1wZlS0TsnjBoMiB8f/CBjZ+PH24qzspgsDUlCDfNhEBhMG
pn4OtRSwVSSnkooFgDfi/7/etrayoRxQ66JuibMVjbiSK3CniRPdwYYi7OCQrzVT5TvXhgPuCKhN
Iwvmox/vcr6KYvJK9FMSEKU5QRW/2RButu1pq2fFNk3r7e3hrK3OuTXJJVIeex0eleRADb0PMor2
cpo+gD5WMW1rdhARAlIKti8E59K05UUSa1lsk0PViLu+ah8ZGs3TTFVdX5s8cGGgPQ93LHp05LPb
B3U0bTAcg2VBjL7RA9IgYxegAeT9UQ/Q3khxIWDAe1w+j4gzpllrEdDXWDWybWHqK47WlRkDIxoo
a9CQDay0rHTb+5nLSiv3IUwV2X5QzBt93t1e/BVfvjAhLb5b1IbNqgIZnVPigFlZ4VsrnwcdztKB
jzrRNQ+KJmpi9aXnHcD8d9eU1SbPE0V+cIlipFsB5bo/rPRLK5u8CgKh5wSpGbzILBL61lvlnEpn
a/po//oat8+tsi1jbUznBpe/n51mrBQTnkAw2H1uaRbiDlD41cqy+2j1AUHawoB8VaaleOhXWleA
JgEUJWQPpVFifnj3sgN5D84ylNc84Nyk0HAY+ViMpok2/3vhAvexv/35lT0IBjzEuYg40J0uIyLw
6oPkT6fT49QUZth3XlAn074afhKzWhrmxOtte2tLsmTxl+6fFVHgWp/aCZCh5Dh6D1PIjbu/+DzI
EJZOH5yUrnRyoSjMJqtvkqPr/po6HviKn7+24PjuP9+XkgpznOd0iKvkmFbDHDpzFbF42Gid1Soe
gipDUgRVFuCPqHMMBIXBLgvzLGwHhYkVkmK0DyHLBmUFsO1cVSMN4XjMbUHyUU5027rVY57W+34y
o9wzHrPCzQKUwyK0ItVBgeJFovvIxM5o4r+9Zn8yofK5cPY75EcJp7Q3xRDTo+WS9tCaqV1uKtM4
+X4MruLMTjcoOlQP1oQg3Ovszxl1ugcB9tqgambjp1ar+IPXDqrzHyR5UZ1SkbolJgaX1xYCEUGX
vYI7mdKjsZBdAeo/CsXD7A8K+2oSFhS1DgU8gIaWjXp2VpWIJgvXwcbwsfJgv/gKeFHg6vWHCc3+
gVUN7c4dyyrUvZpu+9SvAqNkbij6fgjqJp8ira3qiNGeRXjQWhHnLHtAYanZ+paqSet6xcDgDBI9
cKgs6BTAqS5/bBP71CTNHB+gDNEAF6Hrpzhxf1klKXbt3Phb1mRNEOu0jDS3+T2Q4gsa1uheuLN9
KM1kervtQsvddz15oKIHzhha8HKuveMcXfdg+j2W3niys/ElE+xA7TTy/UqRyVrdmMgM/M+UdKfo
A3VS0vHkWLsmwq9vCRB6carYmmun5FI0AEZgUUE0lx9x5gzuLDQ6tiI+tIUR2tm+LFQ3l8qCFE2Q
eLJjaDXEh6E/DvOGex9vr4jq+5I7d03Kk8zB97VfOY/sQXFtqT4vPSNmzQH5aYPPFzHy96FVKR53
aw51vgCSgzst17Tc0+PD6Dy02bzrrDhM+SmzVDQba/cvWvqR3QWIFUWPZaBnK13EvMoNL44PdvxE
/LtR5xEETIM6BTuxig5j1RY8Co0uyPsCaXppi5mThoS4RTCo5MlP0DhUnapuEb7VN4arKECuzuBC
SrjgRkG1LM1gVWeaj7ObHEDwtKl4vqms+FNSkp8jrXe3fW3VFJ53oD4GPfFVRpANNRScLQ2J8paF
Jn002nlj0MeMqfBaKkPL388Wa7RBgmkKGDKyewZtkay7K+0O5OWKy2DtjPEBgQWYHgjMq2drZXWj
5Q/IMguS3FU5f6KzvW9nqliiFSQ3gLBndiSHGHu8mWK/Xyow/muSsm8jQ3tVb/gbMxdPBHK2pdtu
y9bcdpq2g0bk59sLt+aQWDeISOHGQ61aumepTbICpQ88CCD4W1RjQKo0GMlbhlyhSt/wT+pZviPO
jUmDLZ2pK43ZiQ+0cPptZlkUsYX7s+Jef2/GA9vVVeeEZs20kJg6+tgKkEHt/WY5vuBRgTF0ZTAC
c7NxZ6P8yRL3E9HzBy92ECKI9jF2IGjpz5nxaOuouEPBgm+7jNjBoIG3skTHUUgQuAS26PwoR0AD
OvyCvjhpGt9VbeM/5HPhhH4O7iZIcvhhkbbxvtHiHlGYFT8nBSSGwfHnP/g0/1alU/MggLaKwPvA
d+NkeWE6peNdXVjl8+wM7SYuOiP0cid+atLs99Szbc/6Pg9syP6FGneGZ9K1VdiksxugBT8O5qLt
7oweVRNgzS0I8ObZAxf+ECb+bIZljDImdTh0SC2a79OBfZ4JpJhcTccPdsR3xG4QVWYzOcTgVdwK
YfnB0I7JzhI5ennNafxtM2+MbrvQ1UUAjIaGAxRVJYT7VwyolZHY1M/z9JgNgWmfCuv4/u+j7wzK
AXjV4zqWbmIQRyWFSP30aO3AGC9SBUjg6kTBz8cOx8MbjYAIy+RTsk1qiE4bYCKyv1llOG59A8J2
r7fHcL3PFytLMwiazdBqJpOqZ+kYG9BRz/6kP5oPE48c/pBRhIwRIXowdtD2JmFnqlhD1hYH+Vc8
w/CCXUCPl+clgK86dJ8E7GJ7vI7N3e1xrX0eyDMA6ZZ3zBV8Ns4KiDs1Y3bkeL7yLWPf3/19nI7o
LMHC47fK+amZ2p3wTAYGz/7F+lLXinTIys+/+Lw0O2k6FyP38Xlwj3OLRZAXi24P4OoeQcX1bADy
+QoJrk4fM6S9nNi6bxvtwzSCidxuSkW4umoHWgAAYiOV58kYPQNdFW1hQUNEa5uo9X51wyNTVV5V
Npa75OzuzfngFiIrQdg8NYE1QNiLVWE6KG7e1TUBRA8DAeM9lFcvrVSNw0Zd5+xY1wI30atWKgLX
qw0PX/VxjoD2Clm2K/KrGtonnBMPcfcAbcbTNhyMr+9e9AX+Cc5GvByucUdmjGuk73AMe+Q4Dl/B
rJf3H26bWJmlCxPL38/WgngAAbW6IIcsC0sRVKliklTflw5da0Zxndn4PphzH8r3n+gIs5f6N6B3
10dux6E6ZvoxOWgs6QORuU/EaxQTpF8tMxr2NXRCOqjoIm8nt6aJuDVQp8a5ZE1QvKndpNiiKhvf
e72FMiUdUXmHdngAAEEVljmft4VmNLtU4zy09Yr90KpOj0yW+xtb4KAISO2rms2ugi/pJ0pPKHMo
jKJpM3oc/PoHdL66Td3PJ5dAcbFuQlb0iofz6qKeTYl01TnaFAs9ZfTosmRjeUnIxh+33XJ1RAvn
BuqOaJGSrzmj4sSpEoLSlfNp9rWwyx9s9J6I6gWMabdNrQ7GRUSA1MYiIyMNho5QMRdgeDnGfH7L
cusDtLW2t02sHHgawPr/MyFXtjnAAnbvIDNrJ49+8ZE4Ycb+ZsLOTEg3EIvrho+lBhfwQLXd/uyT
PnJBH8o+M8sN/mI4uB5Qpsdz9yr570J2L9a6lh5LHZKLxb0x/+7i37dtrDrAmQ3pXKrQlmibZU9x
R5Aon6F/MX4vmypoh4fJtP9mQEtbPTKnOEjk4MZADx5iBmxxiBhG1Pg65sa21uK/sAIxHHDvLPyV
CEYuj1qol3ng+cKb3dPJjk53Nji/THd3e97WXO3ciHlpRFCWWMu5CKwtDcEx+71l0zdtShTxmsqM
tDyEDaLS6qWs6L3N6bEUz/lfRAnLboSiw6LxcUUmPSA7Z1QT6rFDNfBwJv1enwYeVO9vMlyI/NFd
gbLi0jsno5AsE/BC1wJ4ztlN9sdCV1zia/eH7iA3jx5uHUSZi6ef3bDVSMC81eMoG2b/2fT1PWXm
PZuTSBut8C8WHyB03OiuD4iLtPg4TKFWGTu4D/UvTvIzdvfJu7mkl8lC7zAeaqgyXHXEJsABdYnR
4DZMdzGLLGNDq81fjALFPB1tt2gdlkli6lq3JkhikkNb8eRuhgTXzhmmeFe0tSo5u1yMF4kExNRg
L8V9jSALWXhpwjIPUnJdCSYSvZ8/pH5uB31JP4uCfcCJ/asRSKxNnq5i/1u1isoZejiWxgQ5n1ag
Hx8Cc51+gFj8hmo7XkyBXX/k8aYWDwJUw7fnc+UohQ6Xh2owSGPgHZID2l5MyVD62iEuf9MCzDEs
Dka0vZvuQw0yy9vGltvyakbBvLN0dCxbSrpNY22G8hsvIJZVjPGDayKNN7Mh2zY6xFMtwsEY7dob
K3dYYHFXJde2ciwBwrMkRDGv17AokAI3Y0q5fhj0LtSMz03zEidEMcRrOM/yEgNf85/CwTVVG+VV
4rNW1w+ecUqEEfTjvVFqAR223I1ovEEQ7affb8/rH6+XJhZYT6QultoxMgDL0M+OkS5GUi3Lavtg
lWm9gcgiqNxNkmxY3Wn7XGvNqM/1t1TkzRC4jWh3Q9cVoRBd+8trvClyWKk/+1XSBH7l9kGqOd3O
aJLmy2C23YeiaURg1nP6NNbokMUtZbwYtSi2OkVkrc05HLWe2KmZnS/TXOf7yZ2MUNP6YYt0WB66
IHXKojJj5cZptGRLRDpt2hr94QHYkWg44Sg5xII4H/rGBQWhXqmAnivH7MX8LH8/mx/amVrSWp19
gPxw1OrbpAwdkB0i+3Z7IVZcDI/JhXQQuSS8LKXdlPWWX06N7h1sb1/qDyVeA8n2tomVoVyYkML5
CiFxnpUwgYSOCWDQdJ/Md+TnXxjBJgEoHXgHTP/lfHFRpdDxHryDl36w9D2vwzKFaySKzbJyHgAD
+68ZKVDo6kT0WgYzmZ1HyJbq5q9kjKb6UFVzkNdfwEF4e1zXpXAUNM8tShslMwgp27LzDnHmh6Lz
QpcD8BuzTeeXQZw/GPPWRI7a0L9P+aZ33h8YgfIC//HwWASITHKPqXZpZZDMO9TMfphq5yFm7evo
qcDZa2eQBaVIsEgDfnHd1pY0s5W6BC2AaV2G/gSyyDYgCe4RUgZO8s1I7wvLDpR6mGvef27WuPSa
HHK5TTo23sEtX4dmx5PQVzU2q0xIjskEI6wXNRr2aPnDnNPvw8Q2U656xKxtsvORSI4JddLS1Skm
0Jw+ldm+XpLl2m40N7fdcW00aE7CwxIoKTCvSPehy9A7Vs2GewALT1AZLwN7zTwVseDaWEzgfjRw
EEAGW97LGo5xN5mAxLQGc1PMfmgKI6zyby1TjMZatQTGI5DJIpgE4d3l+tul2Rdco2i3gmTlduKe
G1ZCDG9m7qMd1mHNZ9diZBvr2hx0Exu3NtS+9ryo/R1ELhMaYABgvyHEvB9ZUd8VtKrC3nT5prKT
9J43WXHvMMA0RmIZoQC/9hfbKafQqSstABJ4jPqpdba89mzoGGhjQYPS5s1LNwjnF8/K+mGyM2+L
J2K6bSsLGQoXVJ1tH3uPCSNzZHus2fLSnZ51wdnd7HPcTW3PnrsZ7QDokiqDqnXIE2/6d1OELRlc
oKWWRULrsNyjQ93EollsokHUFogSfqddvbUg74bCzW2XW1kjeAGAYEtsu2AbLtfIaFwsEiR/j6b+
vcjuS/ajGSK3U8Galg0iBSR/ojx9idKhwSrtU61vaG4JSHyNxhzFfoLmWhWcaHUkUJteui5B3iFX
uYWeNZqTzlCSQnktcLRq7/HizXTJnlSqJtWVjYrh/GtLGo4x1yxtctjKBsMP/JrGYTWTODLsWCh2
0Ur8/4c27H+bSFogSzREEILtWo9v4F632sfGMYO+va/Eacy37/aGBc+8SA2APRUl2EtvKNNpdBDh
OYeBQzMm3+flN7h6MOovt+2suAN6z4AOgC+gzi3nUADhazhvLecg7DJM9K+o5ClCiTULS0/Ngm8E
j4DsDbndcz731DskYdMnga98KK24ABKOYIsDxOGP+s3lVOVxD2xImeDuBkorjXi617y/WI1zE4vH
n0Wppg8JaWsx0eqnFFqYWhjzR/r5/UsB2Tg0YoLb7TqhYWd8tgTX0G5gv5D4yBXuu7YOaOVekC74
71UEPBoMl93Qwn3BEuukYL6YFSu93CLS0XKBSZNumaHpXA6ETXyATlVYDcNPHKh3ZesFZoIHRVN1
ilVR2ZM2ZDfkGiREAdIgWf9sNtauoP2eGijGx/592XWKytSan7kI3HB9IiqAR186Add4a4M5EEAh
NN2TX0MPcg8FHkRlYlnDMz9LSDu4ubbApf0nU3/JupfSU+Cq1txgAXsseXOczXJey+IMGOeaxQc2
1V85QTXSc9n+tievFV8s6LKAL9Zd5koue4JUqxWF46PG5gkdUldQ+NqjVOgkoOrie9KU920G12B8
F+sg3Zj9O4d0m96NP2WZtbv9Y1YHjJrEn/zttbrdWJjaYJYZQBGJDo4tnn1qW1Wf3dq6LbS40P7C
CYSr9XLdSNfU1CoMeKK9kKFW9bburSkQRFcECauG0HuJXDHAOnjLXhpKuqnyGEirDp2bP/W6udXT
7NkRqqesYSwnmryXIdj0jyGpMOFamk7/4B/9wWQPdcWdreGxbJeN8Sfkd8VWA6KEk8Z8mkxSb8Vs
xnddP1QbEdvOtkjaZuPZdRsJfaiDvkrxJLbsHyZAM7tsrul9Idw+6mIAdogR5xt0zUFJIZ/KnUs9
bwzABQ1bleN/scfShZyan0dJWwJxg4B6l7ka21Rz3wRNlzVRbYDePat1SHtmQPEU/jA8ZGxid37n
T2XQeGg5cWPopgDV2YQDm+1tUZXFfUdNf2sxMW+nesrAl2IXAZnQRd6CX2WXljggKW/HvZZwN0BF
Wbx5s4vIdRjT3dQwe891PQ4dDfCdse20F8tFxluglAjuwcCttPlZiynkQWzxluPfem4Hv9gIV4hd
m1tfXCf7LlLL3RoTcSAczB8tLd9leORuSG3mB1Z49W4cpyw067EIpsqEzJGgKOzPnICfKpvDDPRi
gdfT+QViiklQZbQJm4rHkeMK/AFp7Q2EvPsI0rflm10kTdTrpRb1Tpnt0DlnhRCXn0J0VnXPaKp2
dhAbdDa9p9E9mImniDVopHGG6tVPvVEPBBx/gyRKboRj1zshildAULUVMvyU0Sc3rVhUs0kEE7q1
gswUv+rZFbj0dW0zlkaNDq2mC4oU7wdgMfvnoSi1jTXNWTSbSbYxcmt4aEemo9W3H/Aj46994xhv
MR/0e79xRz+cUzJ86wqq21FBTPT5QO3J79Ii0BG8b6HN9DsfhikAFXP+m/bkmzE2xZPI8H7p/IK9
9DPhoGofxxBwTzcsrU4L0fORfvb8baLfj/GHqfD8Y0JyZyfsLsZvnd2HqrD7iNIa3SsQSuqishf2
Y1qw/ClPNBEOfeUHc1t1kVHk1VtiuPVReBmcEa5U3IGfngXaOGnIYTC8UnT0qbikMQDYGlx9qzEN
+P4m/WJl3W+3afJnr+/NEEUJ47dVU29r5ZTuwKIxPvrc9KIeqgbbySqrKOuKOQDra3vIarRZEINW
26Juh3tWZClU/kRbbJy2J5GLm/ihtUfnHgUzDHTKWZRp2a+xifvdMCbsRDhjITS/6ZvhjHoX+HxA
7ZbSQbtzy3Te5VVTBybVk3udE39vaJ0duiJJILKke7uy1aeo1MdhU1eNBYxuG4eiGJM7ZrbVbhC/
h94IE/htixJbZII4SBF2rBzwYO5D5xcajZbUvHQmusKNG0O0/NhYG0BGrM3t+2PlyL34vHQSaj24
9bW44XgwxUDy82fuaXeGqSnu5ZUD98KMdIXEydB2I+34sRWBF3+t2DaptnGsiDFVVqQYhs1YLT+u
+VGQe7u6I9Zr2W4c7f231MVYpDBGtxK36nysCANtblUDaGA9tr4i+lvLGMLKAgyDcC2yd9K6ly3w
pJql8+Nc6Rl2AHQXDIYMGjiL5qe+RAoWGyYFW0Bu5SHvcy2yJp9HOU1V6Kt1D/z3l0guAlVNQssE
v8SNI3PeEE0xVNX3Jd/okgSAJVfjR2PeOBHoyW57+EocDRUOAHHAu7hksKXlGseUGHzEck3tKU+f
jP4lTo8mu4OEjsIxVgdyZmnZa2fxLQhn9FbUAz9a5BfAAeLdhDkLFvXs+4v7n32/yYmDflZsIr8B
oUpsWWmY4sC8PV0ruXEYQblq0eTFo1Na7XkgIDwYsNp5hutrChPyXfTxZmkaaOkQ9PnPVtUaurJC
CwLSXmRdtWumVW0c3NEpy/hQOuUiYN7XQVskW/zLv8u4e3QalWDrMlFy+Lc0Qyw0ldhacsJwor3Z
UKgOHerJ35s1GtHKqd2XTYzAx1Dli1a8YmGsW3oiEJNcSbiUs+mVoFeKDwmNcPFUqoah1e+jggoM
sbGwTkvJ3L7hRsEZWklyC7LmjX5q50KV5Vi5JRaiNDwLUVxCkV3ybLeALIrfMueQZjsNhMF8Q8b3
1yguTEjOjR6LlNgzTPTl1iuMwIDAcPHuth4kO1283PAigP4XXgCXOyhDnKybCcMOArXrfcMVb+iV
pcACL/0oS/cxXPny84OBt96c2tg7XuhEzrt7qvDrgY5Bsy5654FIlg5Koumiyj2Biydvg9FF0XR+
vb351waAhxd6wgAOwRik+cl1kjjJjPRpS8MmAeuU4nBRfV/yo0mvuhYHDzu6n7i1nYjCh1YOEuCD
kcaGo4LUWs7+VrQBZQcDhrey/XvmfwQXCBdT2LmoPnc//mKqzmxJU4V43i580bLjtJ2tD5r2cvvz
q0NB8QSXP1J/V/ifySOe58wlPw6Ze0ILCP5psXKL7FZUqI58lS3JbVlhOtWIJ9rRRE9+OFH+WQwa
AHudk4VGWtgBBHg+3R7eyoHioiSKwGbJJ1yBgog2U7ObOT8mBYhd48eZlfcs/nLbyJq3LT2k0NrB
sQWnuNyOsWvO2oCg6Gj5z3YeZKo2qmVepGsEBO1oDsHVBUS0nAcyfGZy5KE4VJbcYMIbstN+6PG4
if33o7UuDEkb3xuY52UVNr6p//S8zwWxgrh5tVVKSyt+cGFGCp8ho6EXrEAgxsTXEk08VesGKD4E
Nj21xrfba7PiABe2pO1DPIhGpbrBj311NOPdUB3ZuPsLE0CC/ulGXJrdLpffSpLOMiosf8o+d9aG
I7rUFG686gFAaYGCSIOWk8z/Ys+5U+A1gF2aZjN47XKevEKgOXmpWwalebPSFCnUtWcBqHUX2lgE
Lw6Iiy8HRTJOOzsZwDSC8N9HlAQSil9eS+6NoozsJPlttNpmQikkiF1/M8Tar9SKFT9iZe0ufoN0
XhTQoQXTL6pSgz44YVN4G3Aon/CC/4u374WhxWHPAl7RCu7FpYb+Es95zDpET6L1yOa2m6ycEuiJ
RwcRCizIo8q93UWb5Z3orOQIjUuIoqhUf1SflxzddeaJ0thBudCLdFyp3//i1yOSARwVfghFyMsp
0v2+0QwKHoccwm7orGOPI/WJ4mGz4uYL0dY/RqQx9NDX0cexT45afTTNb4lj7gwjD3Xjw+3BrDoW
XgFLjWhJakl2ymTO7Xax47t3c7dDagXZGhXGYm1BgKrESgOPhxSwZMRlHlRm6xSNPuZvlO6ppmi5
WxsEEiQLnwoi5ivJyRHyn23GPSx4sSmzyC83kE29PU+rQzgzIS16UuQi6zKY8OsNpZEb3f78+ggQ
yS49dcAESNsOmTijojOi5MoBbyqkI+Zuk5eKXM3yLJEuTx/gk3+MSKdzqWUQ2XMQAeBZbrdHjd0T
8kiqfZp96+vv3aBAYKnGtPycs6OkS+uWcgpzpfYaJwzMFztbxcO+viz/DEmON4pyylMNBWdI2d6l
7o4olkUxYzJWIyei8MoByzLZejSTaT+zaV9r/cbL+qfWyl+a0doiXa7Y/MtC3FgoufpT1cA6t1MK
s+QrNfuAx0ffOPJi3E1tHQDB+/9yPkPybX+ce0fLMYl0JruSiATcJEaMBsZe8VhTeISxrOaZR4x9
POH+hCGn/BknJwfM/MW0vz2YtYPzzMllFL9LDb1p9ATJW7phbF9XT34d1Kr6/arfAUe/1L6hQS7z
LnLKmONOeCsQKCTEKY+6v+hpWyRL/rEg3fg6MZH9B8jq6JZVMH5BG0dwe6JUQ5COHGduUs8jcLIu
PRT7QcWYvbrWCyklxAlwr8gaoo1bIPfsEMCCLCtg06mePxWxov9s+YlX++TMxvIbzvyJZnneTR64
9nW/DIvhl7Bf236rCTRC/749WSpL0mqYbktHu6SI08dNJ5qgAgmAoQ8hR5mmTcT2trX1pfl37qSl
8XnnmLTF3BF370DThSnOl+XX3po36SIAutfOdOLhIa0/8vi7xz+WoDIf0h+3h7FqBtoRyGkuVK6O
dK7Ufe/VrpiQZc7945iUDyUzgpqIkKeW4m2zuj6gf1/az8HZJ+dpyiGfs6732bEZc4H6v9E9Dh2K
5VbaVw9DQ1EyQ2uXYhpXl+mP1BOq59dpwLTsLK6hfH70EgGlwpmMgVWoXryrRvCWBlgQzcXQlb30
8SlDPzwSXOxo1d85NPqKQRHOrm7UMwOSM6DtuHR4Y7Ajo+5+YQtMfeeDndDNbWdYHwfauEDWuDze
JGdgWdaA7gTHDR+3GgqcKppT1feXv5+dBQ0TVjnHuFvSj9A+c1U8Maufh3oBSNUWjTg5R98mbsdA
Eo3aUPrJ6nYIz/5ies6+L+UbJhQd047gWZuKkA4njOP/931p+o2prRwvqfnRGyM/36ieXKtbHVzN
C+cREO+yHI6wB7cEYw+yvOKnYc/hVACf5XwqhKaYJ8kQcH8LUbuOtD7UyRDtSwmmbOKWmRCenii0
VkC80r/o+RyaCGEt9k7dpf/agqYEFHBAmipvPQ95hl4jRXoCI9KTO1uvzMoj1yx+3l4a6ey6MiNt
wHTykNNoy/RkQ/YzoUZI0UhTU7JJAUTIVVVOabtfWZOicl0ryGRbGFTl6FHSAeSR1AFzFOmz21aQ
/r/cjX3mUrSu5OmJDA8e3WrNoVSxUalMSFUz0Ln914Tb7I1x1/4E9Of2wiwTf3ZNSlMFgofLQVRN
DgBijoXJTEDzEv1L7tVRk9snE6Ufl44fWkPF9LDu3h5KJXDtRSPi0qSTZJXH/Sk9NSiXJIAMbRMn
aJ3d7YFJh9l/BoaCgwHaS/Cfy2cxsqsj8WotPfnkc3r0yk+3P786CPBMgZfXXXTEpJWJW7v3y6RK
T0NlpIEeD3dUs/dgh955jerYV9mS1mgqICPvzG16AnWfMe2tEXxOaJ98X6D53wn7d0TS6VknXgU5
dYzIhYTUQqcadY31OAjvLs3jh2EWKuTr6rCAwllKWjb+Kd36uddVs9bQ7JQM91l6yqs5bFwSZSpR
0lVPQBkTDofowpWrjNQsO8eo8+zkTXc622eKCGl1j0JaCBW0P1S0i/mzS9lNHVFnibe48zeNvJjV
j4F//AtnQ4UezQGAOF/lEuOqavuMYQQd1DztO74wnO6FCo+5Ok/IzTjAIwNsZkv7sqRmNtBlPbqc
/soBMyuJ/eMvBgJyl0UlCTeO/OgnMfNZ6vLslM5haYdUgD89QCfXbSsrZxqathdoO0qN0AOWBpIB
U6oBbsBPel/fYbQGMk1dE9Sj/dJO3pNbkI8zV7I2S3mUZf9cWF3c/cwPyjLLHJfS9GTZw3MZs3ts
tdCy+w9tIX4DrviNVP22TMb35Rv+YxZHHG5vtCCjPnlptqjscci8ND153kMDHrqWPoA2XDGjKz4O
lC7yAFBnR5lYfnrQCYEH2HXTU23uhHgm/jNj7z+vIduENmO4BwD3csa56vqsAI8RLiJwBodgKb7t
EyvOffF5aZd6RVGlRozPCxbM9L52FUi0te8DGY7KLWgqNVeTDrNuSOYMXFL81JlhM4eFojai+rwU
P4HMnrQTenxPNN9k/G1yVdoXK4exBU4IQGVQeET8KbkR9YzY8EHndbI0gGBLCAcbCTKBeTCBUer2
UqyaWrAAKCwA+S3fzCyfqtpwBTu5VhLUBY1a47c20WAyVDIHawcB+qmwLxY9APBRXO4N5KwarUh6
durt8mRmzl7rRJjOfovkH9kYnO2A4FKc1WtbBTsbQ4OAHtrXpYkUmTkgWVCxk8Gz4+QbD2PbvI2z
6vJccwhUMnBULxRyV1eCbpSVZzHOTqI+UfFsvn+7LMwtoOhYfOGqF2EQ6OUsemM6Gc3W+8JUL0GZ
2m85tS6+L4U0uTfWLrIk04nYd6kNoTnrGT32beMFen4/+K+0+SxysKJa0W3fW7ahFO4iewJdaUB1
fIRu5qVH5IVfjTw1x1M+ZKCU/JGZDzm5G4t9Re9uW1rxPXfhc1qae1aalt18MAuN0vEkyhPpH2ae
QuTnq9EckSTUylqxXiteB2se9GZ1PN6v0FpmnjFA7MzhhN7UJ8KdY1vYb6wbNrcHteJ18Gl00eNt
CpibfH9PtS1sMnQDDukhmJOP/jvZtha/uDAgrY/vd2hOHPrhBLp2ILYsoVj/lXm6+P4ywLNLuq2z
zraW73v5d0qiSdu49OftOVpZ+AsT0gEAsZOcumJchvCqjQxsrR2OmmdHyzZeAWD8OwnRrqZMiju6
GJ3CNrhw8NBxg3mh90Wkjl+wTbtjo2rsXXMAGyu/tLIsXHTSm5f5/Qi2hgrJm+aDvdNVwjdrc3f+
eelV1feaFefA3p/mLMjTHe8itDy0dtgmu1rF4rvmCjbSXIgQHfyPfFBTEE+0Xl0OJ3N81rs8qsVH
agjFvly566CzgWqku1Q50M156W9GDmiA1Rg9sFbRABp83MFBj5LQ7KlgKWsrg0cIcne4WkG3I911
IDfkhlbR/pQkRcCsH0Jxrym+L698VZDBmmjWn7pjq0dpGd3eNWurcfbzTWmiRrPKU9rh55v2HeMP
Yrpva0WItrIWICBayI90VGwwSZdr0baT1rk0605Mv8fdkpn7hcpL1Sr+p4wtXTEwA1p0dHEDTulL
R9j8f6RdSXPcOLP8RYzgvlzJ3rRTkuWxfGHYss2dAElw/fUvoYk37kYjGiF9h5mLZliNrVCoysos
q9owapM9+vYYFtMcJu23JvmZmF+n6qXswq/ZYXRDL85+a36UubveiJz0cHk2z4eKdxwAnTpaYrmw
AP/7kZujfZAZwZqxRxu/obKvimy7sh+EfDgqhZICukggi4P6IHoXT83gN6BFMA16HFcvbAlybB9U
tIZzO7UgbIvZpATt6bDAyWYZKDsV2+58V+P7wHIhJLAhTCoKfGqN1xK9MPvH/CvRfs/kx+V1ON/V
+Dzm5n0vnDOXmG3VjVQvGILBg51HBIoo40ffTXh0GsgTg9YNZBhnJGVjwZbEGVotdvcBNMnqUcVq
czZF3ABqGgAjcioH0U/SJNX1yi6TuLolaYT75YNTJHxe2Kpt24Dx0MHnIUFlDH1YaL9SRxGLqYYg
nnywspYsAcIgGazQ6UDWbir8vMwCGMdw6NFlBoIhwUJg9almpUMQk+VH4m/rTIVZO9tJmKZjA/zm
PDrRLgm82kRrJkChRN91fQp5abTW3lLX9BSzJTPFQV/ACKOn/qwM1FjaXLQmCWLbuDMg0twaEI5Z
FGkL2YSB99zEhvKRlxO1rJe0AkVIS7U490AMNxgjuakayLB8fHMhPYsGFzTvYxcLvnisy3KY5jZ9
9If50Q7SG2+y9kZfbT5uBnzoePcDzBbAZZ0uTh4gjT7lZhIjGQhdyum+0KcwaBzFJjvz6tgDMIB+
BlDbmWdPS2pST6stsBxYMxqFmylyWH6Pch7aZ1X6WrLlQQETIubAg5pwjKcjqrrKTsYySB+bptGf
Kz21XyC5oKqoqawIMYu1Gks9jVn2uLH7N6t/u7wq0q+/e180aHGJotMx2FO7uK3RpY/FMvvbYPTc
zZo2yfayFdmiQPgUtyCQkue0ioGRLyXzgGUOzD/98mOh36n+fW5+ftgKkqYgGsSRBKpURJNWCwhB
mF9lj75HUG2IGDND2yEbVqiyM2chOCL7Y0t8Vo8czZCDzU7Xi+yxz5Jbr6sfR3MB+frIfjZOvitM
77mm5q9PjA64Bq6LDJltsXFqygvXXCDO9Ai2lihHert09vpyl3sqUIiIc0byCqM7siTsawpmhR6k
Qekjm0tzA7qxKirQprCFyqLznGvmFPYLLaLcaIDg0B16QyigYuAitLbIwHcqry7ZPBgumHhAcigR
nA2KskE/dJ8+ksCJ2uYJWDy0/L9awZ/LEyxx6RybAqoXQC/PS9cGGJ+M2WHpo+EmaQSCbmNvBkMa
NTRX8YvwU3US/vIZPjIlzDDwoy6UeZf0cV3GWFuWBlTraDQ10RledWu0QsxwXadNNXYKgKx04wIb
A6lMuEc8Tk83bl0AETPZmhaXDnBka07/IGvO05ngsHC+6svw3U86FRuZdGJBoINivYkKsEh5NrdF
U082TR9zq93XE93qdbtJvPrjTsbAW8IGz1WABIkInaXEqu3WzdLHal5QAlp6475cjHY7tMsSlXXu
K+5N2SLywiZqCrznSURLopsN1LornJrvBf11jWfnzk0Xcj8Od9q8LdptY1DUCNtZ1Uknm09cOVxD
DCBqRAani9iMa2NmlZE+Wk2yz5a8DFt33UL0RjGhcju8E5qbOdNeSvxyQtgMj2M6O5RrugHQ4MPl
Myc72wjM/zPB/37kSBGXodJWptkjZO7CNn3rvbsAHAjBl8tmJLcc5uuvGSHyZMg6aDPVsFQgwgnn
qvwxlpMi8JDOFsAh7ytyrkdc+fpkjb4Pr+kzcHHcdauzrYdMYUU6kiMrQk64bathgFAQ1p50CzBC
XXXV+LbK5arGIriJPkG347gkGEsK3dPF0rcjwSOZoTrwiYUBjgd0xECCIdI9XX8bpN5Il/L1n4PH
SUe2LOsVLk82FhP5HlwhwAOehbctSqmgcJigQYzYMDT6pt5m0wJZLFNFTiBbGwDzUEPnY0GG+XQw
rkf9LPcaPALT7Lm23XhJTYXPkQ4G6CpA51AHPAuiMzCEpBojSVx3S7Dp7eXXZC3pTQDww0cTQfDX
eA5wyCbea2fAgzJpQTtEsyTu+6qNLLNz9sRII8SiNHIrX4Wjlg0MkQSn0UXV4awpsZur0YK2a/rY
zTtWt6HrHkZUAy7vNpURvoBH3ma1NWYtLb8hgrB078vurhx3HzcBzjhQNaH7xDnr37BmUrpo4oXP
TLbuj6TcOb//NwNC6LDgbWXaKKE/DiX0I2tIb4IqwAXP64BesP/NlHA4vUUrnYRgLDqcpVftbee3
Tq4+YQPnEurUXKtWPDP11DgmaRGQZLitqxuzf+w/kdjg8c5/JoQ7ho4WdJCpq8UJmtiKARmmVIEK
kt1ixxaE68VNO8NMZwxiLXfoRY3ylW6bpIksVU8Dn3Exbjw2JCz+6q+rabZY/DoAO/M1He+D6rq3
QtsPIbOeq1A7MocGVReEgJCBBWekMHON5aPcrGFcdUjaZlPMqpyAzMA7twG0dHjgzQ/s0YE0E61b
26WHAfLLoG+q+q/svMPrg0CLZ5zOIsJpcEYb1zByAVTbJKt5X7EXkqvEQviki4sCtQgUa5FKxjNF
GMSAFWd53iCmbmg9hkmlu/sURPfRsmg99kO27Kt8nNArMPm1omNHOoEcigBCf3SlioAQp9QrZriV
BvUFPBtAVusUihtaOod4uQeAAFneWbBZFrjppq7UYgoF48eZQOioKoh1qPukUvhO2TECjScAjxDF
QLgp+BuoYtBmpKsWO7OzmfRvtjtu8hJ89KoVk84aKGRx0eCpcEap0TOy+lBF0mIr23rjJlPhhVXf
F85NP64Z2nSYFgfprdeHXvty2Wmqvi/4G4s6iAE8fmyA4R7RJ+i/XjZgSPf00QwJjqZL+gBsEbCQ
+xHkLow8LL5qb9aj9ma8/zNqGzTCd38sGi55mFiH5PnyL5BuO5AvWAgFDBDFCDUNLfchFZCMcNrD
NqsgFwBdIcV2k5hAuhPELXAPQNudlR1XA73aVubHy2ButHWJktV6INOvywPhayF4hxMrQsA+Naio
LbbmxSSzvtZBvYMge5wHqHKk9fTbzidFjCO1h7gD7RVoIMX+PnWpre4lrHOJHycOSMUGcnDGMgSx
AMglOuvKZKitXh6gZDPiAYxmG/AwQE7kTE3EQ4NalnV+7BXTjwVsivrS/nPZhGylABEBcg+BNTB8
wnOkhR9n/gq2Ri+5M7Nna3kYW0URSjZtuIl4UA0oyhneqk+mdQGDaBC7GinCpjLutayfw8Gu/3G8
BPqjdnF1eVAilSlPs2Ha/prkE3t0+fWm1SZtnqMjapj2WtXvU4dss9q/nwC7NLJ0pxX+PivY12Hs
H/R13k60enKX7LYwqysn664WqnpdiioC//4mC3V4dOu5eGMIu6efs9UKUrwvrCl9ploO+ulyW4z1
NUvWzTzS30aKH9c20wbMu4qTIvE5INlD3IxOKgTPYlpjhqmEC7XG1lCxve0mLGJmRfdZB0WhoW7J
Lc2KnwXkQxQ7+BxoxVcCXwbNH9dSES+eokIDpJtoQWw0g327Iol5mPtav8tbzbkdW6fYk7nMbodu
pk/13OlbBmzblVGz34otId2FPlJJSCtB2UWEkM6ul6O7CHU+N7ccyPf2dpiudLoti8U45F45fq/b
qgzdKRkeuj7rbpuuCDZN29lfoEpINikpmiihc7s3sIxzmHVae9e0afnt8g+VLtXR7xQO5GBQy5ry
JIiB58iijEt3EITYL2yZwJLO3Gw/9aCfDDKiWiuZK0CX7X8zJBwao52QMRjyJGaLtfGz68pdNpqq
4C0JREBZ8tcI/xFHJ3POpsStZhipq9Azt5m/I2O0eopXg8xxAhDgcmgAHtti7qP0nEGbsjSIO8ve
BWO3m3NVSlQ+W/+ZEPEoE6AuDWJfP57W8msNSLcBcO80KUNgmR0X0DrUeNCtcsaM0ky+5rosC+Ix
fUp7JD1ne5cOvy9vOtl8wf+jz5rDuc7QnIU52BXkBYK4KVAAKAMEBU+XLcjW/diCsLnctdfNpIQF
sh6of2jdn/WbpWoglJ0dUH3jgCPrBdU/IbLxgqZxuirwY514UYee7iL4bgy/VrPe4rxEnkqiQ7o2
SBWhbQn9ltDSPt3MRWAnSTHpQQyZEWfrViNFsNMFVxlaDKLL8/dePhCDHSDg/7NlntqqkZ2inTEF
8Wz7v50suG17984OljsCNcAicx6nPv/hJmYIZcpD7wSbZTTj2TMVkZ10HaHcBwQmmhCRTzr9GWPW
a0u/LNgpgwW2RruynLeyW0iIXqT6bQVTruIuVxnkfv3IYRRFZ6+Bs2LjvKxg4iH2j1wP28Pl2X0P
c85mFyx0KDe42DtiL12T5qws8jKI+8GbrtC38XWlphEtyVzdgQSJbPW+XDZd6zovblJZV1W9ok1x
rWg0ojchzrOx2ay5Px6ytR72Nm27XW8NYwQytSkKgPncTWWWbMjYmre4XAjojoNMMQjZDcdhfi6y
8aaBUQgzxbSFdeDVjUur2FvuwXEOjt5uodIWVuPm8oTJVuXYFj+JR6tiTHmLnoAAqBni0SffqJLD
sKTZLz8jDCoCrUrqTuagQOOP5B/er8C1C8GTRkDdmZt1Es/TzvhOy4+jQd4xi3jpA3LgiPGRo9Gq
IT0AOn5548ZGGV+eLVnZF7w5wExwZD4q9YKj8PvZGGltJ7GWp8uzS1h5u3h+gT46z46sLvsxrol7
B0VUL/a9xv+5aLqehrVujI9e/VGqoPdI1EOXNRrekbrHW+Z08ViaNGvL0/YWhDGdqFQxusjcMIJ9
9KTZnBtUhKOsPimY02ZIPGrke5tMXxvabBmZw95Dr2JX0z95ogLWS22itgzuMFSczgDo3mg2jDJs
yEm75ZTp9j+0rSNtxLvwR6tnigy+zPFD5VFH1RV5GzAinc4gRZUj9RIcNWuNV/OtQKIA3UmKMybd
80dGBI+vEzB79FCUjHVWhiSrQ1XOXmbABzTJDZAV4mCr01E0xcSsIUcstmwN68oniklSfZ7//chH
DMZAERPhUGWz9cfPvQdU1DaXD5ZsHY5HwP9+ZKKdpiKpU5iArGjgXKfT3h4UZ1c1CuHC84IyW6mB
Serv9fEZjGT/2wgEpw3K3rzwvBSOTdev0z75vjb6vaf7imSmaqIEf50lTe8sIGwDe9c+sTbJEM2F
4qknNQGPggoNeCnPMsJB31hNOnpBvPgbXzuMPmpoilhAuhZHJoRRNOiiZH0PExleQRZQMoohyG41
lJZwwQSW76HEdLqd6tIt5nkc4UT0fZIi+7/r1u9tpUAtS61ATBD9ksDdnBE4WkUdNJ7e4jIYogz0
xmH/XDNVuMh/qhjQAD35nxHhwhzgC0fgApO4a5r7zKZhW1p34zw/I3ZmYesjxh/W+vewzpt0gBAH
NZ4ub2xZNHL0A8RLZuaJVNbhB9QNkj4pxOIa5xa6Ls9VCoFU3/lEXR3FbuiEokQMimKx2lWUIPMC
W3oQszxEFzwYcCyVGK10+4FcDxQxFrJ/Io8fNIt7dCbiad5l3q5y0IHk9oodKLvG0C2IBBGuF8CI
hB24mjnAFHihxV3uVshIFNYL6rrmTveYcZ0OJTsgW1hsxhYNt5fXi2+Isw0DHgEQIoAQEXnV071v
VV5RZz78XDMW31B1e7QLa0Nn9IuVZBss0A/RvDVs+kLhmaSngSvF4OqGyLUnBCM9s1bLG1ZU9stl
PFSahTABcfV+djU9QrK8210ep9QeWu/AYQhAPGrJp+M0GGKxIkcaLre+pPmfLLiv0i8dfblsRbb7
A2hboPMOOJtATEB4CFerajJ9kNqxrYHQZyIPE3kpWiT8DUXwqrAlZiJGLqeggd0Q+fyfVfoyQfsS
maIMuo7t6+VRyQ7A0ajE3Wmm+uSOEyyN5sbwo07htFSfN0+XBlqnEJTCsz4u/B9T++3DPaVIRQbv
bQS4oRAhCreHVlbIUiYuMjZlmJbhOG0/Mzu8TeHf7wsuF1xYkALV8H2j+ZaAqz6HGuZlC7Ir9u8I
kA46naDU8NNpor4Pbr97KP84yVZPri6bkCZsj20IfqCbPQvvSJ5D0dMrUhobM2fXeDa99ER78oPp
xgAlowFZsA1h5jcdcuqXf4DMDx3bFzZB11sou+LmjEdGw8p/qdd9AB7qcbyHJkmYTY/T8uuyxfdr
XXR9ATLy6MJD8hMZsNNpTeANctZUfqzpbT7uaYdmuZSs+dPQJfavAM/OB6MYkRymeZLdMQhS7fsu
KVAvKYcwpdm3cZnKA1oA2gcXeeztSIv1oc6SeZNV2T8krZ29RtwOmZpp/ngsgRorqP/Q9s+bYoU9
XfuD7S6JjWfjhIRXfb8l+Jenwt9JDiYKx7wng7csn+XV9AV84GNmePEU6ek3v/p+eQEk25prmiJv
jqHg9Agx8Nq5C6hYUC2kKX128vzH4uh92Ov14bIdyTAgJfF3nfnfj14LXU/Qgwfu5dgZricaDoni
apE6Ys6Ph3ZLAP7FJpyxDaAoByk0fL/doTYJSUMrXMnerskGtFaKgyIdzZE1YenxhAbEYyz9uKyv
i/IKPFafmC3wYYAVD12hjkhbkxGrNcaq8eM2sK6Srn8ZLf/tsgnZXYyH538m+N+PFqQ3l65rwVwc
2wkN9eoNia3ITm7Y/OWyHckGgxQJNjCAJGArEEtv6VCQzGkxFBSLi6hyHW3fFc28pYFWKfyndA+g
kQAyHNgAaGA5HVJh4RpA4ciPTdrf0aHeIRlyPVbZ07pUV+P8YZYpfqf5YOnnGBUuA3RqLoW4c5VB
pQWZ3quuOCifEfz/P3ONSA+AGAXVfPiY0+9DGBHc26xDPDos5e8F5dqIeHVQhbM+aXuDBeb1ijLI
CoAxNmCL/tZDUwJnEraFsYRZT7UQtD66IuKRrifQwGgsdfDTRN7TCqLz7uiiorya9i5h886lm057
urxppOcLUrroqoOLPdOQ1jzICBZ9FcSeP4T3jA4fP1+4wTlIBmkrtMkK4UJts7HVOwRT+vcCmB8V
04DsIgexFYgC4VehRiHSnEAr0eyNNcDVYMwPTpH9ssCs51bFxs+1L1kFYLNX91vTG5/axrolq4pK
QVbwBnQLIp4oK5keOtBP9445lnNLiQt4huuHnnVnVUXUs+ey5rDncdc6LMoaL9I9xUtG4lVO7Jqn
dldzTqlW+bDrLT8Dsnyjhn+YbZA9MWgYKFZR2IpWAMpQNBF6KHHbJgeGnBoLeiul+C9AIWy4IaQw
0SKMfupp2lzejMKY3s3gjYT2JL6eZ2BuCiRcUqLHL+49P4QeR22629XZDL2pGI8hGxBQCjwUQnIY
ucHTAVkFpQBccpbXbNwjb/RF6/s8GrWiDhMDOpGkLaIyGzcNUjDVuhmCJWxr765M5j1p7b2Xfbs8
cuEYvo/cNjDNDhL/4E0RdlGaQsOl8aE+tkyHVzZ9LCQ4+7qwVyzU95HvAX0u+2YtG2XGQDaZxz9e
cM/2otEuLRconGS7pt8szYPFXi/Pj2xnoGqLZBXCP+xEYb1WEFtOUwt+5qC0Q/rFuxlqwJFUcE8e
TBzdA//OE4QFHGCgwbsi0nSWRJ8Z88A9muDlNDj3zDtk5WEiTzRAP1X1wdjmzJwQ23QIo5eyAMG4
kb+4RWiwp8uTxiflbDgo9UDbBAC4s9gmwJVZ5omfxqtuPVjDtGyyBBRJvTVdU2aD9IPGaTK8DqNq
vwnhwb8DQzEfpXb0N5/dp5Oma0VgFJA40KF9Os0bi5i72fQOpsmeuynYXh6nypzgnVD4nn3awFwG
GXo6zbvS1TZQyIqcenmAJvEnvBRq4aB+QCclqOD4WT6K58oRDyRQN2XxZBavrVVCa7vctThVQNAr
TMlOFiS9kCbj/c5nWLxc6yaHjX0WlyA2afdrsYdq6uXJU5h4v9+ORqNTvCWYh4w/bV4N8rVP3+bg
12UTfELEfYj6kQFwh4GuE9HZMrQKogmM5PHS3pT9tyz4evn7siEA+o2IF9cvogG+P46GMOdZnfpO
XsZNCy51e76xjSfqf5C48X1TIyvKmWxQPUVEemoFuwyKGqAAjJ3kZ5N+m5f95VHIZun4+4IXbahW
YL/WZWyjqr6G6C25/H2ZCz3+Prd/NEtoL7MSNDKUcR88Q4dZz/7o+ptbfgyTdDZLfK2OrARk9lOW
NWU89Q/LrcMUg5B56ONBCEcdueGihtAZBsFuJy1HAP67IiBiGm6K5gX9eYo4QTVnws7SFjp6JoO5
eYiQTyPJk7PslRIQKivCPQCGu8VIGN9ZNpg5+tcM3Rh4UHvl18s7QLXDhEvUBQdEl/cYjU//dOiB
ngLFLf2eVhZP+tHyiM6k0bnOMqnKuPSCAxtvyuBGS660BE0Tvwp9jsbmiXVvVnA1GDvL0K5H1SFS
TKWI+ja8fGUV4JhxQqMFRZ/skK47I736xEQCZcpT6/z1K2Qos8oztckkUKJ19jZqW4rPy+4z3gT4
/58XgsG6R4bFhLw1mlp+FM6u/N2V28TY55liuc73AzgI0NgI7VYdj2sRbpItQVWPADPF0B8IbajB
qLCW56uBHDFE9EB8DlYusNucOgP4m9nLfFbF4DkMp/xbz7adfj1XKv6i8wsAdAMB3n9o8scwxOiQ
gGdWg557FVP6Oi5PnXVtOgrHIzMBHkiU3CALAdpewXvaUI2e9G7M40ZjIaE0JIoKkWwxjg0IjnOy
l8YiDQyQmoUgTGBIN3x013JxCbRDg5nLAZ+lsBqF4Y9szeo6vlnoSzd9ufx1yQSByoY3EgHFj1ya
sGmhYzMFaPXCWld9yLQmHPsK7CyqAuj5BYANhbIWWso5lknMoropOtVLJ6sg2vdYJ1sI1z9W+eOM
QL3ur22mwC1IFuXEmuCZtcbtnM6HtfLg3OeqV7Xs62hbRPUMp4MDkk+Px2wGNVhzchoDpx/OTz5T
tXKoDAg/n4wTtJnRFBX7xabvNvOwvbzmkvONnNzfAQSnAwD/v6evFN9v6LfZuZ7qiM3XhfP8cSuc
K5snBNDYK3Iv58XM2oAUbYy4hR5G66pLDyU9XDYimyo8u+EM8S8EeMJaAHSaGEHu0dh5a4Ovtvly
+fOS04Gf//fzwkoMU66T2XBpTCvkFvuoHjZ+oqJBlBoBORbwaKiPA0Z4uhyep4GPwy5o7A3XXRaE
w5CF+aII8KRGPMDqdBQAkPPie+IowCNenmsZMUnsdct8KPNqfAVD7vACIqBgc3nSZGuCNg4TmUNw
I50xMdW0dRzAVWlMypvY1D6WXkWkyll3/35dGEjtrkiRl/g6c667nIaWTsNuUqDDZCcEHekcdgY4
BegKT2erNKoMyGUsCUEzBXWvliUmqLipVAUkM4U8MeYI3hd6ub6w8o62JB7ynCS29UfaxB/E6PGp
Ovm84Ns1XLxaX+HzCc4HjVVuSrKl0LOJ3CI4b028Evnfj7aU26GZpZ0tEo9afVe3KVKLRtdtgtVg
ishKagk1C6x8wE0JV6CjF7VjFSuJsefCMrdCY8yjSVOpxvNVPQ2DuSbpXzN8uY4GlCAKHRMLZkr6
te1mqDIHoek8JPoNWqEtjYHo7e3yUZEODPVRMGJyZlJbeJy2fdOwdLWx9DPIxK3NQh60WuGHpZvs
yIYweWyED6u5jbz7lVrrhvm/Lw9Cclh48o23z4Gs7kwKDy0gTVmhdw1Vpdt1fdKaYZ+j/1CfVPgj
2UiODQlHH2BjX4NiRhrbUV4yKAeqAl/JcqDpPfA55ZTPQ+DTDTB6FQV4cNEefPNV93bMurL9nx+e
LNDGoS6ElDFHg/GfcLTHFndE2wMbtQczeLaLJTTdn8xrw/WDeA9+9k/sCHNVtUZQDz3s2O4Ukuq1
pdvLAzl/7cAA1/UAbA2RnSVcjWhKWCAbm6YQpmxxUvyIpmbYg68Vosih1dHosjnJJjsxJ3hkKK0l
aLNPtIey/Kdz7oJkC9rjRgXUFstC/04bSpXomeFRtxgOM9LbemtmacwMEGF2EWQxd4Y9IKyHrMA3
r0o3ZfMFjXYfj/HxPEEwiUsHwbhIz1VCJRXpXZrGgxvVr0r0q+TgnHxecGyrOdRBG5Qpou8+yk1I
Pqkqy3y1Bdd5YkHY1r2jl0HQdWnco9No45K9lv+jZ+FAt4liI0jPqOOBmwZQj/M2KkQxZVHltvZQ
1fqToQXZlT9P/ZXRfEJQDjv8yJLgnC2PaHPVwZLf7awSKFRFJCNdFTgasJ8A+XGGLLFm3xicqUjj
7k2f9zndXD4xsonCkxEJaBRxz1lXl6kjmY2+oXhOx1fGyLa0ghvsfEVgKRvFsRnBDzAwvLF1hJlW
M1/H3H5ehs+cDnBQcN5ojl6xBROJ5/Td0LAc/Tw3S3eY95cnSubJgFPwQbiqI9khBnv9YBWEoJ81
brwitDVzw3trC3JNsvzKsBS3sXRV/hoTEaW2TmjQEA+y3mu5zVLnnwrqqONk/748JtmqIKUOSCGI
DsAdKUxZOvUGqTyYGdn170JXxGPyr3OCWujiAXbFB3l0ifkptXpjhnz74m768U4bPrF1AWv47/vC
5WXOrMG7Cxr0NnsKvG6f+26Uz7nC6cqW4tiK8HZsUsdv0Y6UxQ75stOyf1xPYUC2sSAS4qKzCqBv
8NycTlOu5+PYExwNz6T7satvnKR+Yvp8VQTaFhqGqiSLbFlA5esgk8N5ewJhWSbod1hggYBSqBWE
9wOekpc3lWw8751T8Fbo4BMPil6D6jpve3gUdu2Od76xsewwCTb5r8t2ZAsDp8gDcX6piPVcZ1gr
ezBb2PHrInSH7GBq9M53SsVVIp0v8D6AEIbnKHT+96NtrIHKoJtbzBe9LUcwKQ2uYsLkBlxwj6MF
FyATYYeRAKq01Jjz2Omyre9ux8JWDEEWFiFBAR0fjvVAD/PpENDVWXiLP8N3ddoGXXPhYD8OU7ZZ
gbC+vChyS4j1QAeF4FiE4Ke94fc+WxDvGZHl1eEYlgUNZ/dTA/prxhQGZFdl6nswk06oO0AntnWM
ENDIvT9/vTwgyWsPVQCu2YXm6HPaV2oAMzOvjAewwN4cnGlnG7cVpMkHvPijpFPc9iLk6T20PLYn
uGSSkIVVLeyBHTBsAFSxup37AGBavqvCod/k6Aohn8gwnAxScEG622ZFBu3q2KoiWm00lTKW7Kh6
4EBFoxAC17ObwKCabRlkwiQGd/m4gJLiJvNVSlUqI8J1MOqLW1QMRtb2y+h1EUmuPDR1X94OsrOK
NCJk3DhTOSKB040Hlcx5Kj08Lon7ysanxT5c/r50EBx6yzEdAF8KG3tA6wIJNJbFaKp7GOblamim
eKT092UzYjfv+zZDTRi5UMBH0HIqTJa2mC20IwEMGCgoT1OWXKdtsrO0Ml6dGdRkvJpnR2QcQseg
0ZBMHHa3vfwjZHN5/BsEv+eauVMQNNnGWrDz9ZtlVBV4ZTfRsQHhLGW2kwcdWpPjcbopyKtmNztv
dTeljgBO/8TGeG90xeHVESIKSYFhph6dEg9hOjus5ZV3dXmuZPsCYigmLm7wMJxB2tCnDBAmBBfj
xqgfpxmN1ub02FeDohAmXRK8BEBQqSPLJUJ/2xVhuQGB5pjNS78rC837A2rPXNVnKXOq4LDG2wyp
jfN8vGOkMyDuiKU7MO/nxNg39CqosjB10R7hTBuHPA+OKs6SXU3HRoXdoDGzZiYzMrSnDxvWZID/
vbZZEmW6ai/IFguZLj5AuIkzWGxfJ01KMgB7Jp/cZeBuCgOSRxB+eru8KWSrdWQnEBLDge6tgzUO
GW5Be5PO0Gmmimeb9DoKoJbwLoGDxRLOqGNoc2L2a4beXveGrvQ5qf2HZtBCfUzjyetALNQCK+rG
UInYaGC1vjxC6Uwi843gBYfqjARH90EzrJcJX7PsHrXHeEzSfeKDV+4Tdjx0zQKFiAKL6A5z3wfg
Vp8yUEEuKHP9mdlvj6oSk5LBYFdbgNjyI+yLdwcp0tE2uyqPDVN7mBztau3B7FXOClch2ecwg1YB
tF8CYC6Gk6k/DLVlYs7y2UMxe45yHLJUe0yHXx+eNLSp6igegJaLl+ZP78IRFAI5YXUem11xlY7W
nhlOZPauosoi2eUIuoEBAEoeRNAi/VZt2JT1VpbHmn9Is72qNC9dlb+fF5t8zWwuGOQZEN5rZegt
LPS9t9FUtWWrrAjXQwN8a5qXOcDPTo/IJAg1JMCWRhUDyTKT6B/m4q82mH4DV7CDbpqBzsi6xsXw
DzpDdu2YRJVNN4WzhqPWhUb5bEAjFCKll/eC5Ko9sSvELSkJJsdhWCSnb8OMZJvBfUnIVbOu4Zyp
rg/ZjgDnLHYc+g7OIYfLOK9aO07aA8o936u6ifp8evn4eABw5aI3FlfwFPzewNwJjbGr9mCwb93Q
gTvnYQl+Ale+0SoFA7nkvHIaGs41gjzcGUNi63UE2PA2jYsUUb5/4xjJdh3yQ7t+ooTMnSjIWtGd
DdpMYVB2aiMXT5DKqJd+W67GYQCYJmid7eW5E3meeHB5Yke4aRuXDRRS2ECdLtpdokGWo6t3s97v
8/ZppfXeghqSDf6GMVt3KDsdep9GM1G1AUiCjJNfIbgnVrRJMwz4FSkDBTIjUV2iYj7flOs/QTKF
pW6gS/vp8tD5yIQE97FNETtW9EYNyBUCGw9t9flwn/pFNA/sbujMvUOm2GXPlw1KjgJ0WNGEAxAW
XLDog6emaFkDYnncKdampP2mVz2AFRbEIQ3o3x8tFiCYye8AYg5dFa2hdM4AawBMDX37ePmcXiNL
adEJWZ4UPccPVbtZsm1qbILySzvtp08AvVAM+GuLD/Yol0OnQC8KS0/jZNmm1o1XPduzImSSeEKY
QDqVd+md14ZmE6WHLHDwDEWfcbGryjudHuwHT1WEkq7LkR1h2rTBSO2Elzmt4HGlEa1/Xt5ZqnEI
U1XlFuEqbXjQ5FvPPHRu1DfR+DvQFOGK1A53GBxahqKWcGO1WqcN6C/GywbS7wd/Sb7S2X7JR5uF
08Kgu6hBp+3jQ8MTB2wNuCKxWILJSW986s0IYAOnSe/9JUg3GXzWTZXPbVSMa7ALppL8uWxUEgF4
uE+Cf4UAz6KlrrfNvs3wggu0h452P1Fa/JmkirtEagTVKKTyeb+cCLbojR4l0Bl5Mb3/yQItLOaX
Of3E9QtxIBQggXjBi/QMZ9HMzO0XPG+SAmopDtpeP7M+XFcCTGMIk8UgpvFBLQ2AYRaDY26+yYMb
u0Wl5Z+Px5XIsgBsaACjh7yKcD94BG0ZIETF20J/LbrrrP14wxF4lv8aEEkt4GzsadVrpB/cX7m3
TevIKjdBE5ogrFbRKsi8AWpfvIWPM+Z4wmkdyqoPBpbiRa1da1vfVxxS2b4Cuwn8O+pf58UvRmoy
NK2vPbQuCAwXin6YzKO3w5So2qZk0dCRJbHyRdbMYmAY1h54y97aP47gFbK1Jaycj6M/PRcZd0BN
8bw8uznZoifuuOAq8FMCMg1t8W+y1WgUcbHscjuyIt6etVMFQ83zNp5fvZrWeE8G5wAd1ee09A+I
PaOg/PVxP4M2caQnQc6EJ5NwL7Qma7vFtWGR7euMhakJCXjF3MkWCV10yByCDht0k3y7HF2j7kpK
AL2AfzCHNTT0+9pAPOX1oW9sLw9GZogzWnJVC4ky4KhVUzETGEocep2AuCj8P9K+bElSXNn2izBj
ENMrEFOOkZk1ZNULViMIJEZJIL7+LOqe3R1JcgPbdbofus3SLBxNLpf78rVyYhxGYc7kFn9RGMO1
Pac6sCmgZ7EYVRZ6KmMcbaO1ZccZBmTF10ezckjfGJhHezFtIdoXXGUG9Dy4ZgwKqVr9hRuAhWDm
FyO+6S5dztRkqVFnBJ2vIME1zCra2Fwr6wGYANB87h+VuCV1auZOQgRqxrHnkBcXOKK17cd+pn51
/bfrk7X2lAWocn4ZYTujgrzwz3wqSpl6qCOmKr0LuvqX24JszCU7NDses2w6q664CRsCWka19Vyf
f3sRx1/aXnqhmd6ZZDVsTzMJ13jHgfMbzFthDLvK/dJ2NHaGDU+xtjlw5830oGuqEww5kDBjSL22
NItqfRjNYmP7rThxiGxibwC9iDldBtp9NYRjmHbo1PPdGEFPRAY3YeFWvXTVDJo1gFiBauy7HDJq
giM1ywlpLse7saQVB0F6zEm4EWevzReqF+CvtGba4uVpBUDDqw3PomfHP/ZZUm9xG6x4btx1wED/
STy9e5bwVjU9diUKIiWP3faQqqPNYwUegBqszNz1N1ZnJQ4G/Q1Yb+HnkCFc4rsd3vYm+AdLPFfr
WEPcypN1XNlHP8+Onb/hV1cPF3pF5o50lOVAb/DWFdUi7doibEvQTGeR0TRxDtGrXFlwS0NkUygj
y0cR/uLu1vNoyVQ0Jwdm3OSc7Ajx/8tjjaSkn/c2egiBNfNvAXpi4KHvyK1g4xgh3QOCB6cJUI6q
6xi0RuLAGgmmK3fQN4HHg8TyqruUdkUXCXBUP0Oxskezsxfu2jr4lfu6uZEDAS8K4teNgHFtY89Q
b+ClZ2z58q1d2YF0g74pceuVH2qigWUiuCbAjLbh+ebJX3qfC0PLoMEr60aLEovTeuEY1SY99S29
8/GSrB/7Rh2REb3rhioZay+xsnpvuOzU29n++mesHTCgqJAUn2lK0K/2dot4EAZQjeFysBaIw5Ab
x/wvCoCzlsM/Fuy3FvyxkZP0YYHVoEq6leRwfQRrCzZTq0DxF//gVfT2952udRiOGz9LPt107EMA
OojM/nHdyOo04flAgCoHd8aStLGx7JI7QcrPrrKj1kjYFs5lzRGBgPgfA4uogbbEATE5DACFspdM
7gY9DDFOy2/UbW6GzuSR5kaeXB/WWoUY2QV0KSJXCHYusigujcAgt0ERslktPXaKMM48EtHyl0ur
SPg3RQo56EfPY3u//UkB9blufm3pLq0vNp9kqnLd1EfDWXOXduGOO9k+6LfAFmsHLUBXIfr9UQpH
SuDtBgHuEbTfRcaRQ+kjIqujnzWnNAfDYcrs04C8QDlXvklwM9nqc6Xt22As7muZ/bo+2rWwCtpZ
eITMjaFwjW+/QzhGLjl0jM+yRZMwCbtmZ2Si2VF09UZ55tQbR3tldqHnDsAfGA7mwsrC+xsVd0Qf
1hXKvFUM7F5M/WdLffivBwX3jowHiFjw32VLfWhWfNQjLlCQkkcSOL1IeNYOItxV5Bn/fd36ja3F
gKC37fIUirRni+8J1Bvt+PpYVs4ghgGWjTnHCkLaRSzqSDTauSNaBQvnmVruLm3uBPsNWl3Jv/rg
47puzVoJPy/NLWOBVHYASacwF9hPlnHbtSdLBLii711TRuV4T/U+JN8akDpp/SKyZz2OSWV9H4dv
Kv1deXtjS/x6xcm9+aDFBnWkMym0+rLzqPbTk6VO1we8Mb1/fNHFw4g4U8A6kFuCUsSIwwkauc9m
+6Tq5yz9xMyv142t0AMhYvx3MZcwer+yeuWFFNYo+sin1y67bfRX0/jVBLd9KiIjvWV1H6XCjuvi
kYkTyjNRRZ6uf8baGbz8innKL8bcWghfcLWzs9G/SNBEQm97izpjxa1goHNKCHoK6Hqcp/3ChPa9
Zpp6rFrpyp07GXvXZMcytB+B3jv+zWj+NbU4IDIskd/nMGWyW15A3JCexBZN0EqEjGQDYJKoX6Hg
vExuAkLW0MqFt24CjoTt13AIEn3H4j77cn0wa7sdcTh+kKDhDq1kb+etHH1caAGuPlbsoQm8JZy6
tiyXP78Ie3IiRGc7GEdbHClLzOC+JwAd/PfBTwi4EK5vUBIjv7kIfrApQuEIuzw3UEhgp6E7tnLj
/lzbwpcmFvuLhf3U1DVM1JQkLLuv51ieb2UEV1cDDQpAkM8qcsvuN7P1NBksHw+GiPp32RaV+erP
43Tg5sVjCKmft4ttBIVEG6pGsA16vPEBdDYb4fzqLOHNAOwjXpHvGiCJ7Au3NQc8GzKelJkZM3VH
vA1vshauIUZEWyKe3agELlNypmUrXWWYpaYJ7qRFT7UJ7LU7xc3MPGuwGFKtB9JnVlS01UvnVbEd
phssB2sbG/QAwZwhRhKaLG7hlgx1MwycnfNKmvuhS91dSB1+BF2ePghPVS/Xz+mqPUTdAGLiefKO
qFKRsCJdw/iZYkY1MjMHlb+iUHXdylLtcn6xzkCDf8zMn3HhRuc2DSccQa1QDP7dwL0oyPgDK/Nd
RfzbHHQuZl4mFdJDuT/dOI19UlW4U0R9c0XxBRp1D5I2u8bx7r02+LDxbbMrWjwV0bmDbu2ZpNt6
l+2dU2S2qVN2Rtb3h9cKgcgVna+S1vQmK8H5oUpSRq2p6aGyijuvbw9NptXG7ltdiIuvmM/YxQxZ
JtRzmwJfwXQW+Z8ms44mwEp78vGvhovtPTfCYtUXhzXH9dw4rcvOji7uDaM6mMw6ODku7aJqDmzI
H7yRPHe+fix59dHTW4HK+kD/sb9E3LFcg7slg/1wfHHG58yJzC62/yKDNhfWcMv581laum5a87YV
pKwwSmiri4cK/cwm3V+fyzW3dGlk4bx7krXMZLQ6K/d7JY6G+jHZG1H52oUNygVwBuHt/b7O2vY6
hBS5x882yu1me6eNMDa98Wiwm7bzNsazBlUElPRfa4trFUxqI2krn5/9/CtKO2iXymMkySPloNsc
AqdZB41lfkMINCS2knfzZC2P4aXthedrWtKY3IbtQroRJy8qzOPSpZGHw9cXH1Gb27hU1hJ4b0a7
OHI+cgBm3gX8nFpQFe9B2mm+WGO1k/IpmFvE251FpmiQ+cY0r20baKyGM7UQhJeWgFDV1ZnPJoGc
DZo6AudGs2+W3ILqrm0cJPyxZ5C5mRk73vqTofH7RmfwuO3UvUxueMsr60aYHqpZIAneVl5a3TuX
BudRXziwnllGPTjzA7zb0zaa1bKdpA8OFITpSD7aT8w7ii086DyK5aaZr+q53Lmi9+R4kxzAIwCw
tRGXh9reXT/gqz+PTsX5eoIYxhKRHjKS9baHtqIabGC8uW/7v4j5Z2Tmn9QUkv2LVWKeCMVEgWlU
7rOqT0b/nG4pa6yN4Y8XBKGjhQTJ7I8v1kXUYiwCpwTEtLrl6rNPNyLYtXOLQGW+S/7IRy0i/XSk
dp0rDKECmVgduEkjjSckaNDtMJ2dTu2gkfd8fVn+tHAsl/3S5sJPFQyscy0FbLbKxJ5VZQwWnkNW
m4nsy10JCt4MWW7JWYIOp33d5vvUowlSwkgE460TVOeWTTHF3wJR33GR34GC5FS5TYLRxLnIfxak
3FFb3grQpBm8TQIpTnUf3jqpf2qJtzM3iZrXnAL2MEpXeFmjL2axTEBpT+DbnVsK1UnWO78+8Op0
fdpWdwKyq3i2wCOgEe/tTkAEW7gBbdDdKxNkeAxv47SsugAUGv9jYFk6tdF5lSlAdM+eG0Suc9Ig
oHUF23vGE/N3ff8kjB8dyM3MYIvmenUTXlhebELH1i2aCIBAlsZOTG3U+R+y8dz05xRChGyLdXRj
IpcdRjwdPDuzgULnQr2IXCeqLLeePKsplsvJXNyH3ghgYshRzEy98lj1XqQ6Nyq9LqKUnDxw6rXV
9Ar4w0dit/uCB0/MRaeR68T5CO7Awfv0f9o8zsJTqRL1omCurfoUrJUCdaUt+rXVE3CxhvPfLxxV
PaYK3Rg41FY/RDo9TuLZ2QJ3b+2TxSnzhEFtH+rT5wJ6wyn5oEFUl7GTLtW+rH9Y4ca7Z2ujLBII
fSncxofeLTS+bh2e4d24kYhbKwVC0gCvbvDB/Kl6v520DIrq+RRiWTIbnaLda1p8QDLBTB9G66lS
D4H7bEw9VL8+quYzZ20EDVPSpzGB+hdTh5q9WvV3MOdX7UZpeam9/ufFd/lhC2dDtc+zVuPDSu9B
1aCbB2Q+686mPtm9ThoHoPb6LO3vU/PTrL6pdp+nv4v+VKkv1/ft/+cc/WeGQOj4dobQ+V9ZlMHr
Qdo4bg3vYQS8L6JWtXcRl0zCjHpw9WSkS4xRHCbRxwSfC97po5WaN+B1+nn9g+Yt9u7uCmaxCxRn
UJRa7Aml+6loNBqJey0jR5zQanAcjDTp3Y1Uwup5ujA0n4WL8zQNkkzWiIYcYuubCnXpvupupRYb
Xn/tSAEriQ5ykJCBA2FxbMfCSPOc4f7Xrhujs673hrhxs8grIGxKswNLtxqkV/fWpcnFKZ50nnVT
B2/PehVTuQ+DryPy0CJ8KqkZjyb6NMo8GfvXke7RLRTbxrjzhoe+RrgdOn/zjID2pwtqZeCs3qEo
rBDiG83ck1RNnzUUy8Ii4sNRNo+uopFqvhHxOm5Jya45lkubixnw7JxZanYsbkiPTZRPWyrCq6t6
MajFLoUMbmpNJQblDs0O7V5x1XwJPSOaepFY5EVmh+unYv695alACEkAo1hTShO9LEZfYxd1DT2o
dkyG1EWBZrj35raR0j5eN7c+f/+YW0Yqjq0KSWzsIHCNNcCWq43hrJ09H8TuON9AC4Ef5O3Zq0ow
/vsmnI4NfK+rDi66gGm1vz6I9XNwYWURImAvEymBazg3CtUP/Uy824qXBzDQjN1LpZ5J8Zjad1Bt
ivzmQwMO27R/HsWe843AcnWzXHzHPNsXngZcGLaRCnyHmu74p7CIVR+Zzq4L7jx/a8xbM7twN700
7aEoYCvPvxnsSbk/4T8pfS11E4XFp9Y9C33wiq9Be1B+E82Nt2SLGXE10PWB3wNAHGy6SC+9HfAk
qsmoQY50dqonU3w0dR8X4lgUbgQq4ThMaQSlkMjznoqtc7nWGIRH/dzoBEAJ5EkXpoOpmSiI7NCA
xIZ2J4gVPAulvxZuwyO01v/yvJbtzNxK964nCgCli99U292LpNX3oei3kiirS49djqoCWnWBdXg7
E/4wglZxblrrSLdrM/Oc0yAx8AqjXblnXZlItfX6WyHRtjAF/9pcHC544S5sfDToAb75AKDTTpX2
jlXdLjD13hAqIbx47Hn/bSzSo1nTBK4yaQS9U46dXD+CW8NfrIYXQHB6mF8CRPsRyLVj6p1Kv4s8
ynZDcDSbz9ftre7+i6EvTpplqMpQNtyk2cPvo7/cC/Lf2mffrpvZGtbikAUqH8xCznFrd6ycMGHy
UyPgwdI2zkwU2rDXrhuco8F37v9iXIv7zK1aAWZ/+GOaVS9pW/3k43jK0zqqNEh/SUNiWakdCifH
v7CLJLg5C9shfFls38BwBgZBE+SPcnlvsf6uMpsvEDjYcVbemkZ1ouWU+Oov+hVDPPFtSN3hLf6e
rsYH7tKq0F9sh+WRTvWpBWZPACvTuO7GzK7umAtT81Jf+OY6t+qU5DgsDtM7ZRnP1iQTVfANsNG8
QO8WEN0svmuuCZ7xUVDSmjBTViLq6a0NKAXfdVson9V7+8LMYp9UWtqNEcKMnYpvpUF+F7W/MZLV
rXhhYo5ULifMyVI+TPBooFq8z538zm4kiwwNod/eRIMg6z5Ppd7VOt+iyVobHAxbITrCIbK45HHO
wO6phh4yQW5XxhDtiNJ2IyxZsxCSOfUDcKz9DrQ0NLKwFAHg169O4qEp/o8/v/BOYWcUSE7g5w3+
VdNv6RaoZ/XzZ7JN4DDw2FgWR8Vg4PMnQMrRCP5As+4JR2gjvlg7Lqj1/2NiMQT0tTFHWgB4kyCh
bsxVnG/N0toGuzSxcK6ZVwsqXYmoTaS3IVi9/EZFKeptXMvYIuUvXKOPRrYlq7t2QkMUxFCEBdUi
KP4W+zqbsq7KJ+STKLJyk9g5jvxEWPYAcPPGJL43hVw5MHHongCkDP++NVVBqwPE0bw4YwsC90i/
tohE+tR/quvAS6578JVYbE7MI8x2IB2KzuzFdBqUT2ExaymBbzuepp+AP0STLiKjPvTDZ9NqcIyQ
6/HorjC2XqKrA0XPGASkwQP3Dt/rSzHZEK2EsJI3oH8UOObYHBrngAitsyIPfDZbFt/vT4wWxfrQ
CwAIhEj926kdB+ClGxuP+nYwPoIUOkKmGomejdTB6rhmjvQAqofAmC/CmnSY0haSESA702EdS7fb
MYvcMBne2XqLWO39ccCILmwtTpznGVPodrgLS78AN75xW3I7UTrcQ4A3oZzvTNE+dVxttHmuDhF3
77xjoFm03DZT6TUemB7QIClJ0lUj+lWzIQqhcly20O+7vknXVg16aZCpBJQaPKGLVZvSsXHrCrw5
dvMz1EBx4qT7xkYs8947gjIJ6Yc/JIjQ6lwsmt2lVpv3SCy5eoJ6utOi8NZu8UGtGbFn/P4sZYE9
uBiJb0s9EIGAqQ5e0GkRuXyLc2Btri4tLAKWYXDL1J+5SibQ4lQ1qveI/mjq7P77JYFEGcC7HviH
30mwZXaKdgiJyuGU3rTGqfKicUsvedU1XdqY9+BFKAFyrszsBKJaXRfRGEJi4hPvdOIVh1QO0WA/
peJBj31kkQ/XBzfP0dtoDBHExeAWqwRaR4tNDp4lhdPtGk6i3PySo+G0mUqUMRUICLb2xfqq/Tud
i1UzhJV1yoXFhrofJO8OrWJJAYq0jZO0kvN4O7TFNZb7PXDeGoY4P7TZB7Oo4rA+WvbvPP/esTJp
2e1APqFDMSLODQclN5EqduTJz1+uz/GaA7mY4yWOpYYkHGTQUK7wzS6PzMF9tit5U3ZsL1v7dN3W
xnqGiwuVthkk1505yx8+WPoO6f3QLKMUOU9v+uJvtb9u7dvQfrtvaa8yUrt4/k3hY0l/mXaHhiJs
2OaHhIJYWoEDpJqx/T+srQ6+TdMLJ0Yhb2LbwzyrbWLWn4GVps2vITyrADd6+sWZ7qG8EXkD+7+5
gyVcwkKrUJkbGHIodlw9NdZplE/XF3E+dFcO5bLbrqX/OZSIij6VxD5lXX4scisaJUukb2yclHVP
/c+JDBfOZwpHJyUBZlJZv8HbHWn1en08axf35QFYOJkgN9wi7OBBDceLcgPMSAJEtYoK0FDkt70R
PEgizoP8C5zm7ALwgEYKDuNbtmePXV0YnCE6cYL8UFp5NFn80CsVD1UdT82+tG9YRhPB94VzGwwb
la3VZQRDgO2g3obW7cVZnCyrd0cOBxSaD2OaeGkZ1/rFMz5oAEOvz/C6qbmKBvnk9yR4VVY0SjV4
KQwgjrNjUSd1dsi9xN2qYaz6FzBY/q+hpS8jPjXHYkYGpCB0sT41tYpmACLP7mzy26+frw9rBXiF
Bbwwt5jC1uVF6Vaz3mX4wirg2ngdEWANmxvT+dn797w4Du3Gs37VXV/YXPi0rEa/f42sGUho/UMb
3NmtG/Xi3g034srVY3dhZ+HAtJObOfSEUcV2kQH81I4/r0/e1lLN9i9iClLgbdzaGEc3djvZ2JHT
+jtfhYkGrUxn10neoaZ93ebq5X4xpvnvFzYzHQZV5QOb4nrHfNgDQ8Od5LqJzT2xcFdVS6RJOebN
nabHKqBJVrlPvUNvQCKYcLwlG9M8oAR+tEa9YXvVkYE6CRX0GXizfFNVaJM1wb0IR1b1sV/dZcAF
QSgmf0kLtQ/S7/V/LxGF/Y/yHbiQUQJ+p8kO/LOdA71EwZth7Wsefht4kSBP9+v6nM5b4d2Fg1rB
3G8LhaVlEQqkfEQFFTwVK5p4CL81/gb0a8vAYq83Vq0mL8OlKQz+eRygfO5l36+PYXW7X4xh/oSL
rRcYxdDzCiZcV0cOfQ6m4JCpNqrFk1V8IuNWfLnqJi7sLbZ6UfpT1teYs9ZGdulDPhjREO63BdZX
pw6pOFA5e6gFLesmeaoEbUawQBQyhrxSGhyuz9vqkb34/YW7M0xRaOhVAhAVxNnwDFWqrYh/bQTI
uswBxsyHsGSA6nMwZIbaxwiot6tRYDH75L8fw6WFxRikNmRe6gC3ElgrQgyEOM0BZc3rVtYuWbSt
muiNCdDts8RHTrLxC1EZuGTB9WF3cqeHL0bWRxNx4rLfCOTXJ+1fY/PHXGznGq/2wu5hDG34+44+
GsGW5OCqBaQB0IqLzM07Yi7RNmHHAg9hXxFGXALl10XXJ2zLwmJZGsoEb0eXnj+E08fC/3T919cO
IDAAIHdF8TwEycHbGUp9cKJmwMSe+6g2jnqIUVAdt3oQ1rwKaCJtZGRQf3mXB5+I8iAtD94qyn81
HM6R0hh0i1GJE19lkVNskP2s7rEAJSZkGtBOtjztYZsN1B9gT2Njpe3XxiJxEbzWFjlo78v1CVxd
HqTHZ5nDuRqzCK5qAKLdsUIaqLVeBfA+P6///Or6oM0a6XdouEA44u36tKljMFbi573B3RliTCbi
g9ycxu2wYWltkcCagBjfnml4l2F+i6q1LU1EBLZy434o4sK4r+rbphvmIuRDnpd/sbEhDYV2bpNA
p2JJqyF1oFoQXiK3VSUqYmZ8febs1QEhPfdH2GGW2Xk7dWHN0pTXRXkutDTRXsBQtc4m5IkdF7XN
cZiShoJpDqXXzxZA7V9VBV6C3E3bHZsgrs0zNcWQu7cOQ18MOwPkaxH6cBtwj+jhkXrNEE0ZemDT
0PpJal2jUa5pEpAjo4vICEeUih0zYYYMvqgmnTZ2+OK+IUjBIwuO/yAF7wPAPG+bC8fWDo5IDS6H
B9nSuDIfOvKVTO3GDC4CtT9GkKtF9nvWIIU+0VsjAUAOkhW1fig6o8HNBsFs3ZkdA9rCHm5yURuf
S0KyZ8fj7S0BJctWILx2tlD99WYlixmmvYgOmkJI1wMJ8dnIIZViQn8Np2CrDLiYSiAnQQh9YWQx
lfXIjHZi2Cbwf21ZRAESxoPzFxfRpZHFRaT9joIPA0aMqAr241bn7OpE4T0JQCDelO8KI04Vgs0/
70rQhnj9jdm6EDCZjGIj/lzzRSQAldYsT+YjG/12PxDdkQzwSfSdmsWNyYyIq2qHRqloasiGb1hd
FBB2oQkLtVnwSL015Qd9Nri5W5xN0ujj6LEaTLypH5l+Q4/X/cSfXNMybge8EWcJ/NMemJPf2nKY
75XMIOgBFWhDcieccz76zqNLKmhK5MEQRIFTjUAZpnLXTykSyGMfvGKqv5haVLGpSJ30YF86+YYi
2Dtqiky3cZAFDrsH3Lld4pgGKH9EN7wyCvFY2nX6Br3cXYTCd7knFZ54YVDnh1SbKgXJVUceWya+
mErnt+GoeIIUD9kFjKJzk8jgPkBJKp7ywD9zxDexp+tXMGeMz51ZTQfXka9IRX3Tpi6frQxdnwVg
Vbc68MqdSEkCIig883T53dRtdhBTMdPzANFW6QmpPnt8UXlXQNdY2nej76aRMKkbQbnoAYTg3nGo
fTcSQw0vwDiNhGJfzFB/zUH5EgNNMu3z8hMfPwTTUw20JHhXDiBf0/uykxCBqaYoT4shGYDWguBp
r0DgpOM6c+O0hlqYbwWHJuQ8aXt0fTq1gx5tgvRn7bA67m0R3ASAvcUtKnL7oqnbv3EFQAMARIgu
9PfsO7JmkywVHr8TGD/sjscT+VyrDde9FpxcGpmvrQvXXUtm9yzLC0DIzRiqyZ9sFu4mDomZIdtj
xTdO0goge1Z/g5atDbwn+qoW9pjAWAUTxbmwhYoqmg7nMDfqU+2F6W2N7R1buR53vmGHt5Y085e+
RVUtbsxxuEdnrrd32oLdjEgWHETGnI080dpBR9Haw5sMOb53B91z0IWjw7Y4j+EUM7NOqInWovLj
xhnHnC6PeIgMItrWILD4joeBVWlTkA5PG0o8NreWDR8QJP5gwVRHnSDeY8alOli4a+48r3I37tHF
GOd7FErbiEMBfAKxzLIRCIevD9IhEw/Sq47S1y9d6McDCJg2lnrtFgBQbx4nkrV4Dr7dWQ0LSiKE
x86W/oz+vHRjEtfiqYufX4J4mYUCzJTj5zW9accbAIZ9d6+anUN/VPQvtkUAuL6LRlys2vJZ0o+1
CUIl9OUzLz1nfnbvgWRbsi201tqNhlo4cGGgVcapX1zLsqgzS4YCzdkzgr5CVzFJ8trdG3LjkvlT
qF3uwEtLi1PoQekZFVAJS172WMjBjKRhn1IosbqaxsBGJ2XPorAfjo4/7YZQPOS289nLx9jRzVEw
nhiDnQzD1p2+2Jt/oh/wL8zNhIglEY2/3TO5bfbpkA7s3Pk/CPkayl/ulnLTmsO7NLEIsCrH0m1T
aAYO/2+if8nCR7vZp+VzBv6+68d8azCLSWagEc3tFoNxiY5CfhLj3Me8cZrX9wwmbI6B0Ai0CBf6
iYLHterBG4MEejqq2Eeuh/onVCg3LC3i7/9dm38tLeJvwzM7mtawhNYSMwZ1SRcXdHJu7LSg+9TB
/URraN5mDW5HU6Puen02V9YNoGdExmCUQep0OVCwUzWuRzjYsFygemzl3U1pcUor99gW3ueKGLvr
9lY4pEDxhbww6KrAUAFP+XYvpg7oZkOVjcCaQUiuHG+9/LPhW/uifwAsxkj5rs9f27CL/Pb3QIaY
mjdN9yNwXvB2iDCNaHymj1awRW743u8hJoQ0DR7F87t4WYHyHd/IsyzVD5X1WZXNzmtfNXUAIfs1
9eSmCZ+vT8P7acd0zy87HzfizPb8dhbG1isNg5j6oaHPA//e8i8MDNzcKhPT+nbd1PsN9saUu3gh
gzq7qz096YeSp8Di7MNiVwJrHPgfZXZudQL2vusG399QuOvROY5cE9g/UHh9OzaLGXYOrYnpgTv7
QiX5xq2x+vMIdMEViwreuzxTw7Sjtcumhy5jSW39dtKX69+/Ui/HAIKZ0QnFSCQuFovDIP6G7Kyh
H+T4SATUd+yToT93wUMp9j05c/KLDU/aFRuObXVg/5pdsqs1E/ABTVlMD0C8eeFz/hfIOlBjA5wF
rCJgfZDxe7swirosbwrg+EvRxaS9pXRuWjwY3aeNCfxzc7+9CN9aWvhoz9MSb54CrTIV2pUdIAH2
7mB+d7Iu+MihBQomg9p77QK/OHHWkFNJvCaRoBv8WqVT9933W7Qbu/g8c/T7vUDbGzpQHL3nZv8J
b0b3AagtcCHQ0tsB4O5/zNLsZyl9V8Z0ctMfU2hqUDKP/T5grXx1qP+hkLUdN71XHTKXqA/cGotx
lxUhfexq2/5Nh0z1Rw/PgVu0obQfDdW1cSM9KAAOaXBHeTM+t5x3yAsZ4ikPjE+5X4ZPUNXgu5DV
5oHpEWmirCrzhyHzugNqv24ZQV3B2fkc3EexooE6qb4ELbWXG3hsSuAYmZ1lkQIo9+CoEl0O0oCw
REacfdOn8pbnY3MqLLeLslZNN8QbshOpcQ8Uk8gPBjYM6OfRON+DDGGvWGsnmbDTs4WoHgUWdCTZ
RCPqFX0f2w7Nwki6ZvA6VNx4zItOt5E7uOr7EAzsxpz2QSd/p2H3jQCDPVDjOBVO4oPz5TkvvO62
N9VTbghyqMZWngqvHnd5DRAU2lRMvORaHauGiNgHudJjqpruQaIs+MW1qfGzRkPLno6FeiGhYdxO
YTvF2hH+19abCzVU8Ee3092h9HSBFbYmHVvazb920gqeatyPIL+iPyfwbu77CRlE0PjSPW/afmeH
ub+fqFvHoZ8ON6j/QKPP4elxyMMGj1ioGwD4AgRibY+xZZXFCa07Hn5lUHE32t9lHVSgH9BTMrlB
niAwE7FRATcSfzSpFZfGWD6bwucfp7oLnku7Lu5zsFlFNWpPt5WfWY8qZWDjSDsORAjkmBoraz63
XMqDDpgfMzDSH3yWuveWk6GPBQ0RoKVHlkHbPdQrIaKNPnpfRJbL/BvmVs43UzvGb0sgjgoL0CF4
aHc9dbyUO1Wb1YFKE5M9cAhoBEOxQ7IOmgq6FnvfsFRiu708eWlt3RiO7A5+BvpamuI1bmirjds+
VbFdFPbBIy2CCh64G37/fcz09tAv3CZJjcbvurJ4RIPX3g5fW3oIwSafhj+uuxd/5UZDuh+8G+gP
JTPp+1s/hjRbNpbVSB9HJ/e+ta5fcAgouf1N6ngSZwAJK0nSYOebYjriIvGiabDDpPHa7sa3yjAa
eWlA+vsrso2xCz2S+7EreGzLLw0xIW7ri52kaMUfJjGdc24O34MeO8b26L4Xgx1DMsWOW3MgjxVe
SgfoCo+7YkCLbiF5n7Qdq+9FKpxnVIzag2FP6V6lkAoZ7Wk4U2kYSdOzzzrsuyN1kRkxSOEnSiow
uoIw+lDwRn6XglV77oU/dAW9v6xF1tWfaBjXYerc6xbpqS4M9rYr+2dTT8MuCIMWqM7SUy+tU7Kj
g5fqrivFb9470CnpQGHgaFMelMc7RAFGl8ecYUOMIIAB4sHESyR1VOT3VPwW1CKRWajhkPbQCMpL
KKy2rKeP3JJNXPV5+zRUeiuTv9g9/+/9DH1uRKG4d4EYeLuoBsbvh1qKhzbMm0jW9S1iwX1lQ/7E
7PwNBqjFDvpjbJZxQd5xpkZeRr1hUYZ8Qi3/weduMrrGPWirz1Cq5HEaBCWazuw9xHh+2rWxEW6v
3PE4syZy52gaQPllcQVbtGaGq6z8EV6uBkEbeusqcJNtHBBM1fL2RRsufIMNYcJ35SQ7zYCa11P+
aA+Jo8CyuZuKBKX+QibXDa2O5sLQ/Pf/Ie1Ke+PGle0vEiBqIaWvUm+227baS+Lki5BkEu0LtUu/
/h363ofpZgsSOncwmAEmGFWTLBbJqlPnnGW5/ChWJkRPGOqefSNy8mzl7jp3FUOODkALFHjQ3i9z
a+YhGaFYqoTPXJ+ewjF8T9u+A+N3/2eK+pMfmsjdao9o7jjWYf+75MP7ygjF7ViaSyRZMJOGCDmo
bV4OEXJMsQEiRv+JTcUYOSHN7H0NGoJ3U8t0h0MDZEObOj10sTlu6pbxY5Wl9bYve4iCDjz+hkZ+
8ggRan+bQs7RnWgZvBeEZRu7gwdUkJzd+b5qHyrfmnY4IP6gj4Y/cjut74ImKCtgdki6S0zeveTp
RE8hOlxcUqfjsQ/RgqqhBW9DIzZskNxGqnayk+HbiFU5+WPHTqAkDf74lVW8BSpuUsuTI+OL/rON
8H4xoIOBp6Oci0qIbzajZtdPhv2qKgfc2Jyoyje+kkBDchMqX6s+QMhZya1KT7X/WDXAiQnADzp2
r0qKCU9ZYKk15F3KDS4dHR7HICTIFaR3UtPeFywL94O/hk2eebJRkVoFjl6wS8kNOHVm1R2wVNFz
qrPHwg8hZOJrX0bG7+083Qehf1qZXfESllyPgghOiNmgNQX5xUvXSwae5bnKECtKVhxp1AxHjgzX
tjdbbTvlZnyPWVA7xErNftYbaj+0U6jco8Dsr0lrCS9f+ima9FNa9DaRjobPghKiyOp7Wy9fJn24
ufYE8UyGghDAHAwvOzk6tmbMusQMnxkhLk4qp6bvfEQJtl95fs8FrnND0vuEJ1wZIeAaPrf21xjU
RilAp8urN2fBFALmENyDIpFcRhu5XdLCapGqIIOjmCoEglaivLQNkDiy0SKFjWeAMxrBSZose7KL
Olbhj5OCG6Q1gd8vdypFcVAF24AA39XWNDLmLIJNE6BZ9Nygs1eKhdmIrHRUl1ie1GIPePiz42Sq
05bk3H4KS4qTU03r8HVqtDUBobmDAHyNKlIl4HUTmapLD0zHLlEtf9KfNMLHfdzr2nsG5q8Xpk3Z
nc2B9aKot0Aqi5a7IMaRGvLI3mkTCf7cvLAovgJThITyJ3/k5Q8h1qj3QTvqT2Wa3kdZcb+WRZ7x
HCHzJFrSQJGMdO2lAY3nSRKMAXvKj8R8ztfapNc+Ly9irwxRrYOyp+nu0/SA6ufy/MyEioufL+55
Z3eCojNSArwfe0L+N+/+AeV7vaa+rc0cykAqwOuxwRDxZNQ/QHgGGbOIPpUsTXwQAygMfEwRpODA
FdAzvmXQJjiJ/OO45xEg3qjMlveKD4xjXQUvEPV00Pao75KOFadYIeq2QyHsR8Lz8RuPcLFycO1E
wp6Ya1BIafb/c3Zh99iA2qvoGJVmP7HjqVc4zq5urJwwoa8AZfxcXgB5dgwMHh+noKgUffBgv7tc
gTKBaiVJWX7yCW4n6FYI9+UYdW4R0VFxBn/sn0hSWFveQmCwg4qQ4dOTGsbpBlVtyyF5rtzxmoSb
LLdeVcNINnobxBslm5qHLmjfWVqsgfJlmuir3yx5DdEy5J8zMz+VBuCIrfLVbsIHnxOIRUe7Su9c
kUeyjeFgZeYx9tE/Oa31A10tjTRtUjwdbT+poxjTpk7fFOVe94OVnbFmQDp0zC6E2IQYY/vFZKAP
W/m8tPH+M4U4NIGzEiOREQ7UtrKmNKAUWPAcAIfHMntpYWfZuWbHcGZE/PnZ7hZ0dU2kwgjeyyN1
QdO3/P21QUi+GxUlSiFiEIaFLNdmxKt8reFdusddzZPkagUgaVYMXOop67/H7Z1B+LblRyMsdpqy
Vtz5nPSzi9OVMcmpLDsDEqECo40xfq+VB8gFIqv0JR9aJ2veC/tZNQuklP+ApG8XFR/xmlaSGMuS
ecnlBq0wUtWH+d50mH5I43t08039SkZ+1oouiHfxDkD1W7qo9mnh87S38tOUurHmknKfgDVxTRts
1jV0hs5SVBdw55GmkvpKoA0ttk+dbTWys/muWBPemfXuMxPSdE1TYQF4Q/NTyN6T7ht0wJa9e26i
gHeiBFmOmZdLmJSQ2oUW7smMno1hr7vTsK/ilWaZOf8W3LrowNYt8Wq93KJ2mAZoZMYgSuu5mx58
LXDj4ksavAFitBJypAvhp3ejqm4A5Y2OMRxVl6aMVtNzI7GLExtsJyiCzaC+Bf19Pf4qmkNmfl+e
vc9fLnuzKFSKezXqsvLzgCPfPyE5np9SH48+sANonRvnZnXAbwNXl+CoC802cac8D3eDbtUbYln9
PusH6viKkh5sxSJOGONIsfosvKd6K17WVuri8ZW6SlgaoQN0bPlWl2b/SugUbOPYZk+1yfMXteZv
ZswTcD02P80xbd/QsMbeckrjDTTYhruBRFAsMuucIy9gFZs2sPtfVRQ3wG5yH6BkZO2GpsOjv5zy
t0zr67XEz7X/Iu0DETgmVB3UK4oBPW3GYKxa1cuHL372LQvWoBTXe/DSgBT+i4hYoMqCAVysetpt
IsVVm+TmM0AYwUGG5K5QONAuvQqUs9kEDmfVG418w6fGnZQXY60P4norokSEvA4qlEDGX7GNmWjC
bDSl5SesCpiOH8ccKIJ33yhWtsj1kmgotQGvCcAmuJDkXLWqNWGnwAlOheVm1B3X6vfXK3L5fTHO
swN5KlkTDjm+rwG+Z+3sYWvnK82Zs0OAJjEClxBZNaVFH8wY1HvgXzuFDdvUDfQYi5W4ODcI6GIC
QKVhb18J4mW0VENw5Ecnbj1E8T7PN0m2kvFdMyGF9i5QErD3ZNGpa12tAAn+NshvvhvhZDobhVT/
GFmuNnqIUVCULLNtVq7si7l1OPu+JRXyi0gP9YKm0clI/4CE3rGDu+UAuzJH8jkOrkha2QEGMEZf
afmnqypXXVMsW7MhbW6Ll6bGQHl8ajngLHtADY21O6RMZ4BjSSwEttxn4hZyBJd7YozHsFS4Ep4Y
em5BVuMOyYHTxzi/a31kDdD0q99p9vc2/N1SPFB/59EhbAFeXcuPzo/1398h7U1b72o/J354mrRN
q+1QYaTd7vYlQ0JGcK4At4I36+VQ8aTtxxJsGCcLqX667/zXao1aaW4U5yak7c+qrmPo44/wrnDV
4K6FJsdaC8BMMCbnJqQF80OjrlCSik4R+yDZVoHgIXepuV+eq7n9c25FWg6cBiRQsgBz5W8BwePq
36yFznA3xaElpLov1yIywZAUJHp4KtQ7Hm/LfF+v6Y7PDuHMhLQWemxBTiTV4NmNw3PXyg9/MUVg
4IT0AxqdVJkMrFaA1GgiGp4CCplut157o84u9Nn3pd+PrHFbdCG+39pPQQZxnCcrcsYbJWQ+9z87
syK5U97mZgQcQngy050WPySI+NZpeaLWBiL5Uj82tKoyhoX4sEwoSbt2fJ/3K0auqpSIY+fjkK7X
PajhwYqK2erDfMcboGZKAEfMH62xbdmJqtCnfVke1qx/nc2cdEpCSpKEuo2ZG8adz7bxWmhe+750
RHa6D9L9QXxfh0iLR5OVU37l+zLWTYly24oYvl9Bufd3usamv/Z56WmlNzEADjEWBD0U/IP+/J8m
35SORi1pdGjYw6ea5t7ku24t/zTrsyg+g4cPQA003VzGp6avLQYQVXiCjAyEwzPQ/bVOrn/9i1Gc
WZFcCNzorNcqRMHEcs3sACq+5e/PHkdn35dcqAZYClI/aniqp7vOi7O7od8uW1iZJ/mehXKab9Q9
RtCr99bkFhDaQWnZ/1i2MjMOFEiAYEGqFuyecjmRNwkoVIcgODWFwwcQZu+HZoVxbsZdNQtK8Rqa
0hDLLWkpRrTDG2XYKl7oA/PB/uHqsFsexMxUoRiEgIvPQ+dOPvJUw1cTvE98b+ih7ZQ82PEr6w9Z
u5Y2F7/08uWvXdgRIz175RBdsbo8M3wvVb4bluoqNrL7BfAykTPw71qxMnFiJyyZkw4QzQoGzQ5g
TtU/0Cjkh/sx+5YYYP0eV56H115gGei8RK4eeQ10jkgRxec8m8bEVwULCA1AlPHU3AjSwNIIE0ib
IScwk3SiAV4N4LkiXq65LDC2zSr55rWfXViQe3AhkhvX2aeFCHz2br+WlpubJKjNgRtIdO5dgUBI
U0VKng8End501ybmS5mNB6VY45e/XnXL0NGrrFl4PoDfQ1qLMkYtc0oa4hXo4PGzBsDY8h+CTuEe
KEpetyt7Z3ZUQMCjmsgoiBIkJ5vKYczGGqPKlO4eWFfHyiGnp/5a3qHXOwfJFBWyhIDKmVCqkqyY
YLIBMQruClU4PMS8f6kZsBLo0fsFMQBgXadXK7w9zQmbAJ6ItRIgPekiHIadXcV9qnpqBozrlGQ/
RkQfnfeHCppZzvIA55zvPFskGUt0vTJjMDJ7dn3XTM+4If3F91HCB+yDCcFA6dVt0s4EaisiXmK8
RtGvFIWJZQNzfoBWLgFlAfrhimLShOqWXkOlGCzvETQ8/ZDuoafKN0Wnr2kRzs7VpywoUi1gyJZu
ALzvS9IpmCuD1pvGH11zjfRqzYJ05AhIWjBxC+6mlq9hXLyaBLDo5QmTueo/IxqWAngsYBCAgZCW
XFf7PlEahhmjceAYEADSQvXIef2uhLrDyGRAVLH+XUwcKh5hdOhocfBLAsVDxaG83C7/nOszEB2X
4AZBShqQQrTRXJ5NWtR2ajt0mgeMJf+iEK8m0AdcCRZz8woNSVwWLBy2yIpeGlHHkXWtbxKQT4bZ
wYKs/IaXKHovD2XWiuDSQIsAMihy818CutZOrVXiRXHiBG84cv9HA9JcWaXfdQhXxGPxMRoe1tpg
136/djlLlWEGSTVOBPyjTh9uipuvtljps+mRFoFPnQkYNj6vsENX3hXqyvdnPQkQAfR1gqsFLD2X
P78thzzJWoN4IGdt+L62n21y1G5Pg2AUZ1akSfJ5hsZl9Ot5aMjdkDba/Fl2oplaPpo6Aa7FxQ+9
JvCjy2EICkPcOSIVRDBfTfKa02Qfml6oPWlRcaymBvJ1/qZLB7SKP3f9zS9AGAcDGNCIFDoA8qla
NFNZhdyaPMvKN2hV3xyWRzd3SWAIOsYnRA1lyMvBBUlRlCmZJi8ZCkiSoKECzZ1K0n4BPQyaMIAo
vzP18Ubu6M+Ih3ANdmrwWOC2KE1pHpO2btG37fW5HQDwl06PZo3qV9GY7T2Kfe1KDXHOE0UbM+qH
YLy5gh5GYxLqVVCriGV0nzXWoc7vUrqD9MfybM5t2HM7ki+Oo5qZBWQGMS7/Y0qqQ1WMX5ZNzC2Y
hQoMENcMjcbyBYgnPp1sMk6ePxZ7M4wfTRU92UY3PKaa+aCq6e05LkzZmUExt2dvlTQEbzpEUyYv
rz/M7r6gfFOOb53R/0UstaEOilGZOANVORpBHoj3TFU9DaCCFgrGU7FZnrq51bEZdGBFZR9yHuLP
z0aiT2OJgt+IPFME0Z9yH5Lbq1e42Jgov+HoZBpgrpcWwI4ZBeYk/BpU777ulRQ68MnP5WHMXLDO
jcin2pg2FYtDGCl6YDFxRwZ7MwNAYZWif94QbrxAr0K+S8ZHxnTwk0yUX+3mUCv/+M1D1b8tj2Vm
SQS5NvL94m900l5OGAQAoogpiY4mxI/A/p3eniMCMxQeP+KxZYqT+PL7BWkmQEi1CVqOj1X90fF9
Aox9Nr4sD2NmpnBd0j4ZE8RxJ/luxzkpRkWZvKh2kuaZfpTmCkh81oKN66apW5q4OF0OBDA/c0Su
aPL0odxGWf/YDP6WV8nH7QOBzA0OOSRzAA+XXgclqQwLbHqqNymP6gSmyyl2q3KlPDqz6KA0BLAL
JQrB7SHGerYPiyGf9GbCmeYXT2gZTn//xRjAoI+aBdqEAKy//DxV7CQIrRjbvAx3StV5WWm/T766
EuvnVgRiWSp6ewTNr9zyPPZMsYa2h2t12n5UIA5aNh9RmKxUq+euH6BRMy0C0jHsRfkZzyorqWge
IP7atu/4mjK6YG2/A2pjl9R64zTQD8sDckfL6ZhXxa8KDQxOGwevy7M6c+4INjfBxwLfuOLcG2g4
AqITT17aDbs+DZ8UM/vSoqde90FywcYVR5QB0uKKAKwP9i5qN5ACllkuusFQ/bRDw5rZx9puKkn8
T1vZ3SHCdW8T8qHbjjbwWQNV0o+qZXQDCaO+ctAs8TcxBFkUUG4hrKvIPF36E3p8K1URvyQIB6ca
R+jO2m6QJS5bowC8bkARg9Z1HY30MHSFSB/NLOR1ak6eRov2MQySr+jZDArkHNpwn9KieEpBpH2v
VkbtNj6FfrXC/uLJK/pC0DJOTPBFyLGM+mnJspZM3lCHW90qT42+Jp80cx27MCEdxHkf53mt65OH
lIBDh0f00W6qIHHjVUGbuVAjnh9CMhvMLHK2A7K3g99C58CzdTcY1vn65r6PyxFWCxsDAi+SbyT9
hETVNI5e73bBE1NXErfi+LtM3EI/Q7QJADavgyVNOlfsGG9kSLmNHklLoMK+R6m65eQ1CwJ3CF5I
d1re43Prgmgm5ukzskmRU5tYaOd+NXoPGvu6c5Xg6+3fh6qQiQCCmix6PS53UssN1P+SZvSaQ9Bs
aPg0aU/RmjrTzJJgE2k4YbCZRNLu0ggecQPj3Wh6tlP6b3H1vjyG+c9jb4IcScU9TJ4jI2ipkjSm
l2ffc/MuQsp+2cDMmuP3/2tA/PnZ6ZjrtVKlOQwgFOwrrcIouo1tvWkggBwC7nZasFm2ODskaLUw
cbdAOU27tBgmVj+qUWoip7qFGG+2ctzPHJTI0ZlgBcO4BH325eebvqvyumqYB/LUCPvklMd/MYBz
C9KUJV3Z0dqsGdR1QZvAnUhnK4uyNgbpYt+C3KXGIJjX+ltCtmq1qVf2xrwFoE8ZFDsBeRSLdLbs
uq+bBbLqzAvre6Rmi+So+e7yOs9sbyzEvybETzgzoeRcHWtk3gCnBFugIqKhkXzP35etzHnTuRXp
vWimljZVEwYSqQeW7rU1NIRwFykmgopFA18kE0UUmYvZpkUO1GnKPDP8QYt7a9iX0Q/jWzXdjk9D
NQPVBEHniCgup2VJ3tqZlRfMm9JvtfLbLm9PSlx8X1rxkreEIt4yz7cgS6Fua4ApfeOfclyBs89P
2L/jkJa9qQct6jqMoyf7zjj44cZIdv5Pe41Veta9cHaAd8gioOGRAq9mm8qIhA/1FPNnqri19ZyA
wfhvvOvMiBSruN9quWH51FMb62uYaQfmtz+WHVjMx7WD/TsO6dCFIJEa6b1CPTzDvvEu2QU5CA4H
fzgs25nbKDgN0WaMLkCUNCU7QxGkFtbc8sDtPvJNsNayOTMOMCUh5wXGL9wo5QcKn+wIOghoVyb2
3szu2n9YcPsIUA5DnVwUxiC6I6+4UYOhBLRGXpve17+iaLs8QXMD0JA2BucwEq9UhuNTrtp53Zk4
CUsA42PuhtVR796WjVyvAhqI0V4gcgToYpPHQHs88Ywh1rwaRMG6Y6/RiF8PAulniPBBIw9dBVe4
iImakBWJkJ6uWewCWrAttATd1fTmTQ4z4Psy0EosKCckZ7KA0y8qomjeCGE6ruwoO2Xk2CR7TX1f
nrDrbX5pSQpbYUPVpKhgSRlebX6fAahNAKZMb8dIXNoRE3t2WpUUAj5FamseAROJoT+3PHXKxhv0
fFNVx+Z2lAz6S1AvxzVbcH3Ju8WywROcJkzzGAvgBaFjBo/gdnW06WV5/uYc7syQnGIpRlBeqsKQ
b2nbof1eAQi3bOE64AMeA25/9BQJRI7s0n1Ic0hvctMrMw7qddBDa3H/s2ySXdQlP8Ha8rFsb2ZE
wP0gdSteKQKacblSCg/8riXD4LGe/ZNShBoW31wGETEGfOsokSKBL6ciiV4YdZwagxebL+HOCFfW
ZGaTgjNQBTMiUrd4gUu+1pR1qYUBPs++Ju2xCh/TG3njkc7AAM4syLci1mZD5uuD5yeJ0zav49rl
bm4RQO8m4jz+hXh2uQhqaLFI1/IRUhujWzbU6YI1PvC5WTo3IV2Cs8CiA5oxR8hEq24zbXrkB9N+
5ZI6k/hB6gHt6IKUQsWKS2sRFKOudS28qavvdN/NdTAY7WmwDxQX29Ecty3d0LUix8zsob6mInMr
mIRwV7qcvaADKVXVNEh1a71r1S1ah++WN8nM5MECEukoeyPFI28S3xhr0uoFepmCnxbINga+6ZL9
so2Z/BHax5G8Bfu9yH9a0u0oTXU/bTvUasrycTRBYI0WLRWylWp6F7SPQXEPetq7srj5IgurqHcg
fY+elys8ExK9VjhoSLLXie2GU/er58ZWzcHuT8nNaXCYEt1UgkwASEDJOaCWmRG1LZB0tQ9597sn
T0r4ZXkS51zh3IS0U+OkRG9Ny5FvbZRN0o+PdZ2s+MKsCdS4kKVgwMjJvsCVjPBEiZDbjDvw5RUN
+P/6FRtiv1/eYjFT4FQWYlW438ilqDDv9WmoMQwF2kSZnT5n3AIHSfc95f7GJ2nnRDVfCaOz40Lx
AGkRtKtcbd1EifHMz7E6OrRDTWQo/1lempk9BGdC4ghsA6J2LMW4glodJCz80SuiRxXStQMkU7vo
9qNGR2IHaljoQQHeVDLS+4OV1AFSeumkbOJqcrO1h9LMNF1YkOLoWEPloCOwgBWxvrVrXazif5dW
HmA/G30bSOmArkVy4BLtNVplKo0Xmvy+yCLDiUnh5M34xGPtyQo4dRJiOJG9luiZGxe6D5ELRacS
xeP8MojyIayKsM1bXKF6tw59t78dmwQcBB4UAM/iHoAgcGlB9+lotGPYekrTO2Z9HJX90Du6vV32
s7kzCHZASAMyMKTi5Rx4oSoARSiwo5f9XVvs1Jo+CkKo5p5a04E04SbJwbwJhit7WOkKFqtztXq4
t+GgxTxeZZRRr5qUQE9aL4/eFUGo2N6PLZBt6e3gKMzlmSHprABjpUiYp603UT12k8KJU75WOpnz
CNCc4S/cSK+hMygPRSwu097L0q8KiGfJyl6dmyxcOcGPjysPQK7SzTPV2gHccCjxcUhlNYilpKV3
emBtpnQltAnPkpdFHN1QvkApDjDQS88LAtXssyzvvL5+mYIelMM/AgXFCz+A+Oy3ZfebC3N4hADf
itevwBFc2jKMjBo5qNM8LWQHOjSFm8XFPwq0DZftzBwRKF38a0fygKnuCEi649aL/tCgfqx+6d+h
kfHIf61c6ea8AIk6qCUwaCqjYHo5nqaIs1Qvh8ZLuk3jGGv0OXPThXZeEMTgtNPBBnX5+T6JIOlS
163XgmZ0QD+cz6sXZq1B2+dGAVQH3ExF7EHe5tIMBVBBgyoj9ksSbn4HoLZeXo25sI2kJtgb4cwo
sMqrXkD7t4/81lNzr4j/GN1XXOBJeyzRjxV/Z/lu2dzc1oEro06O9CZomaThWIpe5RDpaj2/jp08
/FaVv7IJheO1dMHnh+Sdc25IzOvZO97uUdvWamEoe9LreAOBmuM0+SAyLd+53jpq0DwbSbHLwFXj
Guk/cUA3WOQVH5wpo9tCjJ6JbJhok5eOjlotralRcTiBgvPRbJrHPspRxVXdyqRo+m8gBZx9VdXk
WHe57QA2eogs/e0v5lywJKEaibYzeWOXPYEWcosNp7WGk6UHqzsx9lH41oorfX7oas5tgUsAdAv5
WMmXOpqag+Ijgpg92wxB/lCMw1sJztc6qXpHHekmi41NlH+1muDn0DZOYWYMqY7crVTrF/g+N1ox
PLUWSpok2Zd6+swysq3VNTaBua0L3A/aBQwTj2/5ktrmAUruESYkpYeCHxN0gVvJ7cAyGyImInFg
iouDDJ1BFtc2AdocPUN9zMl+jY9e+K8010gboWwDUJmNEq0U3YpQC1qj1AYvKmqn/GqOt4OM8WBE
eMMhChZBysQknm2gCbyYvpnj9xcJZISQDwNkctkvZ0IPeIdR84XMDFIsMqYwU6ECp/J+8JRUd5mV
IR19asZfuvkWqj/98cHir8sGZ+fszKAITmdDCsrCTiwfb3yuHJVac6zs428MIKmLCId1l6Mbapya
yQJ1gKjGtrI3w184Ll6hQDXjpgsEE5MGkHLTGCabdl45+M6Tpb1zf6VqOnPhgAV4Logj8a6WSfsD
CEcVjKudp1fxhzLZu2ZqIscGMDIp6tDpzPCwPGUzB8K5QZmu3zCipIkq0nksVUE+s+sgWlVGr2pz
+xP+wo4Um4YiYXWVwk5i2Y/qaN1XYfsW2tXufxuOdLmpSK/leT91XgBZxFZ7otVb3n0b1lic5jwZ
rJVAREFsEAghaXNqFARIbY0baAeuWvPo12/Lw5iJkOihoSjLC/iiJYPZiqmPSx62g2eMnVNrgLAA
+lGvXDjnBiEoqoWKCUgIZRFoaoz/3Y75FDl18lIUK9WJOQNI6SEfjfuN0Hm63O9gwK7UtK96rw1x
vazDlYvs2uelEFxBfCAuprr3OKRGmZus3TDn9uL5zxfx8yxcqSCYbKYe37eMXd84fr4n5L4swYq8
WV7tFUO2fJWFsgmJ0azr6fUGkpWpdbJHFwJSOV95Zc4bQu+NjcftdYkgtxpTscKi96jZgYcwcgM6
Ogl7UafUGdoV95rzYaFkjkc7+C2v3k59oeC/RwNWf/pWJq+WeiyNlaAyd4KdmZAnDl0L9WBbXe9N
dbQH1dnQoDHQrYqHtIQ4GgQg1lxiLlqeG5SiWJUbpE4mGKTdjyx96KNjwb+lZOUQmJ85AC7B5aOi
G0ss45njKSMzgJVVe0+xcSijfcmA1EaNlpNlt5vdPzhs/t+MtH9Q4/ZTYIHhdgWUI3BFitq7ZQuz
64M+D+Sj0BuOJu7LgWQA3g9VgADAK7V/AByBPyIHm7q+VuUPbGAEWTa1O7B6tEHQP5orZ9vcPOLy
j9Qk0NnXFKLmmCC/P6AtufBfiXqvD5tura9yzYR0I6gLdOACoKt6pPg2JsGG2K82WiWWp3FuoT7R
jAA0QvBYzkvRgec0qzUUEdi3etOqP5Y/P1c/ALIXra5ilq6ZDyH4N/rl1KK3Ggg9E+yyzZe8PY7p
r9GMnYL+MKzcYdHt4CpQIUNRGfpK+OdV3rDQw5Gm2qR6DRjmXJxG6dNAje55KqEtsTxCTRz78m0d
aXETxykQm0zupwIjDKo0EOrzrG7c1fVzpJ6Q7t8hteya1aaBCk+KwKv3EKRAcllRd0y9pxCP6bc5
5KYM8rPsj03+S23RPZTccd5tl3+grCcmCoWiLRfzAbZbUea43ClWaY95paNVaTL2fsPcwifPektd
oeuaV0cj2qPXFTdTMAD+MKE0xE/YvK4x4Fqgn7ruDheSTZmupaw1YfZq3iD1gAcO0Aw4yC9/Vs1y
P7FSdOfgFW9kRxuiro16UJX+lBU/lTw+0XbLzcLJ2HHgj1HxcwozQHs7p5yqPUTS7tsWItRVsLXi
576NT1ZN3KDuV+Ll/PJi+gQMAq2r8gu7TnK/ywmWl8dfbCt0xulJbV4mzncEj9vSQirN31bGnV//
MvJjpt+XuRcOIR7j+UYj1bZKqWuyAQyTvoMs/YnGp+X1nQkTouVB5OXhg3j3Xs4jpAv6wc/Q+9DV
9fgyFlpwDHKdb2k+riEaRNSWlgz5DrT9iKspsPTSksVBp5hVjSUrwRZ9TOps3EG0aLw3x652rams
36ykLV8qxVZWov2s5U8KTSQvcbsQp8HZsWVqiUli1Fi83gJTGAQdyPhUQ4quCnY9yC6mamVXX4VF
5MmR/QPYCTh9dlWAzKGEZEAIrPEi60EbH/4sL9nVUY+vMxU07Xjfoy9arjmOk2L0akJQTylM283b
BDpXedO65uRHB/CFBisdH1cuItmTT5KeK3Vv940H1Sp3SEPICqpAJCA7tzJtV5dAYUhUipCNAmpA
PpQFUDNp+qH1CO+oW9PAegC4Q3csJXrXunDcY77XcEqzkyl47NDSggqOXCMq7LTNdGo0HhmOtUEc
6H1PxXt984NDDO3MjHSjwY2i6bQBZvTc3KhG4oTDt2WvmFklFPGwu0RaBs4h+XhN9bQkZKo8NoVf
2omnL3k5EVe3ffKxbGlmytCSBT1kdEYK7Iu0j62MAusY5bDk0x/gm3pWMhsirOm2S9s1zseZURlC
Qkjc0T4lfS53bh5NhAXc5OjHOxXtKU3vVPa2PJwVE3KeAf2k0LcqYIIo9zXk4jh56tf6fWdtaGDw
odi4Iv9zOYwM9c0Q0uulV0esR64k67YlSdOnzJ/YyiaaWR2EBMgSoVaIxmLZD7SAj3ZTlBWKudvJ
ujOnQ90dhvTn8qTNbFWABdC9LKDhuMhKPpD5JRJ0NK48u8vMzCkaMhxahWsOQSrloWjC9EDbKVoB
dlwnzT/PKEEpi0rytWysP2ZtpAcYXNrdo22j9B9K9swI9uuzgXpL8wHtUp/fZdbK5poJ6Ghwxh0N
8wmfl7MeU5v2o6IVlUebJLmLFTa5EMheu7JfX3fBc4EtjHqy6ES84nvmLBuGHpp2XtA2bynRvnYa
cTs92PigFQfcJdmEbbkh3BxdO1RXnqzXPgpJDBTFkEBEUwS296WPEh80lIPaZ14AUdFEDcDxoTq3
syWhG/nMirzbDD0roCY1ZZ6dq+898mD+ZG2XfVP80It7hmRC2myhScHl15PMo9mfsXhpUakG38ve
aB/b4HsZeuxmhI5kUErthaWuKXgwZF6ouzZhjkLWsKfX/odZw3aDW6DlVpXjx2SXvLYaWCj+VA83
Kpbg4Lv8uPTz48bKrWTExxPtYSSbzn9ZXo/riHT5fekFAYL8AcoPWA/FuudvIz1k8cEoD8tGZr0X
orKoU9r4J5EO2IDaSmDWeubF7D6ojmP4QM2V4v7MIoi8KnovVIFotsQ4z26RdW7nCY3DzFPB3Oh0
8Yrbzn8e9VxAfYD1kRHTVVwYVFeSzBvIptKYM4VraZXroI24Iggv/2tB/IKzAWRa1wHxl2VeqtHd
kCK0ZOGhjNmeUP84jtnKus8NCKBfFKMA/8aFWDojwqilRY3yk9cUltPriZsQd3nRr2u5CJJI44p3
KajLrm6Mql9Ap3MYMKLEfxjs6COYsqNvtuC3Vh+URnEb6EcapL0PibIl0+AOvHiMaLPyiBLOJUWc
i58hTazO8touEjXzJrNL3CganoEa3dZFs2dg0gPk/ndUTStH0jUL8+fY0eqJO4VQ/JbCXAFSX0uB
ZJpndswb7PQQ1tERQgG7Cpys45RtIYjyOISjQ+xyo9eTmwwxasjxcwjmWbVKthz9ys7ygszsQqKj
7RqnF4DrV2dI29o1nTQ19QjkdwzugYh/k0IMe9nKTICHFRu1NJMI3nTJsRpWKP3IWApI0nG0oMAA
ud2XMKduWSVO079UyZe/MIgXCZibRB+yDIVA+40yZV2ceVX+zLragawkZ7YThY+VwZy6VJFJSG4P
aEJDGolWKHJdd8soSjF1cYNwoPNDm25HaCqNazW92eX614YM/Q8KPH4g/oyDC+k0K4SF6Hs0hSvL
NWNFUDAC+YkegGsxUGtCFpZmDAKg+deBf02y90R7X16gmVBzYULagNFksIT0Zu616uG3Zu+Xv742
APHnZ3GzwWby1QoDCLUjBdDXMH8oUFZeNjJzSl4MQTpdik6Lic5h5P9Iu7IdSXEl+kVIYPZXktxq
TaqruqvnBU0vw2rMasBff4/7YSbTiRJVXY3UGqkkIm2Hw7GcONEb33qd7k1agGNr3iRrHL5rgpTb
07RtO+GNq072EKRmmABGWBypuaa+Vwk6hKLnp648yFbmmKKoIMYRw6YofrklDWo7DeJ0h/T31i1/
uBhg7FTWxhubfeWUgUP31RhvBHv2B21TwvvVH3QqAkd7aEQZ5uw7gpvNyN3A94vDXGAqL2mCCTzE
1ZHQHcn6V2HMO+FvMU4k8MlvEIcEVfGt7GYMEKmQ0gob1wiTWQ9zzOzy7F86/1pg3HSRv8z6jwmJ
jR5DzBvy5qePurH2+i7oKK4aMhuyhA5kg6JFGZ9IXNKqlhgDh7BtZ+cre74sQbJrEsTMVzg9ZmOY
sWMX9YkY02b00CO4BkRduAlYw38SyOVNSNDvPTM3q0/MeOXxPpu+2dr29j1YW4TiLQ49d32vLeuT
4f0g5AHjTm9/f0H9L5Yg5Z9dZt63eq0X+P6oP5YjMLPHWeySfuU2S+1WPIILKcph6449TBbBUbim
c4/EVpDEe/hCAaYnatq49Ycft1e1KA/siB7ifg95BuVSG4VeajohDAh+uqmTMnDZSXd29RiHRLtP
PtyhbwNSjdcJrT2gtAF67HIT5URwqx9jdpqEeW9130tMhL29oEU1QO0fpJ0mZhGpRBkzMRGGJnWN
oP4hd4N+DZK29n1lBf2s9+iCZbiN9rtV/mDFy+3fv6hmkrJScrQgnlbMuVkOYmpaAgXAgB02vGTk
a9mg2LAGrl+Toxy8NcIBzmIDcmDhMnfYN8N97D2JtalXiwrmgMQCxw3XTi0DaXlXgADHqU+FE6D6
04lDZQR1/k1jG7HWxrtoZc5kKVfUoJnpJwx7F8/erqYiHHhx5J33cb9Esk3+uyTljlaipl5GsCQt
3nu1HUxV2OdrlPZXa0EbL6YFootL4mXg/VzelI4WVU5RJo1mi27K/tCWhyRdU4IlIcgWSYClnCqh
AppLtNO0Q8aqqGh/0/qveHyK62+39fnq/LGOcxHKOrwCEy8l1UEEcgPHzI6lv/dAO4QXhpJkN6Rr
SP1FeaiIojMV8SNKHZf7llLhVQTzBiKulUEPxlmro4FGedjy5zr9qeXH2+u7sgdYnwloKmqdaOi4
grfN1gwiI57W0WwHZd2F7sy2n5CAGAINKcjwwbJdrkiLvdEx0wbD6eJdov0e10iMFldw9n1lx/La
KvpqYiyyCjMg0+9ChB9fAFJQCIBQQUOTvXJfhj4nbNBRhHRNgJSD1ZbUJS0GJgfDnHFbTAysudyg
rNANrepEHqFrL+ZHTds2q14pPnHxLOOUz0UoZ9AmcaX7yZRHIwA43jBGxtA8Z4278ngtrQQmH1hP
MKQhVa0Y5ax2Mt1lQxH1ydYvAdHaU2vFwVgTIe/PmRuTDj6Z/HQsopKLeu+xrtsXJI+3oGDTV859
TZRy9Zu4zO2pmYsI54aW6vTJmY6Cf/S9xMkgMYW8M6ZPot1AeS8b7vmi5XoRddU2Nw8CPaLtJv7x
cQ0+F6KcSz0ht5/4pIhmx/8ltG4OYmNcOfula4hmKcB8/3SdqUhfMgmjQrW5jACJ8JINXWPRXzgN
vCgoSaL+i0SwiihoNV0A1pPVkda9a1Mfuuylj9cA2AuLuBCi2JKpBV9hYuR15PfbhgVEW9Hete8r
Tn6Kkvvo2VgEWr1Cm78UrRPcPurFbZKZchB7oT9KdYgzSjlFgziLEEDO32vQYK7o0rIAVz64gCZd
UaG5Zl3OlAsWDdx5sOf6zuvZQxNXX26vY+EdxMP7nxi5k2f3vODgaynAhRzpph5wvhcO2UwYbzsn
T5bxPUu/3xa3eDBI2qLRC/lUOBSX4io8jUw3sKox6zfI6ASk+8yCziQoRx8zW286dG5ERuUdfOFv
DOe5SzBDzj1ZXh5ka8j7xXOSndlyRAuCFuVV6RKwZetOzTBTKD9gmv0/89g0GxGvYUyk7VCeFtms
/68c5WnJkFmu7WbArFbC5qAk3Nka3dxsMIvYDLjbay9UjGsdrsuLk1QXaNEy0bFyeVzINjc8AQkC
3jMaNPshvkuGFaj0mgjlockaZtRaDxF+Bnb/u+Q1rz91V2WuCG3aAAipmRF7crjZtxpGxdsvaKL3
m6dsrVF38XTORCjPC4IIqg013DvGkAi3owwkJ47zKy1+GWvkb0uiAClH/xBKxQAuyg09u7FVjIaW
so0xhjz1MQqzfIwpC33D6IJSWN8whN36hKmDU4MeMkAlr1mPzErTSwvTMSPCjG2WZluM6wBq/sNz
NODHnItRTMMEk22kLtalkV85Q5dz89MmH4WBKzIU40AFyMpbgDojDUzSHalDu4wy3gDal2ydNeKb
q9BZEaaYVg21IlBeYUE+zsZqvwKHFnIk5uJ65QotGVXwVSOLgeb3615djEVFC6+esIhU9r1mJg9m
mq6IWLql6ARFKzr+Q9JB2TgXcPk8yaADmBYdmPOz0L4O/u7jb8O5DGW/0MGixSbHgHA6hXUbJMYn
9Pj8+8rFsWd0GacGvo+wD6DyLvQ5WkyslUBv6dQl6SO8M4R6V51YHJXKxnEmGhkT2WvWc9ujOkZ/
MrL9xG4BMAKAmgMiEtUMdHGWoRhb0CjWXjL7GK8lFhbXAYwPukfRwAm7eWlmTDp2ftY5NNLFvi/r
YEgx+Lrc/7q9iiX3wwHSBuhuEDhc0Xxb6ZRMbo2gUgNcNa0Pg/jLbO54ykMXsBRrdcL2HxCo+oxC
jR2ARMGrASDb5bKY6ZZt65QsmnJb3LuaLTa51pqhPhnaPvca6+Bw/hbrDdvWBOQ7ienkWz4OOvDR
bAiMxplBm2a2AcmQmsowxewuRktqeHtblq4bCo9E8mBb4EVQHnuXOyNGVPowudXXgtSBcN7JsIId
XpOh2FtnqHXN0LUq0kmkNc8twMxavXKlF4/3bB3KbgtguxOKXFvU+fUd2slfXFO8MWLeNXkdone1
wfSfNQLxtXUpZoQahJejh71r36n71NKQNx8FrMKwwwgCAYdg3wVY7FKHAOISrtH4cPkY3TT8mPIf
FbrVPqECZ0KUZUzATLvzHLOIV/XG0rKgsVtMQHr9hBR4d5jSDngDPPLLpbiawcGR4+CA2H06ir0g
7sZASHNbypLLAudLlqaQRUTx71IKOvrMARV1+HgcDTfZa8z21G/Rdfualr9ui5Lbot7vc1HSrJ15
Rzmq3YYzwNebpq8jfzJXPr+kXDDtqEvoyOFhBMLl593KLt0iNhkyL+VD4pGdMSZHLfVWsHKLqwDC
D1v1Z0yEsmFu3CDHwwXuJnDeAehZgG3yftzeqYWlIBUmmUQQ5EtjeLmUliVVrJluERX9zzIHzfau
cFd2S2qPchig5oJfAm4zhEdq+OCzXMP4E62IMI18jA+9428Ao9qM1TGrU3QMPTfzytVceLUuJCrR
RFEgRitwNjj+KSjMxyZBr4NwNo6+NqtqafvQbg1Mt+znvzICacapnhU+cnAaDaZ812ZNQL0Vt2tx
OZiF5EvXW7/q3jEpTYXbpkj2JO82rfeFc8i7PjTYWu/E4mrkfEa0kPsgLpEKeXZthrapOBugDJb2
zXVEYHjv/VoP5qIMYIlACmfKOWuK2UxQCklEirOpCHpNQjN91sfft3V6ab9kHA6yciRir5ImDmsy
z2utEtkMsIgUfaAbU6gX8F7mldvjLFxRjAhH5gd4Wgv8g4rl1PKei3ZoywjdpN2pcYa/GhpXbGOb
Oc2DmGqnuIqfszLbaVGeWDuttNF1hexKjOH2h14Y9B3018XW78FC0tS5g7BRVO80nrPDKEjxT4lk
/s4XxH8snNa84zyZ957Q2q1d26gfaKQ/oDA4RXFXV0E7jtO+0Kw8hCLxqC3z8ZGPWhai/ZD8YmWv
3Tu1AeJd0Zn+T70erGlDKm8IzWEgoRDN+E9v5e3GrOfxN9iss7eE2vnPhDH/gDlZxp3NqBZ6Q8n3
nuW95bziAUtQmcs0R+x1gMV24EntN5hOKBCUchYYsVUcyiKrfg9mlW01J2+CxHGKHWD42v4Tx457
KMdVIgZSmYW73CrKLO1xF5u9rgVPk4bS4YqMxfNGT6VEHNpoplP8YSZK12xKyKB1t33Sq3b70TUA
Y4e1o3YDxBnU9/IGOk6jVVaHG4g5V7/RlLrt2/LbmBoPFFjN26KulwKSL7RwoPqFdwwF5EtRNpt4
xusCovbxgDrISgR0jaIHXQ2KXSAWxWQoxA7KUhgz0B5ioDwBND3meAM3GDSNQFGH8Z0Y+7uETfdT
q/81x95DWYg9Mdm7ju7C26u8tgXyV4A2EakrdOKqGAK9qFqdukjGY8pLNGX5QeeIw23WHTx7DVx1
7edeylLcAhuz5Ew7M4toEO0OQ5hCRxwL0e/q9sVrvcd8zVwvnqAk9QHg9g+TzOUJjkPrWvDfscM8
3tWJ8cCJ82F9x5L+NOCg4Av8p+IeGEXr9x4SgFGhw1Qkvztab24f0OIi0LuIMAylX6IGOTzVqgx0
2nkEVjnnrl2jgV86fwtkJZKZEXQ4V7yqWkuYzVGLo+nwXJb+1siLOAA/22vruSv+2qIsAFZ0+XSC
C1A+fWfP54hOusJv4jzKRT4eaWtNu9bt0HXtouif+k0d3d6666cUGHTE/QhADCxNjUAKjpE8/phD
t8m+8LYaR/Zqd1vE0umAwExmMBAXXDWuOQPab5jLIGJK3F3ikno7kHitgVVaTdVDRBXAhRuKDtEr
Fmo0NQDaXMiK2fya8w1oNCvQN99eybUMbBb8TMCGQdeKePrycFhpWEU2VChlVmSr06928wNEhgZK
QomzBsJblIXmKAmCX2ik6PrW6e0+LZBqpvzVQbpxYyMIRonLjON9nuvuDxGn9oqpW1SHM6mK+fHh
eBgxhTr06XSQHsTGMQdjo3smW9nLRUmS1wK+KGDxatYpKeei6PKkiGz2vZq6IB9fiLPSB7EgAyqN
BgV0gGEXVeUeJ8+c29TPogzhlcAsmIqE1lrCfkG9L4TIv5/d2ESCJfIcQiia/JswRz7ittYtrgJs
STgWcOEjhXYpQJ+ZXtZDk0f12IRgWv5Wz+UjqLNWAp6ldYDzHDQzDlL0163HhjF0WUmwjq8E85Oz
L7dXsfh5tMxijCTQK2g6vlyFR3gPpxqfj7Vi4xxI4a8o1JKzgOgTJw0YjpxZpTgLGKLeAdE/ZRGm
bMwPJdG+gFic7lr4nxuMGZxCd2I/Ws22Hx0+8m3F+urOY6XzUPPc+DBruSmvrmz8Q/Qg4TqXy620
uUG/upVFE9FCPvHHdIzfbu/ogqsANgFUCmV277p8M4+t0cwaFK80vzpOGpa6tU+7hyb3QyMlYW2u
nOCSHiIAB0SMgOjseph77ZS8cimeprh9oXb75DfZoR+T99vLWngBDeQr4EuhALFQJIqneehrM4va
uD0kXP8rZfHRF1OUDdb326IWV+TLmAsGDFUw5ZC8LqtslnlZ5DahqwOg8ARi9tsiFtX+TIT8+5l1
aKSvr9c4JD4aLJTQrY2Tl2u6vyZFMREtGGL0pHFh6IoDMZ/s8fD/rUKe2dkqaM9b1oEmPxIuDU1J
DseSFcdnaQk4dcC2ABZBP45/KaKzTY6B1DHMT7WlbbjGHrHwnMqOVSRaYdzgISifT8wO9tXykP7q
D8S5J94XP/umT/eu+XFvB0YOuQnZXHSdB0XuMu+nvkgjsBHvuO9vTXBAfvw0kCpCAfrP9G71QbCb
ovdlmBqlrwy9PT/+v68rZ136c+YkGb7uAw5cPXTG9vb3rymiYRrPf748qjNlautuLu1O/nyjCRkF
LR8YTbR83rJyenZSbQ7oMP2eef+YWNNbXa+lK5ceCiCSXEzHgbaBrEfRBdj8sp+HJomSgjzb/FT3
Pypt+EpK8N31WbnJTXtf9cbWNPKdkxhfCuMT9/X8F6i9xRMmTzdWhV/QOdZJZ/Ebz/zj7W1esG1A
qKHsAx0BHbYKU0scqxnHliSR7j9M2iNto9n/eOwAES7mcyDXB3Ot2LbUcxq3NJ0kyuxdR++EeafF
a8oiHc5Ltx7NeQQRCtIAOlroFFCMk9nFYFp6EoG6ofpOXN6E02zwg+b1aE6x/GRv2cgRMTfWNqOP
tFTaWH7gzol2LMx2LbWyuKlQXxRlZQSgBppjzUirT3Ya9cappO928xuTIW6f23VrvWxHBKWYiwZs
E36xcj0Y1Tk84yqLYG9/oZb4E+NVNkX/u2+GneHQ+6Fq38yCoCWqj9ca4BaMMJLD8Fn+jMuFZ3F5
NXsvzQuz8NII4wI20zeRpSvP4eIGnglQvECtnYU1x24aYeSuUTxkNaqFK9QLi2sA3TQgIAC7XbnL
gz7Ght7VcDRFsx17I6DN6+0jWpbggPMNAiBJdRuKoeo7jWdRkqMLrDAnPWAlXQPLrEmRfz8zk31u
mVU9QgqmJAcWoCUDSCtuL2TBgwQ5HhiOkIxEJVuNZ32wOvluSzMkuZtuCrIZXn8ueHsvRIq+tdqY
n309IaEJVpgV0QteHh55OWADYc018BjzTHN/tOCsa81wB6b2u9ITr2Tkb8lsrSjEos6diVJ0Lgbd
LKahQRSwbXHAh7R+ImAH3Xh6vqbei2cGNlMwddro+FWNrrCZqeUVvH60t1Rfin7FDVvaNLAxexKA
hjGOandvnIFt2AdZSTSb+xI00575YJTDpumcFSdmTZC0yme6Z+rCapkHQW35Fg/Wvda9ALGPVoqP
w3fRoofOYSSrXdDQq+Y9nvI+r5iWRnG5b8lhXkEmLJ2HAWwtcgw+nA6VqWDGXDIKLrwUqIGn8S1u
PvEAArQLaAVS36gYKJqFshGGa891Gg22kYSuSOq3KbHHB6dFG8jtq7rotIDWBfMIcVWRB1CMTj3X
XV5PJI3mTus3cQXI3lQU7ZMb91MdmLkRpGgVnZwsRIqKh3ZeJ5u60J3f5jj4K6kC6SCpj7Ls4JNF
S0S5KnH3lDr1OPQUwMESiEGUOfpNaop6Z4CfI3RdTjdVgplzQ+W/uYY7rZiOpfsMqXBpAAGQqJZL
5USbEreN2EsiZ/LujTILSh6Habm/veGLVwBkjtBPmT9SncSU1hUGMlVppLP+p5ez/Sz830WDglvf
rWzn4oJA9A8MFsaQoWHlckEML7I9enkaGYXPt2Mz188DGoPvxmYcVvZuyeLLPDa8CzmiRWW2m7WB
N3MGLUqdYXruSmBnwCdld84cJpNBHtuksUKzbeaVkGVRfdHrCxIMlIVlbepyjb6WYShlPqVAS1Wn
OvXDEo05fYmR8HUd9ihDli4vN27no6OG9OGI6kc8mx/H73qS1E9SW2EyJoCvl78iT5lXi7qkCPhr
FPXTIPnerEX8S4pzJkNtDqrj1o2JBxnTsGcjD2ynDpz5aI75iklYMm7AjegSt4cxVercRYKuIKOo
CErUxcG1Ni798vEbgPZv4FwwJga9A4rrjRTz3M7gXIjKlO+75h1l0cDov5L+E++z7DQDRT8oDzG7
5fJQElJoMwdhVmSmIohR+gWmWgOo5+OrQZACC4ppgshDKvbTNpMq8QtOoxaN92STecceWNo1wo+l
wz+Xojht+cTayjRHGo3tHLTgRS2nv/M0DSrt1yeWg1yJnIOMnVNjL65bVUUTvYxyM3TbTe8HMft7
7j9ja5ExkXEkMmRXaZMYCIjWaboyGoxhCPyWPjGz/2uwi5WoZ8kEQoaLBwUculf4njybTH9yByA6
RIdozkwazKZie0G7t9v7tmiIziUp2ga4BG99YyojcFjsqqkIct17GDU/KErMpM8wITHRd0J4X0CG
E9Rl9mYxY+ViLV1cmd7E1QJdCuhMFYXv8s7QSlFGrtf/BbLHE0vXENB/8svqE42ChxyPjDASlv5S
hlHbUzVnFY38xn61GhEWIgvHRg6AZGBcQC9TaXWBO04PJmBAxeTfUZYfp46Et/d78WARW6Dsi86B
61xLLgj1s5ZGjDR92GkYqzp4adgBA/wJQXBF/uDp4CEp1qqgRZYNA6zVOBX5a2VnyQ5dmgkN4sGL
V2QtHiDAqADvSddAfUUL0Sa902NzjW7vP/XlJ7xWlBn//byiojR2QQw14QXhhhOMiRcM327vlQzj
r5QDhN6yMQ+1ebX21uaDwyuS0CipxS+3vvOdjUarO1PY27Hrt7eFLWoABkzBRwZO5Ao9gZkr/WT4
QCC63jP6TQK9ey5de+VEjGUpcNbg2aDnXyWT7IbMLxvaVVFv6WXgM/Fsx94eE3J2VsJ3mNCxrYM5
ACehRUIitEeWGs8xSw/dMK4xaiztLspoBFPbMMDtKgFB43hMKgON9B666P3Z+N4wJw9mBAvbqXH/
GdJyjYlkafGSb/IPyBOAIuVty/URPPQoZkSz9iBBRaAXs8jft49x6WUD6SPmFCP4kEC1S4NSOyLp
+QSf3/T2pNga6Q7sReaHZ35DSWRG1ocfTCBGcRPdxNfSsrFohALivunpftSNJ1FmK1ZpyQ3GkEp4
N2AnBq8+uVwMaCjgavs+xaTv776TbuLkt97xIHXfB4cGgzGvqOeSwTiXpxyQZfI8BQMHDEaJoRT/
EEwjuX06SwJkQQAEtJ4ksFMEMI7719iFfKePWXJvf7w4A9Y6TDqC++z5eLsu94tSjyOc8Ar4zSNY
jtqgbsTmEyv4T4SaEkeuXRSJB4Rvlfb0OE9N+YTB0qszkuUzoJo+eEvoeEMBAMZIXt6zzAZu+9zq
LWAidkbd73M8ZQct0+jGtvh4mIq42INq0Dg2fRkD5pNZuwqz8dbwSkv3FWlzlG6RSoatUn5Ewpuh
7B0Ob0cTGwB73gsxHapy+sSWwqMCxR3A3yhIKUoBeuXMEFQ2psXxZkY+YFzLSiyp3bkE+ffz3UQV
SrMySKjNjYf5J2vUcsvfB1UEfBjgbXTl+3bceSk49MpIeI9lOEwrkcdSHgMFbdk+jBo9Zu9e/vzS
ZDzvani33Hrw8j7ABLENB9IFb0OqPfg52djG7raaL5nRc5GKgUvgamfMB9i3h2visWlD2yNBFc/k
h9uCFj3Ac0mKkgmrB5yP9ggPM/dQgfWvspztQPPdkNl3IwhSgtJN7jxQC/ha/62qnLDytNchzldC
/8UzhAsKRxZP4hUfj5u4PGEjXHtr6t78crwDEn1lrUsi0OGA8hAcPzlZ7PIc7UZzWE0BE0VHVvrq
xTS+91w+fb29o0uPBhr0pduEVno0VV1K4QyYmdkTRTQ5U5gmb1aO7Osjsx96TAJytZfb0uTXVEMF
hwnZILBxu+CQvJQG5uGkmyhQc6aD6TU19w+09I9pUT4mhXnvl3wtQF6qyyKd8J9E5bL5Wof6eQ50
25x3j7ym6abS27uZC3Ql0OF+apKdxp1gbjEtFtMim8Dtx/D2ohcP8uwnKBeS0FmITFBwa7TBZIYp
XQkzl78PTxRJYVTWVCSvzU1QAWGCeOQmL6T8KbR65R1esuzoU/lXALk8NbsveozyxqlldI4BEa6O
g17+NK01soUrM2IBDy2pVCURCVLnV9FONrHZ1dxTb/XOMc1BYipSEYeWO371p9w53j4XcqX7Up4P
rDdA/wCKqrqfNGRwB5d6J8sX6attp8kzRggbLy41jX8y4fehbGH91jdoYBSMkDZAVRujxl0X5JC8
M9pjPWTeo5eZIygN3eTYpPqwwXiNMahba9gkjT4FfVu4m7Rrx4fUFkY0WS1GvNO+27h+7L83Fa4Z
1Y0y6PRsDZRwdW5Yn5x7IqFj4HBSQ3LfFAkFY7p3yng4dA1+/bb4MH3/HxlyXCR6pK7RiAxp0bhB
hvzkDe4m8acdbZ7tVa6wK7vxRwoAVHI0KBjdFD+91eMBtBG5dzJFC1pO6xAn1hOM2i4tQItguNqK
7b02G1Ig2g1kyzhGOqg1Y+FlVgc0ogccg/YXz8wvTlbfT2gnngUBkwBNH+shBkeOts1y66X0qxWQ
59WdVuRL1T3zQTC3ptAz5M9PUz/c8SK57+01wqql22ZItfdAlQiGE8UsjUkvWgNajom/FbnTMCT+
y8QGBChO4R3NdLJW9nRxSYgcTbg8iINUJzUjnFtGavknQ3+yC/QVJ+aKnVqToGxaWXNLa4A1P5nT
jjhb/aMZDHkmDiIe5EdQI7el+LMzSdEz51cp80+c8kCbh+Cf2/bo2rmRAkDjJmdRoZ5wNVlG01o2
epN/Gqu9k9wN/7jVvWFtMVupnbcjJq9ua7Yp3VD7flvwlccIubLbBcgMSVyqagLxBOlZ43mnUsdI
jK8EuTWgTxrGgpm9j+LHsKZ68iAu3AApEFVy1MrhClyDLjWf6RPN/RPI+XZJHj8Qjd4x6k2B2aJT
uC9ie6vFaymMJfU4l6qcn99WKe20xD9N1Hil8/A+1O1awm5xK9Hzhq4TwA9AEX6pI1Vs5RnFJK+T
JWl34xGEOhgbJr7TPhqslwHzrufp5+3TW7LycsoR8jKgt0WC7VLk6GbcbVIbFri6t4q90x7Lcvt/
iVBJfJq+G2kN5wOzKfIf/mB8aXVfBGm81ieyZObBdIDYERcM1UnFGbVpZtUF4nWMOqp/mnZ9rHiR
bsC889vIfR7EtfXxmffQRIl2ke2Q6ORRjGCtI1/jCe6dkJ6ctj7v59CPvWxrpqAK1YFL3yZTU4ez
Fa9NjFxaKyjU5cUDZO+KwzUum3gmkwWQgDi2IJVKUTDcgwra/XDiFZcNWBjM8MH60IirbKrgvR7z
uk0j4m1G0MXaK4XepWsFZAiw6cAao3td8ekrz8b83hnIR4vda2Xor5U3F94p1NMR76MqDl4sNUeH
PKCJ3ELinjif9oBOB5Nhb6sp6qcVP3pRkERXAQyOqOtPNvbMvvNeA/acj84prpOAGflRn8RxsB7K
Mrx9nRZ2DB3RcJdwGChzqjuW2Y2lMxDgnobcCeo+8Oc1RoEFmwD8PLC/oHaHy6RiGdrEZqPIiX2y
bMzYNIvXUWtf+5J93EuRHVAIDSQVx1WqYbKKoReYeHHKx/vWBAv45uMbBccErU+oshv499K0ZY2B
/qcps0/cDIt5z/ovt7+/8A5Jx+ff7yuqi0YdkJgIfF8ft+wv2hXbrs23aJEOqD8EXvdxBwIxL6AX
6EnDK6tGvz1xCuHlvnXCKMfkUBX726u5Lhcg/Yc0JoCOOvzxq84gDXwbdZ2M1gkJMv1pioX/3asw
fqe3Gi67StPQHZ32wasQEpi00jcZ6J/3oOTK9t7g4cVvzWrf+M704I/Vh2ks5Y9DvAQvw5NkGsrr
i67hRhdub2EAt/cFbtrBRvc0+rRje0VpFgwr+HIw29WASZKB/6XS0FLP6xjE9iezAE4hYYFdNpsW
IZCR7V2yRje2ZDSQZsNVRhke5N/Kgy+ALK/pTK0T0U4YXhuaDHkE602QT6gqOp8BO0KGH0TGihX3
vKqzkrSxT8T/kro0IPqj0N8K64Fp98OaQ7hkPjArDboKCCXST8qi6rRgTuOX9slORr7RdNqENsbJ
hIBG6yuntWQLz0UpV9yLkfxntIAJmb5Y9Qs4jleCgkV1kB1UMIfYOdWnAMyAe2OLSzeWXrO1vDnD
SBR9PuauAeYibrsPadp6K1dxUagvI1UwKeHRUnTQoeXgofgP+6sTTA9LtgXceMvDqNiXNP95+9ov
GTFMpgLhCpLvGHopNfTs2bJJ3VVF59knDFn4x0rrTeVWR94aXy2v/3seq9e4IWv00EsKgrhYdtlK
rIYay4FcYR59Cm1k6bhp6MkgB0zh+cQzCRQvatFoU0aRRtnEKqZVMja2deqqp5pngbNGDLe4CksS
6ANNCWZl83LnBmCqTHTvWqeahDrbAYmcrUEWFuIBF8iPf0UoVi83stYVaCM/DcjKzVQLtMwNefcP
d5949TcXyd6f3m/rA7mqBsHSysuLVJrEhal4sDobuoECh3wCOXL/LCae3mVp4ewtAzA4u2ZT4DjJ
FIhc6BvBne6+9YbuqWUz2aRF/rt26+mEidWdk+5Yy2oE6rG7r8euCBoKDFjAPa9fy9MuXRhcRdCN
o3CBxkL59zMltpDEbN1R/uYJ7dpBbx58ZM3cgFufUSqZVoeXB7CcejMtnldjkcJeJ00eYIwCZqiD
deMTNgfd2njpUfuTlfvL1RCdEc1tBusk9G8zgdXBtCLe/CBtHeTGGiPxkgVFlRQOK3orkOpWjDUp
kcPUR4GWG/HsuUcQ+9zWp6XvYz4xohQAQ4DrUY6mK1OaaAROklZnb20xPpX6GpnX0iN6LkKauLPT
T9NJ77Uutk5FS0Tgc22XOjCWcGG3CacrGnDdi4L7IVtM4bg6JhgJlA0zTa2ME2SDT0mXOBs2l6Gp
9fdpXm3HwfxLK83HjDZbUmWY41qt1I0WVwqzibAS7gnO63KlNXhQjbHVIZv1bYhRQN1W6+FAM8sY
d3Y5NyuPw5KJQ7pUlx3WoF5QaQpr2+rBTijck6YbwZCY+3EmQe5P+4/rCC4VwFDI3KOFSOrQ2QFi
9oFpdE7nnpzmFGuPZfSJz8u5N5JhFbGA8sRNjemmgNeAonjeN2GVHG9/fmGauQ7n4L/vKypuCBDL
WDm+X6KwbIOMFDO5GjE7z15uWHlQZ7G5bzR9AH2Rbr13sZ4jzMX899FNtU2j03IPpoZ05xbuiCl7
qPFYAK+8O22bR/MwAUfO4uKOzSALShrkDk30qHxnZRqvrEP+TCWtBpyQiT5miZ4EdP/yFBIXhKoQ
6p0Gn24KYYKQMqpTVLC95M5CA/XtXVtSZR/2AMEMaDbhDFxKM0mut10ye6eaHSz/63yfgYfrwxMD
LFkQQjiO5Bb+T/Xe/Lo1jBpMTCdafimrMSAcx7NWzF24JBdClJXoSTHwMkdQRFK6t8R+5ihj+Ifb
27VgRj1dBrLwCgE3UdN01Kk80tW+e/J1/jb7HbCKmPj2f8lQ83RxIoypFaBvmar4S9LPD14h3m6L
WDh1LAPgBZQaUVRSu0PQupgMVou9KtM3sG/27pe++vphWgV56mgKkbMo4JmpWTnNaYfcB3z7NHEw
g2zICkJi6SgQh8pnAI7lVcNjgrqc8HjrnOYpqOaQrQ01X3D6wOD+3/fJ5c1owD9XI3PhnHjNdiAX
uOfd+DJVoNo0nUfNE397pPgOKumV/JVUU/X6Q7UQ+yKYvh5BTpKO+FnaeKdu3NIq1I/0XWsCNP8D
KPNhJYCn8a8kVc9yLfdSo+y8k99oURo7X2K7PiTCfM7J/Ov/E6U81q4Za2lBa+8E4xaUpR0Krw4y
gcT6/OO2pAWtuFiUcmpGRSaN5bCesx1mdaCtVacWbg7gomDCA6kkQWAordDZGzn/j7ovW5IUV7b9
lWP9Tl/m4drZ2+xAjDlVRFZmTS9YVlYWIBAIEIP4+ruUu4cIJRacrH66Zv3QbdWFhySX5HJfvlbZ
1xYECnA6E+eq9qoQOrYdd27HRPsVRzixpF6XbgY2A3lotvyphE5UHzz79riqnSm02h9kqTowO3En
5pTb04/TKivtAkeCawJ+Ix8MC2fnzAF9NnXKAY3GcioCgUOnQgOnuzGHz8VSDLA0CPXuJII0eOLg
ohnuPf7dthcipIUhqA00uBF6L00xSSx4HJ1vemaHUpLxsgu/7QPAmXbiY56yW2jd+E0rKqT32hGP
N/Zo29MX4jc3PfD+us8/gsznhcXaFnRsa9Dp3VZmv778G+YHKmsa6OEAM4Xy9ikAE+a+OXoHlgR3
BNo+SZB8ZYO+MNQlM3I9T3ZTkqeW3WoCWJGgu8kD8xk80Sj6mgtbadYMYOuvwANUfxW3MIKRmb7W
eYcs+Vxl31jys8gWssKz5wJwJK/s9MDuKtuHpF7ppn3iH1Lt1qnq0JVisOTBLB4uL8wcpgFZ578N
KbsoZx0fbAZ4TSyaFVqjI9+Po7b/UIM92RSfgZznHeR0Ae8R71YBkX4pRbegLOW8bS53UyPvWJb5
hzK+neg+syPy7s5yxYTiEGZuuFnFYQIoK6ffpvX7gwYMAelkyWz8tq3cKiZSJglikiz2vjLSfwZl
2cLWmV8hxCTSCiRFXgECJ07ttCkzLKiDHxL9a5KkIxjHax6BNgHqrFm75k4MNLf4QCtt34M+cZyW
lJZnfRGxMMYnwwi13wREWXheOMQ7dDUItVfulwKAg2ohepgJj/A4+duIckjFTC89ULF6h8HUwXOs
9+w71+zyc8W94V4L9O6pnJJhTUTLw4zE08ITfLZMItt8wcABKsI3QJQCgCyTUOYdjNG9Sqt86/XG
isddZJjNAzj4tyIVzywhP6yx3bvgByJFf+XT/tib/RXt/J+X9+Xcq82XrKwSF4PdIY+gk0UfhmTq
+ip2D5PWJSFJeX+TVBlk7kkr7ts0sLeJyZaSOrNGgcXxgNzCyahiWTQBubdRz72DX1xl1jUo3lBo
t+3dVCxc3XOLLSnNXzEtFkgyzkdH8rIs8CPcA9oDtDCDAGvh2F1Iyv5+6id9LcxqkxjdLh2N+/fP
q+y4AHWiJAJVixhJ4Gd6MyW4Icpv3H5m7S1IGzdusBNLgfdc7HBqSYkcyRTXLkjL3EMO3WgoKHur
yyN5qzWPsw1NKnBX5PhAJKXcQnpcTFPRGe7Bg5o7C6mW+StIvNfrJmvZ05TWn3Dn56FZ6+16SPXi
CjjX4mZwWnbshr7fc5KKXZ1ZLBKacNd14S4kaOauyZMfqD4I3JRortlhlYVFrniFPEnZhsz9hSP4
1IpycKS5kWvot0WBnqIWvLKW0razo8AljxPeRc1BveyLFhKrqYXLnsT+t9aOr2K3+hLzpQTk3N7D
CQ89D3B3vW31L4CUdDUXEVLgVCvaMgh7iLvGjZ+NcvhiNRBLu+w+s+55Yk9xT48HDtdGAznHSV9B
Dekurn8BRoN2fojfeFIr+E3NFa9sDpkU3wUGKSLxqq03g7vOQevZXFtL76jZVTqxpbxuemFlwoHM
04HlfuhWT65RR+ZSuD53EYJ4FVsNGXXwIyuuZufA2ycZEpoa21dgJBrLZlcTDR0Nxf7y6swOB6hC
zB2yaajhnR+QdOKDoM7gHSprfGYCFeTJ+whMx/YfmVFvdjCJEAgiw4xhi0NtZzvk+teWuxRkzvqa
h54ICSWUje/no8nKfGwyC3gqIx5fkqK6MQt7AXQyu31OTMgJPbkva15C2AeClQcDySFJY7/WtJtm
jNhSyX3GB7D4qLgDTIH7S6UK6FMxDiiNuQeXZKHA2rcblIxr+/HyysyMB2bQ4AgaYQQBan0lM/K4
bkFwj5envkf2wA5dpNAN0W2slO/AQLLQ9jZ3m0inBi0qWktMAKuUCUxzvdP8Sh6j5r1tfoaeb3Lj
FtOq9tz0PtaT9IoXqRVOQadHhBoHSvNNDLrjdWoX+lOX63Rv285S8nJmI6DGC59BMllS2yiuYzZd
zUwgRw5gMtTiryOUMCxUAH9hssGjKuG7eJCohIwpsYgJEIp7MJwsCxOr2E568TiV3ieswpWDuuNl
ezPhD4iN/rTn6UpLA6v9aiIMB2OSI4SEQgAPWR4RLxJSbLGPmmnhOJnZgHhf+aDURXXpLYsNRWI1
496IWMRbWW1Y3l8ez9LnldMKHJBeqev4vNN9Ga9071c+j8IFeoMAPkHx/9w1/bLqG13D56l3HVR3
i0wWsz//5PtyL56cHQPCJdHG+H6xN41NnW0uz87caluIdNHFguLvGzojUTsaQVDrHNqC8rB1/VU2
tV/ReLUuX7l5tRfDz50IDUcLkdHcUXVqWNk7wRAg4WMKYEAYiYa8i3oHqkjm8+DHq8tDnJtBAFek
vK6kaVGvq7wcbBfgFgc3/SeiH4OFa2rh8+o1NdS0HMwanyd6DtAWZIjfj1bFW0smenHw4WhX3iNu
a/JedIN1sL3Gj1ogS7eOyPmClbn1wPkqiQigHvWmd52nCV4eTLMOJt0W02aod2a7E0tcObNWZKM3
Sp8QcVDHYkiunKKvzANDYmC0vL0PMfhw1NoVillLx7PMDinVBSSugSWWdF3yfj/fOgSA6FET3Dy0
wkrQGICWR8v7DMXVrw0w22HhgkatwcP5srvN7SjZnggMBWik3jBO09xOgDIdLSDP2XUNmKbP0DFg
kSfRa0ME/YwvVoBMfVcES7T4c54IsJ1sRgPlHdz9fLxoPMuF2ybWQe+6h5QG1/lEF27iuRsPCTnI
CIAwBa8BxRdLiNYWqZ9ah7LdaQJq2NqqW1IUnls2CTVF6Vw2hqtPR1CwAhYQVMA4JcgqhMZAnymk
GEKzdMufJkdzczGkySquLH19eelmR4erHP6Ce+9N6basWseChp51MNqx/8b8Zvzkg217xcxhqc1+
1tQrzgr1aFA5KLdSMbnC9LTaPsR5dZv5dJcb6VVckYVM7axL/G1GzeGjgD82LG1ghm7rMsrf3WeJ
YBN7DCg+H5JWKHCeu5xBvLYaXXx/am5rcdXFT77x+AuLEgBzjg1lO284D3xoirQVaquHvmo+Ofaw
C7L4R935/8yMynswoc4VD41r4R63QIdsggoIqpCgcBfpu+UQ5KT9PaLXnOrJlZ66ejelpW8dGHAW
TooUUxZ6bnR52uTMq4ffqRHlCd0ifZ3pIgGyGoxvZogXqLajXmWvRdvlkU4B4xmsReTVnFsjR4dn
IbgRISihnA9TGxcSnm4fdLrW7F2a3JJ8IXCYNQHEDizgQgcm6tzlWCcye6Q64MtT8WWI6zuroGuH
LDW7LJmRN9nJIrlGQlPQiNoHoYG4Ns/sbOVQqn0dJqNbX14qRz7N1bVCPy8yODhSwWmsPN1HQ6eW
lSbOAaIqdthndr9pSdZGtecUXZglpLqhkxCbqqyrld/GbsSYNkZt3OfY2AJ455znO+5pdD0mhtOF
g64X27YbKyh36e2VL4w6JC4fwsnrsivoPxwJq9wPOmnyDadOvEvQbbTRcwvNXtBEpTnaSYRr4Hhv
3Gc384cExWuu3yMWAanPMHTRkEJBSKMmAKiV/s3RdO2LFNVba6lob1oxIg5G/dDexDZ6hJE7N8Ic
mpUfnRgiwASS0yu77PkeEqXZRu/jpXzVzLEnNYLATIlmXrBFyD8/WTwtN5M88QAAZMYajIpLUiMz
UQw+j64F8DNLxVDl8G4GVgB7NzqHur3RUyiEX7fNLqP+wstvdhQIXFxsJ0QU6jM7Z1AtQMupcyis
yB1Dpi+89GZcHFSsEkmM2B/AW8XF+7oleT20zoGyO48/ThNY1xeC41kTSP1IDi1QQqj3g0gYNceY
Ogeefq8HJ3JdaB1OC0ZmlgMnHboMXgV63qCuIRE4tjYPbOCUgpVl0dAAM46G9EeyKG4yM54zU8qU
pUlq18GQOockiAr3tkGCwdxcPg3mDm6kI4EcfKU7VcOfggQTKTxcqVXPb2TqmFVxsgbrxYey98GD
4/gL1aUZNwO9KspnAEKCA1rtPulsnrSdZlsHYNqePE9sgPI6Xh7T7LSdmFCmLciSuO8LC2GjYayE
4dwHo7FrwGR82cxc5BhgLD7I50BA9ub2qfJRKzvPOowD/cQNdjU109alNoD4KdhNky4Pi3wJkj87
fTjbkAy1JZerchhMGogze/AmHlx6L7LQ6Rbmbub7kLHANsXIJPuOnNuTs6wQDqj3XWYdhItuSD8L
mzhbOGhmNhBeDbJ+6+P3o93r3EQ1xtDXHRGQQHXvOTG5/rGzKFtTptlrezDchafm7IhQyQRIAY+z
N5QqA2/7sevRV+VZZB2bzqruF54pswM6sSB/wcmcDWB1DIYCFro0vi+dYNdp6XXTgeSpK5dC4NnR
2GgQQ8VQUlkp6w+tg26SofHB68Pa09bxIlfRzO7Bvf+XBTWIz12BHImJZ4kg8VPiAu47DuyzP+KU
u7x/Zg2hLRvAa0Tbb/piQR45NEUcW4eBsxctNtLQn0DOS81myZKcFCXiAbz7b0vKAjH0mk6mgMdp
XzhZ259agrmLOrJi5Xpa0g2cHRZcF2ebxHp78sQ98Qbfq9A3MyEUtlv+CfLka5+WQJX7C9epN+cJ
hlTHAFeExMsp28g2p4Zn7mAe+AjuQ6FTAIxt6qA7s+0OGXecVVlBdj5oJ+veytruwdFHEVoIyEF5
1ZAxjF2vRhKba/6NRvJsR7IiB4wi7jemw8cvhT+60Uha/8ZiTbt3fa16QK94HhlJzD5i8fJrOuGA
hXytEwmrTne8j8HTAk5fujFju7yOcxTxQo+VXuSltrujDW8+OFpTXAdJnK5Evpt4t2/QgOknK79Y
gQ5gm4zFajSiTIvGJF6Vrn9Nktq+RdSGLDRlzUoH9819CgmeqNL05trwe+cIPpXkJwJVf+0EpN00
ZJg2jfCzDUSJW/RR6kPEBoSnnVtnEQIg76eovAx8kcQMTdZpK9tux7UV+8UG0Obs3su1ZFcYvFjz
Xl+irZo7LaRCq4UmTKAcbXmtnPgHWFlJjfYitDQAeH5fJ6uSrFeXd9asCUm8aiDVKgXLz020cZPa
VhY7Bzdee7RGNJ2FlDz37Omynbl9BbqPv+woru6xJknRO+EcUvKYsnXarie2zskQZSCnNxhHOn8p
yza3u05NKrMHkIRVVaApOATDBhBByFaC6PPyqOZnD/z+svtc9pOez17tIO80Bj2iSB0Pk6xGcjq1
dtNAvmp2sVCrm9vEUuIWtWHc54DRndvSWCX6viU4bM0rs3lJyiXSwSUDyilRDNTiOYMBfVjFV65Y
mKvZz0tadQtVKbABKS/w3rUZTczKApK2/tlZ/YeuWiIDmIlQ8fYBZTJwONLTpEec7JeppsYYMMPE
czXeCX/FdG9XlY+iOWr6EmhyrvUJxlx5g2JBfLWsXfWCDHpBkSwx+Rqh8QN4fjYuCbaAXeyMrv9A
7GRtuzSJgI16uOx3rwGjek0BdeWCaRXFNwCGz0c68jYHRA9xq1XnTdQ29jVPQbuKi5EMbD21uRMa
OUObpK99NUfHDVMIIeG9PoZU0j4s/Brpem9+jVSfxEMHhC1qZ4mZdh3E42uEaflVA3xV7NQhS74H
Fl/F8bQyjXyVsttM/37Z7twGhzYfXtKIcWUO7nwStIo6Rm0I80D9a3PaJ/yq7Rcwq3NOe2pCOR5Z
b7DJGUYT3FWP/LbIFsLBpc8rp+KEoK+2AlzMaffF8r68P8cqhQX/mh/lAHRqZvToyjUP5idnhFB0
Yq0uL8DSz1eOP8vuCgFKeSzAuHP1OsSLYyFZOHfA2nijB3ikoxKoNkcbVR7YGrDwwA10oLrOqL3l
UPeKHF3TwtrnxYIrz7oU8j24bJHiBzfAuUvV1JuacjJNlBGcVTpBaS7Roz5fX563uVEBz4EeepRD
0KCrLAxNcOUy1NUOmVGGjXHv+7e0/JbnD//MjLI8sain0RIw0xvA8Zr3lnc34qVpJOnCrM2du+Br
AJAI7Wuy/HI+axU3Sy/NmHkgTFuJGoiyztgxH6x91YSTIHa2lwc253doNsKDEL1s6P5U7OVJRY2A
we9GMxoyEto47v6Rhde+8JObhDaa1wmhmwen/zjyR8DIf+X7KG+DMg56E+rbGUovGYIHCzun5KvR
ye5aQhbihTlsrpQQQHcZJDOQslF8GbI/Le/q1jhAr9F5iMcgWXtVpT8WYzOsKubmn8AY7q50ZrOH
XhPJvmSmiIjZxStKkRxt0qx5LGs9uAW7Y/Z4eQLmXAaJPXSl4WWK2En5cc3UW8lAJuOQWvk2C6i/
0s3u1oybMSSMXvNmseg65zS4LHFBoWsITMGK0yAlnAtgS+E0aBna8G53eUCznw8gjSz5AqBSqgzI
p2BG0JoUd2AJ4L/3Pc2XzsK5KYMMCn4/lOVAUqHEZ9QLuJ1BOuagjQdSfTMSP2KAdU/2VTcs0WDP
jebUlnm+owX1WubqCUYD7nOUVAu6xNw8Hz+dDEcJYZqhHAXA6+ah8UEgq4mqutVqM8bcOSbYw4S+
cXhZ7iroZwH+gS5ywwIl8fsXDe7wZ/yuQiQAYiYChQHnkOvGLp2y9VA+XLYgl10NjbADwfuClzeQ
UnJRTw4S08A+r6CbcAimJLSre4lsNpbSZK/h3hsrwLujxg7+qDc6Y+3o1QX1wVtgDKX7gZfeEI4g
AnBCU5s6FjpD95z0rNxNsT6FVLhJlA3kKnduB8uOrXAo7Dhya+rcgV4fnJxmH9sRUlVNHVbCIDgE
qfWhRQ16DVZL1Hgy0a5zsEzwMDaQvcBh4T4L3Uv3U9rjzhQizzZidN0vTC9IlNBARI4tqnVv1eY9
xLT7MDFZM4ReFd8FOLtZx6Ik2Wp8W3h695IKRo7mlP0wnSb5lJZGuXb6sYwqBuptvxDFNY67PBym
atiY49SHAbbFTo9J8f3y4s3tArQZS6Y34PsQ6J8vnlV0Hq9Y7h4Iv/KDK2RDLn9/zjnQPQEVYCm5
9SbfSHpjGEsb7/sYj5Wm1QAidffEWhKcmh3GiRn55yc+WBiVxTMHPqjXUWeverbwslsahnL0TWaT
J6WJ7zvmTd/fOeaxWyI8lRHRuYMbwD2gsQPXGHrhVJ4JQxv5UEBCExWnxNsHHXAqKVCdYgJzQMH9
8Tobh27VsMFZv3eJYBhEICCYkL3AvuIChTP6Rk5RsJt0PGvSteeSNQ7dy0beLtC5EWWBpoICQVzA
CGm2lEaJv7BAS99XFsjPGLVi+X39Z998zNuPl3/+TK+V/P1IMyNXD/VJ9Wp13KLGBBIHJf1+W+l2
NNRaCJkzhOgtv6GDtTVHWw8tNgWR0ZfftWmpNvU2ooZlNLkjcevJEpVyzIK0Q+vIILWSG7a38GQI
RUY3TUk/xvWSXs3b2UTTGuJ2pGCQ/EZB53w7mTqQWxPz7INrb1j9MV5qeX87lvPvm+ff9yoIFNke
GFxScYN/kF8szU2QrS4v2tIoFMdO7cm2uBwFdaPyvlsCB8+dCXhDQUkNAEFQwyiDGAFsBXgTg5h4
iPQHLx/TemHXzJqAHhjMgHzmTQhJSRcMNRzrIKbECQtzLNDiJla6lW4vT9XsgoAZFeAyoDXfdGRo
DM8YB9i5QwDW1HurcLJNP8TkaUqS5KFupl8g60JcDGQo5BDgY2pUUrWQu6WiwXkaPzi31vD18nBm
V/7k84r/Wg7Xe3/E5w0jNK7Nd0uXAwmF9zpg8TinAY5SHrf2JILKsSvnAAi+3ezIUmfR7M8HozPq
9kD4vyE8Nt2SoUKES1NcVRpwksnLL0zPyfel/ZPbsjVFqWsc33fQVX4bVAs1xlmvPfm8/POTz3Od
m0Mj7/z+sy9CR98WSwRCcxZAbojDCWlphC/KWYjgrI2nCVuP+XtmbC2WbzvGFvbE3CqcGlFWmcTC
SRwLRtzyuo7ycSF1NTsGSTBtoxALrl3l86gDxVCPZ87B8j+Y1U1rRsJev3+dJYIF5MgoYcPW+UJA
ARx8qIPv4P2xR0xb/coIpFaALQvYKJGffz4GERJAr8w96OVKZI9ZdTe9W74HO01SFOCUlY3ganUc
0gmOMGyEpwbpIWHG/WY9DE21uzxPc6cfAh8JWAYN6BvsAt7wFBdvAM6yBIIBmp3eggVvqyfdDfC2
q1+wBewckmPIbiPfdz5p1ihsAiZw2Or9JgLqgF5lRtxsp6IHRsy0Uut42eBbN5aKuqB5MvBVNNsp
e2XIcqsgE7cOvN1n/m7pkn3rxhJpLf0LQ3rLIgWK/tSmaWUfRgty4tA+JomxCaalyo30JTU6PjGj
dldlVAdp5cQQMWgF97a1E9ODNRjlpzEtzUOSmTlQcwXP9lPFBJjwx/TxF6YRpXloViL6AxjkfN1a
qqXg+QIQIEYepxyjshULnjG7UCcWlHii1/oUGSPPOqQPItsV5v6fDUCJhmL+5wDIRMKRRUW5RCMt
PenNGp0MQA7w5NyvIATu6ZMLCJCZRkW9MVo8pnf2k9cv5YlmpwpBkS956mSUem6JiSpPyx5vJSf4
7u9T49vlqZrJK8KpkYTBLe9JdjRlrnqKovQro21sPnT8E5hL0VcP+s3QTWhEhUA/1hRmKOcTlHZ7
Y9O5aXhH3p+hxa94xXeDAkgycZyPkgpH1E2K0uv0XNoILu8vj3JuEtF2hLq71BaDss3555Ogzmjc
lc5h1A8a+Wy8H5yD6oJsWACwDZecevvkQ+uRFpfHYUDeFUQhC/4s70fF20AaA7yz48sYSeUqrGrH
Kjxvig8ZMjuF9X3aad/QXRMW9hTW/VL+f+aYAxE1epLx8kKeRL2ItKZ0CjOvAxCBxisWb0ufbYZY
i969JJgq1BfkfYrQRjlkdMFsEH5BnMECASjKCsP7s4HgVAHgFMc1qFXwkDxf8zo1LNZVGkQf60/P
on64/PNnJkkiQfE+DiD9CU7B869zQA2tvBTQx0THSL8qrW9Bv2BixmnPTCgxR0UpSZwBJpyNhhug
WcBjzhxhAM9LKCE8F68TZQF8CNoyVHXo0c/6PRQrIts4gKgQ6f1InzaXZ2vJlnLeF2MWA78NNW4t
XWcmhhNpT156y62Pl+3M5S7OBqWcZgaIcjWDc3rsKshwIXWPXlarvs1EcuWi+yUpgDPrBZPwprDt
gyVK7ZklQ7c6No1MMqIzSj3GRgEYf9JCcN75wEKvW1iy+eGdfF/xutEmtGIc8sp6vXHiR9O/cWpQ
I+1oUIQ83TN77WS3drLwyJkdFRpJXmuoiAoUR8TjBIgwdCUc0+GKrb164fOzziFhtCYwbXhkyq12
cpcGRmZ1JoG8MtFue3dCheKBdGjDd9lqTN6NAEBDBx7hwBiCkBQc7ue2msqoWVKA0ImOkQ6QnJN2
C+fazMGAWxT5JISfgOyruOqmAfQ1G31sJLAUGfy2QcpEs79e9vM5I3gWy/KAlEOylWEUetMP0N4q
jmkfESPKs9W0dKUtmZBOcbIqLHMaQaSaKBhAV2R4hOZDgxLE5XG8fY1A7+FkHMrS57Ve0ppiHHGx
ciB8DZ3ydoPg+rKVOQc7tSJ/xclQap9C6VXYxXEQXVTlP9oxQMniOSNb119YmNkdempLOQF0EdRM
y2DLn2q0u+hrDUhJaLSEomcvaSc23O+ezKReJYE4aAXaVP7ZWJUTwgO/TWATtziKNotypGsafsOa
bVLvbLJwqM8unm37ni/1HVCnOp/WIkOPpjlg8UZIy/vWXeNFg7Fx3AUzc6cPuKj/NKPGbhQFDwMV
AjhiaoYBqUNuLtTWZ13dQRAM+lZwq6ql9czUUprWJuZs/MbBnSP87+ZSd/XsZJ3YkH9+4oMWDaAV
CZQs9I5XmRcRlNRAq7V0QcyMBNztoCSXgYMcjGKlrSvQghdQuAWe0PNIVE4PQfruXAhC6BMjyskA
xhZdR3tsgYakuzz7MZpX1RKwfqacfG5DORhKZDQBZEA4wvjW9W50KOailmxsUsB4A6i9fm2XqI7n
di6GBQgeuibBsqCyYjWFBdXcmsHPUAkFiUMVX/HkukSRsnO/u95Xru80faWn68sbVu4SJbY/M6uE
RqTQiBcnMNsC/jTBw1EKHSNThEO35iYa25bC+xlPxFMCkat8vuIGUXwkd4LcQJ49P5rFCmcEoNdk
itwlhc2ZJ8uZFcVJuM+yNhYu9GzTrSn2nr1vh6cmYKsMXEHt9P3yJM76Pcq6OvjUQI+hFnF6z23q
ikg1cfOnoT8a1d1QLUQOSyaUdSqHyiicCiaqBpLKz4Su9SW9ullXOBmFsjLA6rS08LCx8OTYGeU3
m3wKII7B+h9O+bkgV2W8EHktjUlZpFH4PRo0SXHUK2/N2FPb7kt9WLiRZo1AbgsoGlnaURMMmtH3
IvZHnK7OdRlve5QOS+9XBnJiQxkILdo2592E07WI0HnDqxU0nN7vYniq4nUBbg8MRLntSiPPfIAw
IAed3hcluGo+Du/HnyMhi+QEOqOQCH4DvAXdlQldL+haBxoIHPZmvav6D/G4hKSXk6GeOEAcIRmC
NKnsbz6/JLQ86YFx6fOj00d1v6P6/S/M1Mn3lasuD5hsJZPfHz/36VetevH5AtJ2zqdOh6BEWZlJ
B2cgIsdrdUW6O5qtfoFfH4txMgolkHJbyENUdMiPU7tOAiO08j3Pls7imXEg1S+VgpB0f1sbtFxh
UKBJ6mPpg0JL6CvmX9fmEiBhzgrKLr4k7AC4XL3ZqNu5Sey09dHgV7Wxs+u9SBc24MylggDtFVlh
uchRKUdXr8UMcgRtA9ftV5a9y9FC02Q/UrG97FuzdgJUUgHTlzAsZeFTbajHqkQLgB00IRdB6Gcd
ZC9E2GpfLluamzSoxQEIAf4xHyqL57sEdVVK4k5vjnWZrxh5ygC756W5cDjOBTpgfP3bjDJx9Via
fsoHDMhgq5QQtC5XIKrpo8Ra56Lb0dQPh9oKRf35n41POTJFow2T0KbmWEx5NLh31DbDcikRPzuJ
oKEAOxlu5TeCS17tJG41Ybmafrzqs2E7jY9x8/54FO9s1OakhCe4XJST2eac+bbLm2P1SdeRdTnG
6Hy6PFkzRyaUHZDXlWkDhBeK2wE3YgWjB/cecrEPnGKFtreF+GLJhHLeIFqyuiyACYOCsjsZf5jA
3l0excxqoOoXoNSOKwygU8XXpszsqM/S+ihIsWtaemeKemP7S+mi13S0csGc2VFcqyhMoA3xojoW
RS6uADT/0fQeSNcqat3kXmbsAVYxI6DYvLVwhjjMY8+/5bb3YvW6c6wT3dmxdOgfpwREmUQroRtY
22Q9uN6LxkgHlRgIETQ666/tiRb7xk5eSIek3mRrD25d21FrkTJqR/9T1vc4Uz3746QTa6vVXrBj
gRY/TJVu3vpJWnyyjTKL3DYww8ERaHARZhZZHThsvDqOQ6PRMyRYuiAqg6napW7ZbOq0HECP5ds7
QesJnYbOGCEwSHamy6wVigwVZAWy9KEiebufqKlH6WDYnwK74GtwfHgPwCG2eNTo3ee+Lrsodt1u
naRNgD8N9A8pmK2vfYOBgNw3ks+BnrjoUhRDHtposwK4Wv5rQuxiXWXrtLqC5Fh+hX4aBxxTQfeh
qezyKi9qsGtA3igcPYIk12hq20532rXVaF0kShMEf0UN0pnO9teXfWzmgMYODHw0haF0ACrF82PT
qPlYsTqtjl71tc8/tNMY1ng1LYXKS2aU03lk4EvOaVLJ25nSMM1vU4Ddq83lwbzm0VRPxjMGsRKQ
ilJD+nw0Ik0SDV5SHak9ebvYzqHph7J1VNYlCR1r1LaTk2krsy4Bzu3rLPTNkYZj5hpX3G34kXCa
7SzeZTcUyipRl+rT9ejyfD1B8uKeU4tEI7PsKBM68I5W16zMhBdR5bfj48idYFtmwxSadY2VrNkT
49lL35VkO4xBt9Z08CYmtZ9ETeDUK92Bah0TqAajSuSHBTXLyMCTKTTM4WjHXIRl2fhhS/t0IS0t
Z0GdpdNzRZ47J7kNNynJBP33+liTlzJZE5C36KCeZcM+DZYippl3JRKrr5KVOI3fgBMTrzX0msTs
aAJF4opjrX22UOQF6cOeBDfG+4mtQAEOQAEoRawZbjcW2FOGgl91JA0iTSO7I3yJAWjm4IcJQDJA
BoaIU+2doFMB0UEvZ8ehnnq0thJtw0virxZceWaN8HiRxBse9qZ6g5EmqzIAwatjsyfJDabqn31e
ub1EmyZszDR83nm6Ccrvl78+t9tRVkEpEqhq+Wg5d7A0M7RO78DZnbQcEjReRUOQ3TZhFWs3yEEu
TNWcO0PQD+314EZB5KC4s40rJtOGFNYqgozMLm+SkOuIKkik8aWK0bwx0NyhrusBJqjcyXZWWm3R
FOxY1lCnf3QQ/CcBGijqJmz9RRUUWedWdyowtX9ZU25mzR8TX3NhbUA/fBpPYaKtuP/Vr4+J+7Gm
XxO9DXv6dHn15rYsuu/k+0MunpqcMdIBzANDUB3tEgo//b7paBjbWsTHXTZuqdtEl+3NhTknV5Aa
D4rY9CZDxOWxnZK1Jm7GGCiNpebkBSMqLIMnDe+0EUbSVr+2E7IfNOO2jqc/mkH+z/P4f5OX6vCf
xWn//d/472fAdZosSbnyn/++zZ6bqq1+8v+Wf+2v/+38L/3720vZZKX6v5z9DXz4D8OrJ/509h/r
kmdcHLuXRty/tF3BX7+Onyj/z//tH/7Xy+tXHgR7+ddvz1VXcvm1BCKHv/3xR/sf//oNgTqOIcCz
AEKTexqJ6pMFlvb++J/vnii+8z/fxUu2+Pdfnlr+r99kVmZ4ef037/fXFAqeHajPI2qHV5ZVw9N/
/WbovyPr4QIsiO4xCT/A2rZVJ/8o+B06q77Mx0rQgI83xW9/zsPZUv29dP9VdvQAFSfe4sPn5xZu
DEhoyrZTIGtArQoEx/m5NSZOPGiMfxPlyNy13RduLdu7E92awjFH8BTZFQCw+7RFrNlYormyasMu
ULgB4YV/j77vpIhDq+kL1nyDhzQVlBWzHFdRg9YakaxqPbW959fZfZfHfWAv5UfevLzw2yf2/4FL
oXf+oguV/KnJeZbj5PqPi0o/fP1L//EbvOv+dBzt9d//cBXN1X+XQELgSuGqaPWXdv7wFc13fgf1
ICQ9HckzCx1R913OInPwZ8ez7EGQRHLQ94M2touAQPEXJvTcZMQPyhCVwqJtTHqV50aQ+Qa9Sqwm
No3Rb21gZSilPf/JvDbj+iHG3aIdXa0muVeHFW1oM0RxneNF//84uq7lunEl+EWoYg6vDCdJR8Gy
bNkvLHttEyRAACRIpK+/rbsPW7W1tsIhgZnp7unuJRtTTe5w/VPOt7yqj3m9lX4O2fAUTS5zoDpg
yZKj2ni5p+eNm5C5Nw2HzJn0gayHMzeRFmKhT2OFV842mYDDSrNlx0rbzZI9e5a7i91dDYgEhTV6
ROPLTDe//Yn0bpYeEfC1/2/PDHRk47j7pYcT9Kb6Yxm35KwcRkV5E9sOH9t2HzQZWDMoYCZII8ng
ANH4bKjZ3KpitiuEGzTdo874JWano87DI4dRMXtS+6Gnm564qkRDimmV/2mXLvv3ANepL3h4dSct
Bi+KJs4m9D5oWdvvTOe+j6tx7DJqIaEwI+jbnpZEqVf4gKh3fAfxqwal++QIrbZmm1O6tEWC+ItL
PpT+puMAz1+BHU96Hrbd/OF1uu4PfqHFiw5Djk7FaznMj1kg05kBOzMfe83XK/yEYzg7FNkvtm8j
9p59AXoTCQ5FS5ZI1meE30XtAQ+Wb8aYzfcTtmB92SJmePQXfFg7ZNo7cktEBJvalpkNOzrWZPq2
001+twv13X54wrohwDIc84KDvXYogz5ZvUDXxaQ4DRKJrX2Ma8pf5lzv4ewIUnGSt43i/fmmQyDz
P31gUHYtIeBgGzdO5TPh1H3ePUhybjcsiyTXYpqPGU86HWtkZicr+x0d2XKu9hj54dOyXDzPxweT
ZGs7uqJ+M0fEayT6+Eo2VCD4ey0YeT5sPnU6qZZW+7JsKk9qOF1Y9hK8xX5hhHTqnxX0bicnkzmD
HRGNsC8rR9VGJI8QRcGSUncpgj4bPpDhxEqfXh0/tu8JiFHRwgz3c8kRl+b7Umn7ghKA/IJchelr
2Jw5WqK23f0TsVJ7n6fSmleRl6wNibT6efUpHmdPAJrIoU+FHSj8YbS/aD8mVbenbml5nO7xY7wt
pKdh2aY7yNgCL8wMUcqDYPgSD4g934q+oGQksNaguuZVwwivdhihTQd+ym0y8lshF2F+LTFPTxGG
xstgfU5vsBeLQysSOyR/cYKXfhRuuC14dOSRDjLTl8wHk+Gd0JgAXTJv35ZyKeiLowwph9uQ9rpE
WIPmO/x6VpWZvxb7rN/rMC0XeD+RD3McbGiTIaDSGCP5HctR/K1WGWQ5qPdxN9QHws9DpPFyHsk2
dmUd9DOjsBx92KjIbIuN80w046F2pHStZT53EGXldV8f9li7chBjaAO8Rk0Dx920P45QwWMHPicw
YELe+HCkrLpnKh6j1yg67NTsOS/H/2DyvX3n6czVQyXXyl1GYjQ7eVIS1h90SikcHmi42ETIuHUD
SYZHl038jlD26QtWM+X31Yzw/fAISfTM1x1bTB51uCQQp7AlDItTo6Tx3HqZVUsvZL71MYuGWzAu
O4eCjS+GQ7Z/Hg+Nldu5GuHjRJQFVzPDSUsqN98hEC321sz1doe6DDshVuKfxiqQ/11JDesggk9B
t86+fCoz2BXCZq9AIOFhyrumGmlT2QKv/7NJUkA4hy+H1hyfm7vVAVN2MfDxqYrYAsssmSWnXRGR
/NyyYOoeAlqi+lji7miNJurZIAgNUJgoA4AlF4qGjZbhukdZ7OrJzOXdrib/NlS4vmF6HQzM0b1P
YiANib4LEtemcW5w+Y9kk/NLQGrh0cHZK8b6r3Rx3qQcvl+PZHDLmyxgxzpvg3uTZc1OXBNEPUc8
j7/QlWbPgozDNwFYlvwLy16xzglZ7MC0l7EQuG99gL+l50OXD2xIWpjQ5iDD5TK5Ay5ZRobhm17S
aW0zX0fry1rgimnWedPyZG2yW8jt4rm4JMgSOEPxl/8MsqSqxfewURuNC6tPBXTOF0Gd6mIx4vGl
IqZdlRvEq7UsI2ndYDze4JOGEz99KXZHHkKqBPsx4H66kWHZZFsPskSaSoQpusiVX1osuO6diXz0
KmEWWbX8yLPXuiS4ySvlxx9lLuz7OgBYmBqx8vBX6zj/oLiX1kYnLsJj5vwcfR4meIhWy0njeLIe
GbJJ1eQ7XpJm3qF0UDlXUT+4md7HIzsMKpyxdW+ScledzYNIL/XKZXTRssRmRTVtlH3+zV3+Xgv9
+S127JM3CUP+aMI2FV+0idzUSAjvYLSL/6fihogcXMOaxDPKu84zzWGhO7ppqb/W65E1MR0NFrS2
MuOILwK8hb2AChgTfrQNtt82jWQAEJnb52qSlegGToQ6QTio8RMduOPR6e70aLCQtVjcfCmlXUz3
9IQ+KZwOoF09tlPiU7lk63K0ZTTL+JSxGAlzGhEO+KxIMV7HI6ISEqB9iX6Dko8YUs9h267aAanh
/oQaH7/AtvlzZVSPpX1Gz+Rx/c38bAOIgm7kE3qeGV7pv8yisupMJaDjJoCHIyBexBxfoAOZRGtq
hs+GoRCKdhKO8PeaL7XrV6Sd63bHxmCbzYmqTzke2ROxC6804Le1wC8llq2FfSYT15jOY9SgfdT2
jJJrr2QFDN7GJMt61CQ8ppqP49AMe17JliVUb7e1GOr9qvIQJ4gadNl/Ig7beBnLelOynf1uvhxs
sfwOa3n2Impce02aCOUuIkpl3siKJ68JVSpv8wMAVhuLbP6e4JzHrc5Qad8H5qOvkQr40Y45q9+R
Boe3t+RcfKF0qn5aw8mPOZ1qdYehar49U1xVLc92axu1zHPV7CGwqUeEjnlZbVhQjJlNy7ZC0Pv0
nY10/L1MQ1a0w36IrfVsGLPHgySHeKgCBLqN2bYcdWqNiqOpR5L+wVeqm5C7SXypZL66sytHdCUJ
wLcPabcoMg2L9hXOjZEVvAfMEFxX7am/7iTKRT/p4BlsziHLbabaqtAQuHilTYoq91Md5Zy0yGR3
5GSRorJ8Mek+IjpyqZx9w8a7/ROmyX/4WOCGFMbtx4nFK5YgSo5psdlUXbwastr8rGms3Luf90H1
Og81Xl8V5vo0pHDMPM12qx/xiHd4YxNWXDYcqtdAVPLLFUoN/WQwDrfswKDaZhUDr4dNZwbtoxUV
abYj+7QpjEpc4VOWmaKvKOK00efOpbpthVtEz5aqllBirilZz2kIodgabM4O8sxVYnVXzoX96o8M
KsdSa9KWjpNOa20ItmBoFVp4NCu04Hav3kyyk/gmoAWaOhZFQp6MmBHCEydJlD75MKA14ZoC1q51
td0lH0sU7doM+r7Hmfx1bKxAD4Jfn7Y+TsbfBlDZ/pILSqGdylV0xprS8GXD25OfZb6U6tcKQDyM
HbIiRU+wd7p+ccURwBSFIuCSDI6RuDVJtdZFM7A0f1+D1WML6wj6oPOxrFpTcI8wwdo5rPBvy7Qi
+LOyvwdB8vjm6iQVrVoFfA8Paer3ndY1ORlEWD/maLngejmPQsA9EIHWfWwN1R2ZsQDT2t2OCE1D
SWKnccwz1nsXTRdveO1ufDrseUhzMElNOSxMtKsz4QssedzcCBKq6yriyDVo6jkayiKaotOa4cbH
4zD548DnOMdrkVh2Ws2k/sFvk5SN9UX+VX5W1Kau1fg0H0c6/ShIiNMmyRC63Ve5oskLg9Nidhor
u9JbCbr4N5gdpOG6fBhuSEpGXuy67WrsUZWLqc3ITH+mQljygLKbKpT9rdQviHxM/24YEUWD5vm4
rw5zwrVc9/J4iGAu/Au0DX0IZitel5kQOGjKjJqmqux0x9gJNB9ffW+k1AmOBfIexunKAzI0HhNb
ifgBWuFP9ktL8kfBQS69wQEyYr8zvgnzJxqHBcmWaks32cjJouO0xfIblnsecbSGP5gthV88pxSN
2jj+LlmOlZBdL/n31FV71s8Rod9IGQqDryKX18JM5Tf8ztHWFNgcwaq4qlePu0mbtckWVsbNOsj9
3WA/d7jzfK/LHrfSBA8rsi3pPa5J7k/l5Pj6zaaFnr4ykGu0g8o1Zl9c5JfttkTw5OuUHDHzQUdZ
MX51o42iu3V4H3rl9AiSbVjR3xUoZh/pLPV4hgjKf81EiKJexcR+Oq5Ws3lKXDH8PBJ8yL0xNNnn
ZjmCH8/gZHPXEVnO7q+NdpW/u4Il+rwEF3fzjrjeya/jlyOU0TfQIcn7YorjukRTUN+ylYRuK5L9
R4r6VIGiEOFoTJVbvNMQwHfHzAIa6rha57ba5bSdpYXP0BWLd3B0wFpP1iIuYHl2xcgu5Saq85QT
00NyWJ63nQ332A1TGw0s/kaiZcFbqYccBLtYNS6dw+hmNmjhurxc6qMpML69FKGAv8s2hXRvYIuV
hvM6TSz0MISFV+3KdDT2xVzWd/S6xw+0oXSEvJLLS7R6/7jv6IJAUy15PaJ2JeUJ3fMUt2u1FWU7
AMJbWxRBnGiBhEj+neJdEHeVxxgpnMbIe6mXgOYCq03z12VYNEzGVZZgELaFaYHWzWfYH7nrQir2
n0TPD0PDcXlzkRiip9kVui+nunh2Nl7vWbwLDBBuKTGQ+yhtwNguA3JHOCaXRIz6WRY2bulRTeKW
y8w92Vi644dMsWuSz9V6S7gv6QNcec3DwXX4Ez6XuHoY3i1PfMzMGRZeyKTis5k1tkmB+3ShZOGL
gEO3MQ0F09sWtdvfmJtV3SQzzJkbI4JM2p1S/SfkdHsf0tIUN71JmrWKRavF+FjW78WQjG8HTZc2
ZZhemhCyaPyMWTjG85EJ/ysnPn4jNou/IbBjbBHKRELPJd3PskrMBOdnatHargmasmQOT9oJPNFQ
7b7VCdMDussiQ7+GVQo8kcIeICndbM5EUPvskTJwrs021V057eSEb6ir605dCmdNYAePR3LkQztt
mTjwliQI2MUQAe/feTNpe8QTbyOlddRoOhD2kc/IRD5HFSDRjk3o/V/jFV3sC4bqavgrzDx+jDbH
zOnwlt4g45Bf5mQ4LEbyVWFdW4+7eJbx6JEh7Hid9HAej24Be9DbGb2A+g98WVZ+7AgfK6Amg788
XDq4+hxVkzvD1Oq+oKLlP9d0jq6VN+nUZPu0fIhaVv62xdvUJlNev0IetYn2YBt7q0KyIubTO5lf
Rk1s2YbJHg+5Hyg+bCuL7DqUQn6ErMyx+7ZNAyJIDyxZTlxj4qlRSNAho+JfQm2qd1fjcPXaZjBL
YrTczVX4koCQTIj5lbs8vacFGc6xXNOnbLLmv5Blip8lMKV+3OEVWk5m/D6qIVqaI4HMsE3j0T2O
Js4v+yZlaLnz+dtikw3s2uh0Ux+T0k9oicsT6n0dn2UxwmuKleNymoZlGNGZZm57jdRk1y4cG5ne
OKKLkaO0E2jzMNtRi9q8FvkBeFvszxQGsfejYCl9m2D3BxtVS9NfYEO2h8lMVdLkM2xBb7Hw1Vsa
offBaZnPST6yazaWw2tOquolSsvRdrCtWgqIsRnrdvg83ep8huhzOBCY7LAu+04CXS7LcijawNQD
RfewZQp3Bthe/1zg9Rx/24vSJg9KAwbGZZEh/mlM7X49cFUt7cQ/4YhWzXWFb7XVwxm1sn6jc4AT
ejRzaRt28PA67HT+SYYc9+0n3HDfBo7hv84k309kr2f84YKYC2F8xsdl4d2KlkosVzAT4o9CMeu4
OGA0bJIN0zoh241miIL+dNyqAZTMNRToq0COSws4Mb7TeTB5D/8xZXmTxVxs7yUkHsczC8SFfxJG
My8VqpJ/moMHGgbnOrQ1SyqewkCo+T7PkfIthDVZ58uIICI55xObu7AUduvphjvqqZzTnXcrcNS7
2vNFvKd0ytamSN0hIG4QqvBoibWHV92EoN67SortrxJL9JPWW0VPakPiz4lmOtYGGQgsqSHQiIe5
IQPokRepINbqFj/sp5FhyG2yQPNvMDQsn+ALmafNlhsouIqJCNFWXovHYlEVbWN7DG0KlPLPDJSF
dXDtM/ZkD6h6GmQ21Y9o8tWlSEbhTxNQ6mccZf++DIP9sg8jkIBtsjTDTF6aboqo56dYyezsRUUz
QHFsAiFJDJQLIs0+XFmwRzYdn7dgoQ/Xxh4vSG9ryqqLUhbO1g44lLsmE45aN1HLP9YxWVhjCISu
aeL3d8otUvrqUGXsWqVe1e2aDdPXhZpNN84fpu42cJSu27alMI8TFUi/NFH0k2tEAPVwypuPi9fe
2HePMLufRlXLh5XR3i401bCe4xGaVTBGNxK5HHjSao936nfcmUe0Rr5P1wr+B0XGRCcHXfszrlMh
XwdGat2MnpbsNeM14Dcy1ri8Xb1Wv2YKuKWRI3ZbcQtw9ZwwZcHPKvEzrGJ8JMXiu5mSo693lbas
wKZRq01hscEb+fwy0diNrQcWjq0jVbI/x7okJ4Bp9MznlZyrdCeP4gDta8SRX4stzp+NrKOfbLPm
Eb+XeqZpQi6GhvxhliIpz4KC+T8XnuR/RSUhu4ZzhL8cvlBnnw7j30lX2Ttbg6B34aQzjbZ++D4v
XLyOgsyXYd8Fhut607dYpwNrx4RY2UR1QHCQ1Lbc0L5PABRSnuy62Ryt/kt5yH6vjOhrCnj2uhYl
mm0Yqc+nlPn527RmQSRtbc0+n+IiyJ8JwHgco1LGrxtMxaYbIE2ZITy+gtEoQ1CI62sxxVW37LO+
7JWJ166uPIvahNYhPe2JSviZZ7CsBw6Q6LTjhGYo/lJ69PZxRuuHwafFd4H426x1WbCA/pKZPB5z
upZ/ATQuGhW0qqeWJBFs/BeEct1Rf1loqLQ15ELoeVPi1NO4ImS+ARw72tPqix14AkkDqIOsWEG1
kBVHDmrhVzMfOxITC2FsH4IqJowRewK4vUr4i/TH8QGl3Ph1Wmkx4dqiICLyzVZFl8PB+XjJKFb5
KoOmz7VwsliArnE6TbCuteVrTlEvnuAfvkCzpj2N/uHeGz5CfhTyVpRzdTfzmrwAYccjSBdy2UaZ
rfCdTmE9IIcsueWTmtWPkvLq15GX/D5w7C/kjK0ftVJMt6Gu0KEG2I5c4nSxc7eh8VxOxn7ClpG2
Vlxw0ZBHz/Qimph/iqP0TtlzEbC4yR314kawNpghM01Vv1Ic77jnMMhBlVGR6yY1sNOnHWwHounT
E1eTrGzNJGLdhH1FiBJjrEJtEZmsWumtZo3GH3dvezmy84KF7Jtfuf4VgsfhzVh6YCGxIFVXU5Je
8prUpqsKMj1wN8ilA4ehf9K96uRqe+P9eDI62eKOZft8rergkwZ3uD+pKiV/j9QDTjECF2mYNoAy
GLOPtRHLvsgG/b7/XaHJeZwiTYD1EuWeY8Mz5LEc8hJWcnzBveI6m/FlOA0Qdj/mCZl5jwWPlZ71
vGZYUxIACvpcHXPLOOwdvwQr5hKGkFYnp3WLABME7qBtqxAhvB2DRph7Wv+L5j36MspcfudjoKd5
NrX6Pu2xAWa1kIX1kVvyV12RROICiaN/W1b4O6DzVN5Sk6DvLgQMqnEb8kxe1npkS4tBBwYstQfy
9gpoxMEaeabjS6ko0w/c19o9UG0ovaKX2Z8RiZlUXwWExOtLjpyCAXW/JsXLpzrrDLgjrc5+KleM
9jK3Dzu86WBuWQ3leK5GgwD3bEIL4I5cQH8K2uXAWLUN43mvcFhwCQ+guwqW56fIHFX6g9YOGQI8
WWAROofEqE7GJM0axuM57oB47gekhCh/D9sULaEFwqc5bQBk7mgxvcqzO8ylxH9DqNbpiWPnV14z
hVWCDvNwJbtS4EXElcfo9zpbNQgYYo63VMGJshGcwAx4h2VnM2VE4v32IIYKw+Y3yiBI7VbCYvS8
c2W6AgqDHjPhDiuJHJhc6KpF5sCkSTrnSQO1COLVOlf4uW5yUlukM3sOdLct6GrPFqcf+toq2huK
72+w6Sq2rS13WN1h1yyBcfwUz1CnruUH/u7xhbJUXR1Mis7glo5fIdmT71Gt/ddq/qSpsuFzA4Kl
4360iUpDhg7JOXGbizXwb9zWljxW5afcMM9GsJ7JdCQFiLpCfiVMFa/FJg0ksHO2iC4EXT56s2YY
/MtBQmVVV6S8qCHR5DwsynzqKVR5/Bj0kMif2ajD8jdoh2yYoiwx/mfxNIvTyhS2smDtXtk2UCys
o+qz3f7ZRK1MG4ZPGa11x4zYFDB4YDNzUB2tH+rhP+BUgMvQsFioN9MaCQb4OJs4K+19yNlOn7wt
SGtRaoBKHfRAhU+1iPsq9jn/Uei1+JXs0On3iLJiF0mG7bf04FCabD6U/lx1YmG+boDJxyvm8PR2
YI1sarHFBJJDJNvcObaXd17AJgh2LkeOuL/KyGfwDdH/3cRG+hWFptyA8hQlb/FDTmhRgGoc71Ae
DOEWGbmcc8SjFE/jrmrQlDO0skuThl2Ze5JMRX2NgTDqU8X0J7YO3ON9Ygne0jCa459TSUhu2ghJ
b3io2QPIBgTUr3DlPjqsbYWsq3m+xF9dYaS7WblC+ybgIPxjADMPnPT/gDt8zzDkqyI59pNDMqB9
E3JJemg2/IdaGAYjP6Wa3jhuC3N162TjK0IQ6bVYiS/A1gGnSCvs8/wGuE76o1aJ62qpkuxcHJLd
Q55ODsORsh079vLzKWCW3wDaPhBex198wUlbMYpTXZW5uSR8zfoDvojXCV2nbLTDiDCotdRf8xIG
sP3BxUTuG4ktv8YFYhRzZ+Le8jh6ACOrvnsEhuP0OuNr38Vsje+xhXk8g22X6STGB/TB3udFR6jT
XbRlFnGaTvD33UUkCg0Y2rzjYIcYik0+fjjJ1ge04iDOXLbNnqPdLfh7UvnwK0KgA84PFAvfUPcG
2tRgKJbp0cksCvEFzU1ko6bIgEV/jHyh02nh6Vo8B0xXmOwRvupPs9yO6Q2Tapk0qkTrdxlGYDpL
A0cxE35qpA3lvgNdpKbH8XDL0aOPmOui1wPFFPe4HEllkcG0KUP0KcRiK+rzLIt6+FGWxoouJ0zv
2W+3SdjBomEBBoN9m8q8RhR1InQjtiPHq2NyoiXQyl2FW7bFmcbtP2b58UANrGNlL0dk4wgoj5Wx
HyyfxuRFSlNOHwg48hwiAI0RdGlxMgp4EIckIk9Jgsm608Vq9rOXObaJlmlm0TnE0QrAGzxN/SPR
Ry33FkIHjLytTyJle3LUGgqWSZc1aFwA0yebHQoSnNlt+m0FAcPA7yJxd/4ap2yExmthGpj9TVJF
mGtlnme7h4OvlZ+5BIFPhHbJhn5vPdcApSlw1jy2l9wTdHhPYk5L+VvgrUGX712Q/YQWYUdTXCbA
kvC6ZLl95AO6BRBMIMswIgDDXpHnkFP3YhiCqtd2XfkwdtRCllN2Ds7qBgsVmo/zp1MWYLYLwewq
Gyyj8YOdx4nHaJIdwPm4rRYPo3UKyNq1R2bY9MASudJn3Bw7+mlQu6ADl53NsYKCTUsEMeJj1DlU
pvEqkyaxlmt1qsVuJbsN3ClJ2mnaTflXZuVWvsfVlI6PGGTXBd7dBdKX2YxApXYChB0e1uHgKI/R
UMU7zh/w5W+SzMveVzrlogfZj8tN5JCOXNU6xuwJQFrqTvW+WQsv62ofzpIPdf13g2hn0R0UTLmU
F2wUybTL4EBV51jkyD/lQHKkGOt7kFe2vBWOIZoE6hrEi+6giccajQR1FSZ15/k8pxdaTlQ/QEC2
J5+ANCyoxwb6kenPNoMb+2zWhdYSzfOwJDksIiOaW6j71BiHtzra0vwMKQ24eHRKexadKdCYFN04
JCYb1MBrmosGwWI0amUpZtPuVbYfD46sdO7pAPlWeQV7sctLWY/On/dCRmm/MW5Yu24jAxwld+6r
c7RNxTaccTfYSF+2CIeo0wS5Ihfs6RD7FxQM38ZTWh1kPOH3y7crDdCSvFo7uejfXA0E2DZOhfq9
jgTEyr98gg4bxKAQGUgsNMuwBB7TZJLz0pQKroKAj3NUUIR6Ad8gfze3akTL2lSwM4e+ZDvBrx3Z
5QjamQxIOeB6iJrx/EDabo6fmCYbxeJY5QvyNGvPZOtCzOqXOq0FyihVjOSq1crO8m0tZ1n/I7qY
/IVuKpKPfFrQoebDjiWUPZlo8msuYK43dQXQrPhhZJokoFLzrfynl9LD+GGCH0mfAFzWrGMIDjma
lTt23A22ar5GCYblFhYyNf89u2iXJ7/7Kme6Ae7OgSXBpZ2NsbwGByXC1yPdl2HvGSX5/MQA1icn
s4Io6I9ymaIzkVLVPbRhx/ghOZqga0aJIz8/OYLiqlGwyx+4HpHdXFmu2LeBlH570qsqydIsOh5N
W3E1hocaGcswz0pEIhU203HXoVocszOfw0SVnKowTkoiALGi4VTrMco6CM49QakM1P2qEOWe/NgB
huaPAKLQPDd1hBLwxrOC8LPA8EDcOcZyZ0CuatBz4LixShDJYAXrGixqBL0P8oPZEakCYP6ycBhL
iggGUycIsbFo1B9oe+sbsBy5XwP64/ChMsy1t5UgETKClmrDMpKCL5O7QqeTrHdzZHn1D//2GLSi
zMr9qSrBQi1XQCMYzpyMZ9sviccbidFnqKC/nhdBThOwsOEEcSLjXyIZje1yCEwJuBMJ9ioxUjmD
qSLltsIQM+CjeRKgr+rvhZCrr5ETZ7y+2XKEVaWGdGE4I4RJkRdX4D8u5f84Oo8luXEtiH4RI2hA
ty2ybHsj09owNC2JoAENANqvf6ffdkYz6q6iwc08mdd1A1Efatds1EeJsU84Y6USguDZjrwws13o
UiPqbL4urtHCYpNTu3itehu6oQteeX4AVZzx2Xf1WjdKkiOcK8vj3LRKbfelkxBXS9RcqS3zVNxN
3wmNkZ+elXTLv9EwTs0rT+QeJ2oQpsg1zxr/Xjt2FCeEysZ+ZwRLysteojD9jnXBUeXU+GhTT1zk
y/htX4e0PZXbIvT6OklpxX3rLdYeOWLin23RXnmsAvTiTf3cqh4XdWNjQ7nf9olCoJOwfuP9E/E6
zN3BtQn79wqed3gsT3E5+wbEpA75IZ/qTRXCZJxZCbheVTxPLNOy1tXdETlwnH/Pg2dBzDjDTFT/
zJM3NBin2ybrO2QQOY8QXBSNPG17wvd02CFNKvnZJNU+z0/z1K/tp1/EDIXIUFVvo6ydOfcH917S
hCunF1SrrBrHSWd+49bLwZviyGHLQTnhRbHBynOOba2EfRWy3Qf/vHzZ829+0yfDRU68SWFxVoKM
8tCluqs/onkvhuGYVAu05gFOY97XU+Pi89DVoTDyH8rQm8QjU5RqR1gZwI3nHq7PA/sA3Wou4CdD
yzI+FOyfhe+T4jsO9EKXWPqziTisznOcrCcjJv7SFKDupZ4nGR3iynfxWCLIunUc1TdKIjfvoHcT
/JGL1B9zZcQLjZ3RcgikY++ncYhEHorIdFmn3Tp9dEisAewqyPcJKsLu6lywyGY/6kQFjNoKBdAe
I1e7PRsFmlm+Fn6gaTYtbKP+2hnZ7wmWy18+/GnxU94/Yyni8mBi5rxDuheROoNMTly0e+N5FSOt
K7Z7b9XicVVs3tbFuC04Rg5QZ9UAzLleMTNXOpWDMuwJzX6mIr0UyYiHri0LJfdu148rXJg6dJ61
GfJhn9ulKctDy47HV1GX4kkabCusmLH+0E0dnas5iG5hEFUCPVMHVy90nI8oEvznhYPCE+1F+X2Y
0jivIun+5rgpziD23p3Ht5G58xBu2cqb6DT1mH5RF4qbdsn6Onu94+uYir3Cs5qfpHQc/9DuE600
TsOW9IDDw2O56i73gz14SLfSxThGg772yaze3JXFRtHaxa++L53DvKd9myHV+iND9wbgxxPie8dk
fIzrffoZgxFnfVV151gNZT6MSZUtxWJuDquHLDibHt4YmkgcMlxITNmUXhDljU6aDf4QZwiO7c+a
veG5QzfsPzcuo+0Ja6fkhKZbcZFNIf8Yw97aLOQa/3paSv+TKkm9ZeQ6y/MYbVaf+PPAnaWMuSvY
aJRMQf1LlRNki6dN+A1gFi5DbBGng3kKrjrqkkwVsrin3R2J0SkBU3xWfPENa+FlPF8HYMt+AqEp
SM8ATWrDHjl6VKaw9S/1/9lcZPUU4X9t/QMvBfcxWBk7DwsB4WfpV9hofbPod9eGcLv8wPIhaNaF
zpyKC7HUrXpoGnSZqwdNkiVB0QWYojHVaH7v+FT2ar3nqbNtj5GdISXiUJ39kkYfr7OgOLxUfC6N
cWUbRdHVGaAPId9uGaNzs7GotPa/gmepQU/EFUbqrlt8+YyVRxWT+goOH8pZwN0impx1JMUHUlZz
Cky9noNkT064ZIiFk/DQCZa6uq4wGU9b3HW3LZWc1mva79AnoVjtvb9zmzLcqbfWwbRHMUj2MCdQ
397ZrWLaHbvkICUjY7Zg7iJUSgXjFTUTFWd7gzkr9b4CEiROt58KH90oC0ufCHDkhN0jimRwt/gC
l6LZxiR3/CEhx+pXbQ5NGFyroDGX2W20xLnwi2vBs+c6WT1c4r2xVzmiSradmu4q/uFP4NnurZoY
TtlaE+SzRRVmZkgk2+qD5Wlcmuq+SGT64O7FAvaVps2jNy9o0G4Uxa9SpSBlQegICk9651bEq/jP
ReFpeLxE8SCum9/X7ikAcPhG5q99dxvbf/O7Lb35q/aPrfEwRj02B1w4teJqFLMM5b2dku9xu3DI
JCEqSuvt9wPSyf201FS0+pXn3S/V1ypDcJafyTjG/lGrJjh2ij1X2VfAIbkIm+rmINuwuREf4C70
JqWedGsBihJeMlJwuR/U6sl7ts9u1cm2nsnXOZmmm4B4yTj4Vd0h0at9bHD0fnYBMP8aU9rIYNyd
9Lb3GKipP/rZbLsPrufmripMSZyZ08ZRO2nzMLQF2zewD6JHy8sJthOfk7cEntSFBR7cblFni3ek
6P1+YkL/aV3R3nC19bEHJi0PQY86WPrQxLJo5+d0SPa8rYMwM8i0pzCo40fBEfU+bXebi73d66zy
ODg/m8WOmgjBWL/1cbI8x3wPGW9tvzx5PHP+brCsw9Hfma1GULnfnL/SjQ0XnZv3dem8Ejm2F+pP
GG4PKjJ1to9r9aPmPftRtVsled84X8F9F7ctjdOFobqN1iqfFztj5Ufh56CL4k0OWqCVcHBBaTFj
6l8CXI822wYzr0ekENHl7O5NnxmcCOcPofpmYIXvgiFI36fEt+HVoGWdp3hf+qcdzMU7LKlYv5VF
5z6WxFwwKIb0hSpKc3XZqHbtMRJYuLkQwj9thSto0EvLvwCYYfi8rsa+oUAa51RW45TmE2fXhXu0
RL7cNzaF5oVp51yPqvsbejv1qlHo3Hj/1/qdZu0gzefKHftrbQB1j0M8JO8xHKZ/6NvVY4yopORv
nUPf/7LzosfWFyaA2/LMfzPNbyywc3jObLin176Q6liVTafO7pjK7Vz6bIX6qewQ05iwrvz3Fz74
NsjRz8T0p1ylj63WUjVxwNmH9nFXn2QIddbV1W6w0kdHpK1Z8Dt6wWFQpqbunmxRzwsCZVo3L4WL
9/A14XsskqYpbWOMLNwyDe543S2Cp3GsAA2KbfoqMnPgVQxwd1vlrhh8MGS1V+XkZz27oGdOjKtF
Mwu2sLpP+OFAEfAJFwxj/vQPQHLFaaWZxumOE1haHIYpCp5DNsn3L07aCvfkxIlOrj0Sl2CA5Fl4
4y24Zms4QYAUMTEC6heTlNOTs1ClBAGDsu2UoW6/S8crJGAd+PzJ8tDZD5RITdWBvSEGFjFNzYeo
YgbFpA/o4K2rwf6ZGQqzNu1Ge+PZ5fx2OWqM+RZO/PZOz+HHAH5yc408RA7NODcTEGe5xSdRi1he
inXZb4j91UupvgIje+1a8THYcRx/JLKCaNgXJ1WZ1I6POOokGLK8pzgCs+wvru4m+Mz6UNTiizxc
/WIc76qS9ul3KfgYzqG/p+M/Nc+NAzrA589ZlQ4W/5JaM8a/0GqXE2IG0KuKY4oB7Ta0zXeztQC3
bLKvx9yWXXgqYXzHTzI1g+VtvUXe66ARCe8xX6YOlWE1sZertY/762YloaajO1mCyFnInpPwigqp
3xlKfUnoo+lu7AxsJGy665lnuXaWNqWhWHqQqpH3/3dbqzjIB9bH7Z+hp5Erm1jxhdBLk24oaKWw
w0H7VXrhDOIMnKAMT6jcXfoKpThm4/hwcGL0yI58RUHejVXUNPQXT7ijDmvndPOpg5JiMOO66ne5
z8ysX6l+/IomLDQ5qu41num532zdRtnSdCa9SK/qT9PkNus928Z5+HCnttWRsJlZPlnqvLZZURfq
bqCTl8YZ8Ju/AMhLfY2sGlccO17QX/E4whd9WX4qIwy/3N4g461udBFhVP+tHbPcMNei6GJTd7uH
/v3rmjjhQVXHVdB97KsmQ4f8FaqFZcQj75uSIgp+5hjXiwff6Ej3EcSql5nkAyw/x12E5jw5sQmm
fKlxZqEIN2UuwSaLqM3GPmTRbsZIl7qXSTDKZhHZBveklCgcMBh/XpmDiVCBZjVJyo7cbsFvPqt0
t+qnY4cNF27U6d6c5jWutl+VywLnQ8OxfciU8mfSWvRVcN3Fvf27x+nIAjrFWjRSfwtADtr5DrAj
N4fHD403ebSGxjDtad19Dq4n1zu46Jh8R1ra0PlG1iP1FYeZZU7/DJiP+8PQWHAfvVQwLBsIGN0f
nay63J1LCk/P5W5Nf3YFKsyR+u4i4ixq2hQfGvKeyLlWaWqzzYTdf+NuEfNuywqTWeRL5CtzC2lh
KfbM1HTiuYABeyNU+NaWGxtE76KYpZD7iWPXtPv5WKB8A6csbbc+SkNaq2d/vRYjba+bFYIADzo4
FS8sNiZmUlVum0fVvv2IjBnMWzCVbX386mzgMub0ElUDvses22vTWPG580m1/FWuW67HcEwc/dFp
sINDuGPRa5D/AKhJx8kGuCTjYNAnswydPcrZUQu3hBJb9+T1gr3W+eSHtfdgp2F1KPuTdSS+IVbV
0dFNtEzPlUBcZ0ISVkNHb2Gvxyxh04W5L6GUbZHTm12qf7aRnv/ppRIf89iNAL/uHOKrwLO/sLKw
DG4Mvl6Y+THCzotvBnjU3g/c5W6t+HjeNGL4ehSQr9OhKBpxDRsQqIPbf+lT47K6J08jkELH06LC
U2norw6ZqzueSWWWzHhTNzh9KMKhnD8bXMW8gUUKcp8DE5kmliDGsljck047cQrG2Lvvwdrn33qw
PIOO1AIV+kTl8+Klp1UIw0uUVFr4JXxscrkOgwydzOfna8hFONGfve6J4+yhrn/FjrXnmcqs6uwH
Kg6RihAyuEg3vPVWy+grqUrXb1ZSqsjmqmU6Da3VK2oPX8AxFBNV0C2xRx4KffcCAlvc/CHs3zbQ
WLbeMU89sjBv/GkN1kDe+704zFNJkhejdlieAkdDyW46Yvt2AgE7XeEt9rsmCAiVwOK2kqAYr0kk
YhSCmRaHtK/Po6v1V+Xxbq+6lfVTkxqGMLv61TPqftTfib6YufLdpXphU6lkuSS58gd/hElhiMY2
DbBEZzaT7sZ96iaM1C/rE2K9YQp+ZSN1Qti11UG2w+T5tAoldceNbRr3GsjeT46KYMx46iL8+Ywt
QEM+xH71I/DqNlvSKfGYYRqctBbY3HmM9tac2wmK7SiqonfzdIWAB4FJ26xK0FroxDDlcOqEJ6eH
3QimOKJuZgdXaLCiCBKt/Lqc3dKPlSKl91gq6nEm0jk8B8fC7FcVhLN35mWy/N56sgZkcKB0hnaW
3/x0c/vMtQ7dPgAnSt/NEFwEQfc0H5u5mvOhXcUVsTeQp8JsXRY4Erutxgb/Hi2VmxAunra/MiSx
e0fX1Pyq5BKaaxzu87tHfRUiC4vtzuFQyP5EDWTcn1RsxcVUtb8yPntKPBmUlOeuqcbbKJYxfBxj
q291S1IwlJyqrdLr1d3b9LpYE11Z1hd+xmm8oE9I5HEhmuGZ6ZivK6uKSeljRLLjM57K+qJIY164
VeSRaWXhAGYQ3W7Vxmx3ZRGMT1Cz0Xv6MGggwcvoQMSc3GDj/Kakg0/qQLaCyxQLxrpKZXiOR6mP
bsU5lZfmPP615cpoywwfofzty557YzXc1ejy3M2DdT5SiW3z5ilYp7yYDYKHINJGfkNiG/Oe9hka
OnsebFwt+TIbrF5bDpya5savj34IQoBakE7XfvLCJk85DrzptEbVCcYC/UvFE8fLQVGXhEOXPvWL
KTheE7Q80JYevbD9lBjfyqbaY9uV7nboJ2d6Lpy6Pu2No27bXOjjIma4o4myDEX4MXOoayDkMWv7
uLUNuRZuu5GJs42X3JtrnYcjBw/84ng8baGvnkauuSxA4MxZslE1N936Re7B9Tpw/g7sZoRoLjGM
bfBt4sFkUFJjcZYUs8hDVc3Rl/1eTijAQQtVhNDTu1ed2NrJI2dMwQqmYjjv2F83BzSHs/dEAPgE
DQPgvMc1t2/V9H2miCQSXap9oEDpWvxkf4rC7VIBiJO3XqaEU4YvaAHDQbhYl+7uJmjQyaRXOH8I
istz2kbyV6hhcg/smg2uFNQCxHQm7uODj5qIxhIUvwS5ou+iUZOTaaipGwmz/iTDaTy6oktripO9
4C30w2qHEMCl+D463no1o/CCU4dbxGRY+ak9cHVQCxBWsv3jTFP0TJuK014UEWA36wIHGHholk81
khsUhB5fum1ocgXN3GXSrHANg6OGbMShvY6Yuc91s+lna4O2eK1wRZ+GCf8FnCFilmoAjhDyO9ZB
+LMpw2PH+NcfKg981rg9A+DSqeAzWrqt+N11fXGPm8Bd1nUURTGElBFhbCSui2WTPZe3BTt9mlRv
a0LvoBDOtmIZ8jSo3yUl9/VlKtzo6OEJcfiZ/BwzeUUuA46u3bh4E6HHAGyJZgGCqbX6t2hj3YND
9VhLt1XJQ5XwipMnEyFDOQasU/bhBt62YgOuRVBzz9qwZJvHZq8YcghafCbOThzMnZNs9Ebz5NZe
FR3LnsdGNlKqhwrCkeOBhPGgaezcikf6m/T3ZaRD9BDZUPIBFYsFl0bh8ilbCrRtQ5oim/mVoVcm
D7G15VX1OrhPfL3Wt5QsRXoae7z7QzQPpJNcofzxBzZJzQEVl05f10Cv3YngkALjxV5N6hxsFViB
RID7UHB9jBfIg+k3HEF7Z+KNrQBdN09ku9nGnPvF3M+naKQ50Glr8Qjr0ZYHKUbUtHLtzWWxdfe7
D1TDfjFXbVf+dfDIpmmYWb5Fx7/FCNDew0Bc7XFJPXlzAqMujo2Hn8yunb3fxnTdrsswhyjcA29R
0iSxWEhrxWOJSk6/w81+DauqH8l69cad6yub5yzKs9v8q0zHdDGsof63Q6iKA6TMSOg1TUlqHZx2
9m/skqv79yW2dPAeRFr20VENRUUuoMHZUvMICwE6WV/aRDfPjuhFeVbqK225eAsxKo9k3fjNyG2v
3MNmVQRdpjYvHP4QmhrvaPgwW0YME2TSGDeiCwFktT3CcHMacf3ZjmcSbEN8oHKg4TCoJnPBv0vJ
1FAWkvPWXp44vGr9k8wIyXMAtaC/Jpydkssu5vJGbej6KzLIxdvgKiihtPjZbiR+Xr5E5OXnGEcb
aTRc3j6bCr/5qDf0iwPj6/7Ng6jhisbjhV4smMcefak8N2+IMwDJRUF10Sr2k5Po7XzHr0j7AhOC
/pckCftOds+gJ48Qf3Vb+QKjx6OTAAiz2TPR+GxLi/FEipZqgaEkpwE6UxJDhC+aiy9cTS77Bw/H
Cg+HqTwosSZIz2K443heypXE9Dmls0fmQTcD3yW7S9uEaUVgRD5OBCHOu1/p//xoGl4sTMLOIjaB
6MilgPPfApm+NIkXvXatKTKCglNuu807OsM8HHm+1PnmJ7C6FpJsfQ9ncIxwr9mT7XTp+Jp0binv
ZCzlcA54AdSors22X5eQCo9juZH5zbGX/HtDi+fFIRtz7QPpEniL+w3Rd8G9SZF/A8MvRrvE9FSA
2t1KhPFPhwqZn1pSRMBLay4IKidQNoqs0cmd3a/HpqTLgYFD9Dg+lXOKTGiiy1qL+UhaiqfO4vha
5du2EyehAoZ8jHGrCe534rPriUts/H+576l+znvshXwqp0S1B6q/YyoRedEkDtl5TkxneI3td1yY
5aLHmVIBjrP024ivHFQP9PCXG7GTpPdL+8hY6QeHKRHtawoX+Wfx1pDrCaH1oLt2Pu/9bB8gWjB3
zVLsRxIBw9OOBnMNN38+j+veAuZOPQJf6WNeHvlcnDdrQzLTcodWrRMcf6Qdyz5zG/G5tkwCR5d0
wk+35N78t7mDcX85G8ikb3dAb2+rOJWTS1b5HM/jE6Gj5EorISJSM9uUKap0Q4yuMjXQsfuKZkNh
qIXlftPMNBczyplpRlLjWKEIA/OHG1DooLXjXNrY41wxUj6csCUpTG2+j2jixKsjvtnQJCHHp2bn
KuMfk24x7Mke2lQ96rkzDwVf+D3cEAGztvBCrjv91fO2KcJpY0nUJE6sujFuiiORkOSPmUISqdqI
IIPC0cVxMS4uKYUbKSlAswBwkjR4D1UYDN/rQQospSReDg3KSnsJ44EgbiNNy3MhISiPWdxFuj7E
QVWeBk9QIMBYQ11pjAHQvnvahgmGKt8eVjwuw2UOYpMcvbjz2myygUwvCim5P7bUs4C+xLjqZGHn
KB09cO5Fkg/yaVLBbA7b8jw4o+s9kzOd5oeJPMmTkg1zb7Ig8j+7sYHgB5IUUA34amfPKSvEPr55
55AQXx3p/7BrVtf1/lSui+F/ERHkIVD9Y8Use+ecCcwohIzUHVhztdy709YA6C0sKzqrwSbJqU9C
x9xX3pB693pn4wJupQ90X9h+vISINz+AVetfa9rMA2xhAhzLu2j4ph3mKJd3dwXHB5dnzkvnSJoP
vPBMRhbxMcQhJfs6rICJfn3XTEXzUS1t/CdIRPTSluzzetg9tVR3zAOAjLzdV5VLtASEV7Tnx46u
mc8kaKsnw9f5AsJuCXnHbZ3gifnrNmfRJLziSvWLH7zEsMjBMfCtpp8BTdzSMkOIIYsWmBfMixZb
yGUiGw8zR28/PmA3zBCGJUfTVRcOh/V0ZVeFV/xtFf01uOZOWh7jspqYBbRHlLGWNk1OW8WJj9QL
iMn3eAVXPycFwMsxZuvUdZvq5BwIOTz101hNfDSUi+T8NJZIEXDe1XTLprNl26cfS7MP/6KENvC8
3SKizF3ECe0QN9P2VPZABdnq7tQl9BBQ93GE7PS4lvvCpxP0EKdxr3GUExkjZBcFCPvDnpTtixMP
bfzg7AEkS8hFG58pgjQ3f3e2Y7950a0NkuLTXYEdeApHJr4Le5C1Bzqv1J5vrjtSc2y6tr/J1rpP
bdXpHMuyYFXKat4bkGJzCAuQr7ue80VCY9IusOgaUL9o1+SlslQ5U3fYG4VuVqJpL7+miQ+o/Qpy
FiDu4eiqCy788lTWRTGRBFL9cSub4RJSDPvQr757oXVp839i1idw1Q0nB1nDJXOos6N9dZjoRcbU
nyTXrQ73C67WRgpunMXbJqYifQKOYKIbemK+Dyn5ix2p3wlyNZNHYHUSXrjvQdbdFscVp9rxgaoy
p0j86KP11qB+153pVnzRjgIi4lipz/m45/fFLfdEQJCL1XzvpHl4MIA4+P4d/crJY1PMK/tIDOWQ
Gm2FH5duvDcQ/3R6gc6PGdI9yWMgQcXDqaD/bHxhufc+3pEXbWbBjEM4gG9FN/9cjnbiW6AGh5Z4
TKQlPdjZTe6WpaTfp5c9RAWRfGt40iYFI2JFAcMfT8zmFCetGz44o4VSIQtlQjICk9qxsQ5oRG4S
HmiS8sGt0sCtDmM8bQ/cKOMxDA0dRe2a5q2fgr9X7jSddwdF8aBGQYtQF6RNcYLWCG/1xnmcJcbR
vSLYQahiC8oXcrsDfIHHISFi7nxoCz/6vST12AnOC+RUnn2HUMmFwigSA1QfEARmNQ1Yf0uYUvXt
/NDEaecfY3JQOp/R2al88Lalup+YIORZBRbJu56Rvw59E1TzOegd8sC1HeP7Rvfu8ouYTBh8G8lf
/R5DflCpVVefhomHICFoQ8PauHhfL5w4OkK7T/EJHdfdrwK96LB5trU3L3JJOy500t1PQQleSdGO
wOfo1i38Na1L5F1KGzNwwzrhcEgT8d5w627a/mxJM7xpDK6N+qjFABNmXdsg3G9d08T/Wtv19Q8M
CKq2IRtq9X/jG1ZkjFYBqB/W+pQMAdNuEw5C5KadVIK9Ho9XwYkCR9ofjNpPGqCLW1+QbEncRaV3
DMH7zO+a7L8jRtn7fqr0jwJXqnqOlzB+RBzam1zPOtH08eB+DRl5DOevWrT24HNifcPE5EmGN0gf
bbyvRxDPlsBoDOHs1faiTRPllAn1dH8AsNdQpL3wvzmTgv2ahYp/U1DwNbgtdV3WHyb1VkzJDbZt
WlcO1BG3Rln0+Dj0y/AI8X1yzN9haiG/qOni0Xyi9wlKdES+jY+pu+zTZQ19eqRahOUfbKpEVkFY
bBCIaFwHcVL7fYPyQ63XCEWV88v35HCLFF1mYqMcx39uPiIXr01aV2czl2qggG1Blhi8xemvs+H3
PIRjOaf04BBJfZq6zbcvjhcXQJJRVEGNGv5IVHlf4Is1L9zK6wtdTN6tnlX7HC5LvB96twg/UfiT
B1hxm7drsm+kUDhZUt0G3v1V5WWin/44fSki1ZcPKnciazd04eojGNI4PBCpDx6HEL8c6WRVTfgf
Bj+QVIG3dqh70TwFqo8Jrfhi/UULSfpQNvCTx524iUtK093Oq+DUcF6VUwhKWoYxPLZb7X438PQI
ikLQ2FfCAdsLN1pMOdwgK2rHO6AJddvDxdyPdTu/6wR8mERJubRnOnCWJg9rpfSB5qbudWdezsJF
to8a43s9pF4SZgVgCHURsGkx0ODZAuscHUb9v9z+pKIc43P68kiDUlg1JcV1WKc1uUxsZ90uBL/2
b8M+L+s5UsIRr42u8e5K4NU2i1I6XA7QXBFyfEKNwgfx8p0b1pRR+mJqVCxqxqPhR8IPvlJ24fKE
UxwpblEkC7Kx0kEAFavx5mxOzP4BVG9/MyQ0B3e0G+1wxUqDVBwiIZbgaqedAfDNk82OXoCx4J4s
AbP6qLBRv5qNwMmLU+C5wHG1B1SKsSJhxnlxhifLA2p4Gcq4gjxzo/rUJd34sHq8/l6IMM3+Q+q1
4iaUUC7TOF7ZFdRdB3eOF9G3lLLN9ldNS0XikdfuBiIJTqiGk4zHRD62cNL1zzToo+vXGt2FBqvJ
xDQwVN7yOltPfUt6znxtWk5HfJ1muGu6fq/zOKLHZqNcSrg/Ftmv/xWqdy6r6Vn4vC/b9to6YWwx
mynuDb+w22xptfafCRYE7YlDqQMT2MY0PAlZye1YFs5w33KWeaA5Ac8gDYQZ0QlBJK+JmopjXCBY
tSdmUI5cNlnUcNaWYRIgfxeotU7qvrTe/pXO3YJ2gKNaVnHxiHreFJR9Tn/ZUDF8rPt1LqIoOBUQ
iWBSimsdRjed+mvZrekl6NPqOQxhj6jl8rr3HiT7Mw2KJPNhn+6rwei/a9gEHqztTMdG6boPvEhn
7Msx/eEStVwPcgRH4uoSy8MMuH7rUSwzKkcMAc4exfkZr4aEoLfgyd1SiT75vomugm7y6T1Rv7bd
cU/FSiKSI3rh8le7VCodpT9gbzAPAXRyaO+H+7V06S2tFvI9IxqHf0yidP/RNpP602yLc3M7F4Nj
HEUIYUZP7iF1yo1tKc6SvlWYE/dDPzTfqnkCIObDp+Us5IaYo8LVuaKLKX6vjYMJOizRVxd/CMr4
lb8AHLA2vna40bTaQ8vDyca6/UM3AnEJKVbE0MCNvx6UG+4YbXXDf3uqWUdQbft/co7FNyd1nPie
rsbOeUA2qbhZcAMDZI8uWI6hC2PzbalEwssJbeWrFm1e7zDu44FADy/Fq6ri+VqiAEanrR53J29J
ZJx5scqSJ3w9PfEqHnGyqQs/Ja3ytkPDVvJzPLVTfarH2r0P54b3g8M5iEpHriiHisW0+w+JmMbR
lOAFIIT50sCkNZd9T5ES3Zn2CPKW7ZUb08KNBeNVQ3uKQ5tSrH0sOoAkqqs0r0L6zYjKlK3to9zQ
tCHxZYL603UXeQS5j+8COADO0SKF7dV+CQ+nbZT3aiQcx8VA/XFZpIS6E4pSb0OXxtTZUHbUEbgl
VMPBDS8Nm8gjKXUiLcIiepGgXi5rNb/VHUsmnsqBdM5LKy1H82Lb6pM7kXKPJnfyn6hh2P2zp5WR
190jnEGPViTfB9RoqnE8PcoHzhrlwywJtVBHyiGCx/3uHsSQpt0zlvGun+hXhLyiEc8k96uO8fc6
tn4Etx5XnWuX6kUQLqcct+P/SDqP5eZxNIo+EatIMG8lKjpbzhuW7b9NEkwAAxiefo5qtlM93bJE
Al+491xvMK2+WZelLtDjWA3eNjfGMJ+y61q2WeDipB404Fv8VCgLiWuQg7sFmYFCkpAP0fzpNWru
A66vL1f20fNseeboWRPnUpkjZHZsMTcsf1vW9ERni3vZVlrtEctED4PvNG+rL8tpp4yeLswTw/yZ
OHHO1G3dFLb5zFYnboGLRUQyoDfWTDaGEcu68Zg7/EVFVntfHq3G31Qt2FI7OYefYUsaSoaAJMKS
3oWsl6rRfXIbv/P5q6d5faFOdq83FhObKsmCnpSMigZLvQZkDXT/KhNlxQ8dRoG9ARx7eY7WDtM5
iyFu3pB934pQtoq8fRVlDbiQsI7+1OTHb36WA9Bg0821j9qC54Ita29eGAbyZu4GXBD3vmWc9AHJ
IULETW0vLI2XIvLfg6jynmbLKduj0dVycr0GAYRY2otXkGCPOhnCvttP0KN0nKphYxfdcpbKj76U
BkD12+DE+Gk6jlGWmWS+/E5+Hav7FJ2Fe4Jl6Dcoy4hqB1DDzYTZFo25+qKt08s/LFRtmWBLFv9p
4sXqx/BK+SCFY3TRQzbp0Bw61EJYxCMayo0bptFZcvLe+dPSB3BAQvFthAmObuwiMglVE+3cNOAp
70fVbO0wnByUG263AzBAA9bOMaYZIBjribwqhIx69AL9CW9DSOqcJTNfvdDTxK1cBO9oDab+mSfF
6d6ACGrYEXM8DNF2ZgqIgbstHzkjAMB0U470o2dkr4Mu2/UEL92QhAUeL0wdgFjY3UbvWJdznZ9y
KbI/JO1hk3BSi0cK1/Ect2t4nXvHw0+pa/Wh5IzpQmYZqXbsl597QAEHFXXq2wB9utfoJvpLZGcF
6hVLxHfBIGa94VPYLJvRQwKrouqRP8ziJyfdEySA+WrjuFHDv6ZY/B3bUT8F24rkj1/Nrf3pHzh+
F2hxi0xwTGIJXvuTk5v/5ErBlDL7Sb17ndM5LVRO4tx5LFUQP602W5fJdgo78eFNv5UwPkqGbxJ0
BWaTMNzyNTqfFHshJJa80hKWGJZinujZGvMkBCk87WWGTuUDE4NEBGgZzzzZdcfTvxE4a9TtiAlQ
JU2/wKTxh7w/xDI0DMxaNEOEZJZFAa2rx4jlRaZxHv3CVBTkAxPBtvNpG9aiisgjRULoA27tlWhP
YOUbH+2rmv8NDeX4rcwjBsCmI/FjxgfxXcTs2rNdxuoOjZot2KG64Exn4BMp4LS+WvMn+nSUUH1H
9FLRz/NT6gLPnrb4muwjA1Q2KA1WgO826rL1UjReDfcVXcfB1aye2OFx8EByS+1kEnrRx5xLF+Ey
T3Q9fDVlE9xJrChkWzZt4f9ntKxtLtS0pG1DVMozc4VC6vQJE1ZbvdYFFMddR5Um94sos10l4BPv
s1Qtctd0Mm5AUJRp/Wtj3nPe3WB1kDB4EApfR3wL5XuEBoG1KJrZND/DrBQXln6SaUsBv7G0w1ht
Wo6uneel7CUclbeHxuWwVfT09W04zVisC5SuT7XTh/02nCz/kel3WuxKB4bt7yDykQcEkmgwHCht
8JtAXKTpNeKUUtiIhLUTij3ybHMrceMRmwJqI4yXfhFubFyeh6YiAYCq0lqPq4gs66UZwHgfojHP
iuvO3sluV9cCsefWs6dv+on5/t3A06MPZd/H1IEe49kky4rhlud3fQO01VfcQQoxsh5QnLSB7bAS
cQr9k8/dWG6028gSG0cueS0ij1gp2wdetVtGZ4KBJhfMFS6dOuSiZjm1sy1nOGWi2sUIvxmeYeo4
ES0EMT2MRnYptcBCuamctN11bpvdshSRl9pXKEKk69VvcQXEhA6nzb/ZZmU/UD1tKCSTQZqNhpPf
FhbJFlWkC2TK8rO6RsO2+lX/VaolMEc50+2XBDZ4uxDczj5jZ4EHlgwECj4fvN/bFXMmqZ15m3cd
tQ55wS67UJ6pVnQ7ZKEmwfMFhQyfBdwlBkzXZTzESCBfbbNuHBNEzQODeAz+RUWKKPwGVEBL4BMA
VjkCd1bDrMDH+AlbkzDIVeNx6A0TlTRY7H63CuaWPFfd4qRJJNcp+lQcSGBbFbOMC0RBq3gOCoYX
FxaJVASxA579SNWx5K8r52C2E1mOMYqm6VSzT4Q+k5qDn7fs0ktvOSPFB/wGZfS44PlVGxLRWGpU
jiGXKrq+ybYNrf7AZViQ+ZShP9AM3juYLAhH5ukn4jtcbhnCriDbHAdHG2r7pmfLOvA0XFYeWxIu
0SPgghtwy6KXDaLXqCqmb/gornq3MFRgZmj4GBlDnXMThOGtZELzR2eZolLs+op9/NC4bzIVqXtk
ui1vc1pl+tPS7bJHxCkCpcQysZzOpuyOeRH7Mpmx2PXxgW0YX3sM+IznPQ2NBSrSd2bcRh5z8R0n
lv+BYsZ6bkuBMtTrPUi7YEfu5hHySQ7OlR35pNrvFkTXTd90/Z62C7eSZ9fiaNA3vOQ5aPy7CH9z
AjrCsqGTeYW3ReNSPeS6EysebPzD29KZWP2z+3J3bHmXdscfaC4Lze0LQvjAPgRYHvmaplIxFp9L
0P9+WJ57X4fWvlVp+BCYIWSpuWRoEJEXiOEtj+v2d3KYQOMx7lrkeXaQ3hQhsfQb1g/i1WWR3pzm
ep26K8WnL44QD9K7rOfyww13nZ9thhgX0fVt652PNoRs+E0V6sUPA5LR7jJnYxneRPAq15co7or+
swMZum9UDJQ2dtrSS8RKXfWwMvFNIqdbPoTA23ldfv3BOESYZGvAtE2AxCodO/Xl1Qt1hmrG3t8W
Spa3UJKD8cmdXSYmLcUNyCvfRlNp+90RY20mTl1HqTFGPntz3fIPbipr6b6Utc4floXxHKSVxo00
mANQET/gadDNyViiYZzn8xHZwi2Rvg8jg95m1ZW8cyIoNM+QMESKEiwQR+6Mtc4QvKJh2TFwCD5t
kBZP+DVLYCdtzChp7QX9IhLrpKZegJtjFeMBXAF9Pbjn8r88tmZWyqbM7qehqedvLSNEdnMQLCGk
m7E/eM5Ymb2pQAJvR0T57pZ6t/7UgYCxqloc41PlR+6GWZ33wA0RXiq6V4Qnbo7no4nKHwC1+g6g
99zj3u7dRyjGMqkLzukdlcR68cK4TJYutJqDi5t/13gpptLUWUo8JpBYOJjsg02x/ZpP2NU3WWC8
z2HB/00jzM8009cnjkW/R+9oFW82yQQXnA3qETfMN5rU6QeafX6coc0wvC+rc4VU5ugCE2QET8oV
w+PJP4VhCOinuFqYN5E92N0W3vp04/RF7O4GqwwZ9dSZ/eR5UfDdaw5rlD95d6zqJgR+MYp3wTCB
IdGoBcfDkAbHQPgstr0rxgeZAp+SUXH+txZe+YJLdfkBM2lBt/BTlx0f5hVhI6dGM1nED/NkN5ee
j/0Ju7Z7pEKlFPPABeFKs4unykz+t5RCYRAITXwX2yZYbjI3D8IDRltsK7M1B4epoPdDoQQnK8SV
c0/II80XlcLOy9HSb20NfhfmKspRs6x3Ask9lSbEZ1bpSMxMnNesrexsTTzbNUGCpqh4b3Odv1V0
/RzyfXyfq6q/KFWAzaKeKd/HcPgousrn6yoRNPS929w5aep9toBcXnN3xgEZDrI4BjM7/dVb/qk8
Ins9W/0n4n1keYx48XYut96w6XwRPuimQ3YTYLq7HW0a8d00BCPOrYD8Xu3yrYZq+KD+WHYdzpi9
aLN4/vG72g72FsyVfQszQG4yXbAeRfaNStZCJNfzaxFkEpv0aM1NLBJrsC9R7E339rXJQjfC85tP
YCgRGMc3ghTcZ5tJwoZLqko8tl7sNkgwOffKLU5M6XeLV077Og+ps7CYd5JVn4rOxugRpIn3ZOYc
AJy3tGdrLLK3xZA0dj0oBXy+OxvV87FpnOgxxEx+WKt2MSeHqKOEs0jRLyCVbhKHbL5zwe8DwYjt
gbPx3MljEzM6lBle1bwtHMNncHf8tmyacnY8XRG9t+wx16OHTOPJ47I6yjy135E/EF2B6Jmlagj2
I+jWsUwm14s8usfhG2lm/xLLFilQFch3hJji1PgwiKtRGBcVPmhIJN75L5uifFcQgbUpwGRugp7P
1cywrOTooJumqUpa14WCVYZTAIB3YhwsfLt8wNgwJiaP4uecZRMtvSkyZGFWwMaeXE+CLCvoXQgq
avuIJmv6Z2Y1f7vSqSlnhy/0hvNOVNOMVrVO4zcrSlGrZdbTev1LEUG2C1EYvCNXAgy2izoMWCyA
4AbUSwc7ogcYOnMsidjZgqsTN8gpaESjcB6vO0/yQqu5Lc4hRhs+6gotty6QcdiCUgfs6bY3TLQ9
wNQbhwSNRxZUwKKZ+8iZgqkTpctxmHUkIvTqBPqgJ+dlHPrHOFuPfNfxTukVOWBosf7DUvstkAYk
nWOs81xMZyzVTCtVMMi/yMn7jTUILr+eb3WFrlxe1iWOomQMJnJPIB70WJn0lvaz4kIDyPWR0e9e
C7ax664rIcpDVFKP5GhEn1bv3+W+NjfgAjJxjjOHQ9UBYX1vj8j4B6hPW9zxEExR1dxRLFV3/nw1
nwdILX7It+b79onjUnEZBXuSQjoH+gZPtOVY/0kNHkwUC6BFfAZ75i6GlSNSsEq7YbMFIMpFHIX1
pWzDEs5lWYlTxLT5Mwp1ezOHIxZ0yuEfKvfmt67bh+rqsOTVTUP+z4QdbWzHcr4mVT20vc4+Ijjm
m4GN6EMaBfUeMrqTb6YMrOtW+rGxMdi0XOqF99NYTvXEhTWffSottZnA8mzGjmyfo3apnyluIcm5
IbgQYneuV2jFjfXmZjYAXWa5fIPxcGRKYTOA5GOumtmFXorljLIHtXUucS8gCtFJXoVMD6htN5T0
8bueM6wEYxsekQEB4JAVFltZ6Ze+6mk2CQTqER/5V2TqOhW7NvALDpn/vxG1qf6xnIqbnbdkzr02
ayYwNDAzGrIB2rx2YXNNRfMDcWVwNzx+V8GrHvLXMk3FPTku8tljbZ5U/RxBHqf+n7cadUi4c/s1
l0lVjzkta6ZYz8Js2LDh766VRf47p2K40Ot/qtRND70Ee4yjngqBFSkRBLX+YhE/FRR+St+YXkbe
NmeLDRuAAd3XAmUn3wa+asyN3dPy67H7x3Q4TfrInYBZzaN6LgI7gjoVF1fheY0CKJRXtOgI8h13
uHjx3YmQHb9T1ZeWTn5YUd9vZecx2IZt1h4WSGaPWWfUM10KZ0lglPlHoofZqHFFSmCamlGL8v18
y7kQErcD4GfXr0E+7K9yhS1d5bQ1FrCgdtFpYtUW+o45w4ooSnoftKwN24zAPouU2W6HWStBTNzv
WlNoDA01VlVbmm4bzCOJELKN9LArVkUp26KuIpFLJSPASo6T5Q3YHPpHd7KGbT/FWFund5VnPnv8
K6gDtRPsm+zDTPhKoejFmHxRKufzbOCZs2cPOM7wVDjWi1hY27iuKW/t0BUfzGjyTxPa6hQPcWAO
TlUeIERe5Uclvw/2cJE/pg3DsH0o4C92GufOlrQxpDFpRw7PhAFbFvoE1s06FSwe24M1MB70TBhc
KlzZl9D18yTG/0YuVwwDLezFe6V7+8MC12YdqsKWP6PxkNxwa9W/pd9PdwVqrBi4OzFdW8G8/+oX
p9gngaPm5BiL+2YIqhtvirqtNhGjfrgPGDqA76RDQLvcYhcq0MZ7Vx07pNJiVMdCRhgFClZddZh5
KP3m/7IZYRRuybO0MZa3VMcoquQHgxf+Y2P8VA9sTuOyPmMSiDcqmvp3CY0ej8q8MFpfy6x/NeXy
kqXXGuEa33uY0HIjBPb8ZIEptAuGqDphPMseNSuHT5m619SNOmSsfd01iDnn+MTjRMkFdP3AkoGp
RmTX5OvY6r6LIH/KpdQvE3yKbVkat9siTHCuOsX85ar1e8PysNTnlKEH1VSWtwQCgXi9XcGo7whC
6X8wYMeGZVbWcMDFBUowP3QXejdhuTs1zPNvqyW7y5G/4tefCp6sok63lnIA/Tt4db6UKaebmumM
e6AEisBzswnHi8YDjuC2qC0muuhK4HL/Qp+Y35mf2IeousYpp3HvPo1R2+Wn0mGdve9Xz8PIgxHO
bBxsWn/C8biKZsSkCcHOwz8eX6c51GzsX4UspubLNqZ5WLtVPYYwHx4nZCf0djp2cPZHU3nF9IOw
OaFm80iVim1gvRIW55T00Nix8gSiC+pnGkevY9qhuMERuUpxDN3mStFL6+nGzERBf430eSFCqR73
Bqol67Iiu13+6YJXYA1DSLNMm5CJjGsO2HA1srkploiblx9QyvopnEYDhGNV5bkQYQ4zry1+FpE7
3Kpoq/09QBq/esQDIKbdBE7snTQ6ai2DAW5PKHpzpDtEIy3HJnxwJtB70eBJGttqjS55VvoA5Qxi
v4vN6Je4dYbG0CLT0TXjDtlDs0sHx4pvUcCIYDtUtb8rpG/vJk3fjV4QfmFZEPm3p3HNGdUhkXFj
BWXTD4hQ87gOUeG38e2aN419GMzs/cfetD2XRMzTARLs4aCgFtMtb+EVeUwIwR5qSf9bINd8YIpD
lk8dex564dRFmwnRgQVkhLHIJKYzTIBsWAWMdbD5b0ePofrej8L1E82Nbzahtwavpq+WJsnsJtAP
04B5lJC6DjXusKkGH1yg3xXySoYTdHp5gtVVk1a44EG9cwHjNS8ssqwFdc7V/ftl08S2H7mHugCJ
gWKZgq+Cvp9/XAlsp/5s1ZRcJDj1W9EzldIoebN+OdEr8DExR8kLNBPmUVt2HQ6fjn0oLq/cKwM4
UqBWt/h9mvTJzco8kwniqnzWlLYMoIsjR4OVOUxI3cx9jtFUYBlGH5m/wlGU6Vtajyb+nDDJD2cz
IefHv9JaBqG2gUbXTtxG5BSKA+qAYTrmvKuyZseTGws4R5vaxZ1IU9cGTg3XCZpbRAZEeSqzIpxJ
tFpXeyBjSXdzTWTWUFSUcPxPEtV54GBnp9zIUmxgtCGm+GMbaQf/TRUclAnQQiE9hZ6jCib9nFep
TtFX0B+XPjg82C/dntEyGHAunvUZWUh89a+QhPkcS9vqjzoFHUSICtfJhibMwXKn7DipA00qUobO
YYNRlrlYPmcMkBFJ959lNl/3UpUwd3S4KUh1yBdUYDhMvM3Q+bo8jvW0DnsTe/UnYRp2fbJKkgoc
/EBjIqRdyiPdNNmJwTKt8h7OnQwPiw7d6DTDWUuRdDbUnABlxNm4Iz0KlB4WTz7d6wU0D+THjeWp
Ybiph5QJDtr8toGxFRXzM74mlMONCWihBTf7eF8Oc+gf666Jp31kFavGYNeaTyFG+LwbCqbZu6V7
mY497kjk+FUXdpfuSutonWtUI5pXh8b5qgQmeDEtMMmjaui3+DyyYe/A8vpqixFxiAfemrum9sVj
mPvLlZk1IG/qA5JTTojDouXUKTfI946YqvqW/2SgiRTVCHI5DgIiTa3hrbOW8AkBlJleyCjqH4LQ
ePxRxNAAKnFdfWj62gVqFzORcYSm4feRl1HQVvbE2Z63rxQLzfg7wvz5JaAON5RgOR5hJ8PAf4dE
oXtXVa5A2zJsf2qscfiLPfwhRzyvSForJKX3zBFd+eBpQeHjRvOOxy7/xl0R9ieL6eomUJl8kBwH
1cFMVV7uG6LvfoKAnJykwINIzAWjy+xYwnXLsYEWfE74w/UNwLCAqCpLFF6ylkosf8zjx+cu0+14
iJcu+oEYZ+OpJkGRMaM7UEMHwDXsJM+C9tR6sv3XAxdhrmRbZNP162Tf2GzZvvCTzs/LrKw3XlvS
n1ALkXAWjXIMT72fOvcTXYu3bxxT3uQD7F+qM8VRzy8vvb2nSzbEHQMDLBvY/llgaBnfVZDYrCTD
lkGryAnk3EzV2r7h0AkY+tMooap2RIGjZQ4d+jYRuDRJJLR19yQhyJAIJ4VwpAqE/k4J4bj1/SA9
jz5Wci7sqYR747TYCYOevWUSNlbwsmbYOvh34AIhKjRrwSuNTnhLngJeqcCCHHh16OSGEV4V1Anq
Nr98q+GiT8d6HOsfq5oRp43MZnlmi9nBPgSg6MeTeFTx0Ttp+ALDvLzwizbsBLqqPxP7EX44Pj3c
kSGgQIPUG8THRRON+65RvrWP6IHbw+oyZE9wptB9urbnzfsOCZzB52pj8OvxfH8W65Sqm8qHDnxG
BJtn/7our+XOGqYh21mT1tUpBc5YQIolhA2rxexcAJ3D3g7Y9V3zPCnURkyAT2E3agYiTuqU26qi
JNxMfJmgQhWYcW65aXiS6LdubIibxcHhVvwmQpGemf1t8ExVAtDUVNdPPIw284rGaojD8WWFK34a
Y7YXkU3l4FZyRltcO5zbZlUiPOBzgdzMSYm7uOfkfcJJUH84rU/mLU8vhoLMwEhKSAqDxMaVSDyE
5iA6mawospduYfS8G8FnjVvGB+5jATisTTR/w0tmoHMls+tlW9Cxzp01FDbelGwtb9uhofTqGbrW
n51vdd0r49Tm1hrWKcO/NaniTNvn7TROjeHAZI1nj3VYM4MAhRPpIce/ZSJnn52MU8PJU/Pt1FGF
kaZamX06eOjYBi3wL6/PXNacNPtC1DPEmzlIKHH3yqSZRPcKMCxY/om0JhBkUzuM8L6la5ApUHq6
wZGC0ASbvrMdNNOwmPPnoWz4NsrFmUg/8oI5hsYTM0ma5zbud8uEo3/jQD2dtpVVm+VgT1YqD6aI
IvcwWIzDhObZ2ahJDz+Rw357H1RqunUQ5ahvxTy5RNCQdcOJ6biV3SoCRYODa2QQUEFVQGQmhgvP
1exGqJs6Sm6spRIqX4BriGATtm6wTpjJOnzVgckm+8haYCi+2PCO+s4L8JsfhfBa/1kybLY3djeq
9Vi1PRljbjs1/nGxOxmduC0mBuLFFWo6ZPTDsGgE+1LXBqm+tZUKXxpskeRNAYXKvgczNuqccfv/
EdTCnoYfu7tYHerNpIcSst57WWP/oUyeH8ZsAiqtCsguGB8c+3HR0AySeYIac+5aEf6hY2BLF3h2
EW5DZI/RmbSRNfzS0EOTMUICNUAxpHqoq+I+7Dxj7ww3sUVfhBnOQda7Xao8PK9RTBYypRUTONnl
QP1gvic18ZIcBkQkO3tps++8uADXThVIHMqHqfmdQ0TRG9MNaEiMD89552QNo4HBGwEkNpUeHjq4
IVSUtaEkLnThv/A3pZfZt8HCcWfHNpi5lDAnGUXt+FQgFTzJlS3/FaJm32N/z29b7XzYmlVvMsBv
fFinGe4KWXh64wNx2enWXrHjW+45AjKYcVAHKN2bKHXe8aMO8mkZbR9AFXPwreDcZQ1iiYcQupCN
87kOGIS11qODBv1WMk8ttzWDvr2yJIGE19yHrkG0tasYk5+QS+SQRuY6PiAbY6/vxrL+WGuDv7V2
iYw6TGa2yttucREqGQdi2KBjvguTpquzg5amFXuudK1KlLErdqRWiv9KjScqr2dupLZtrtVU9Hll
xdzzGfQ9iDZ2qS6bVoXUqSrFpphaWGZNvXwFbt0B3l1xqtiYU86ecF8yRt27tI6u1CrjnFFOQW1o
6/gDfsw/WEceGFYzPaI35P2X48pLwNzWf5hpop7BBs8ceExU94ges7fBGrxDGfEYltOSk3NRFw4M
/Zw2wFdudQfFAK3TEg//KX8oz42yA9auJVLNXVyU9W0s0vLYVzJ4a6OKO5BFNr6jDlLwZtI4xlEL
RrnccCeEu8JHlgx4KI03eogF0DQMRId8JJEaJTi+uWHtiAEvpza8Kxw8ziA1EK8ZzDJsUqCUuN66
81OPmxSYwX1R5sFDjvDtNnKIGmI6Db0oZGSK1lLpn5FqY0yo25YXs7pgkKjEY++7ZbzqUvLyh21n
VzCaarksGJSpQ8UjYO9Rrqct357m7lh6DYGnUeXc7QYxFvOJda6dJqaqB8CzVBb4YHg3LrzWxC0y
Wi7V3oT5aCehp1X5XS6GPYJvzRy5EvAWQIGaiMKXAmUUehtlYJOhjQ5y4B0EvoEgQD12AtLrM6Se
7dbTe8fh9UtoPurlo7dV3mydtY+6h9nKhumWWQvGjgDHnsezH6Ns2GQpltRDZl05l5wEUKsUgxR3
W4kJRQBDnxgZpe3FB0+Z6sqwJeWH6yXz76FTXNdoQ/5fnOEogx2glmsAECcIKYiI5sF+iJQ0kj3r
c4Ju0UvUgMpictDouUeOZLexDWl5DM1Is+trNDJmCUL+eIfu8zpHRq60LfJaL9xGtTMyvoJ4hsIc
wXTSiCy8QNNik8Z/Xr7rpuU4W6JYfbkpa74t3KOYGwQPr3ru8dny885Ec+5mtLv4vbAjY0vFLws6
JAr7cY/c0rtAI4tZzaHcyND5SVUc8pKSZ8eZzYpSDnkcQcxNUdaH3Ee85uQxQ/XMzQSLMQcdlHiN
8JYj3qDJbLtmHtwDHlURH1wQR6c2BvCCsCM3htGJ1vIWd4TWh6Fkx7JzekUaRRz0CkxKZPUP3njN
x4hIn3+rLYWSb8A28qy9ErYsSEFkwdJExcJJomz7QIwMk0SeJDJnCxKJ3ZuObEWBlavp8l9QHWCY
m2hJv2wwZshNBl3oRMZVxfbJTbsXm1DC33XpAWiT68R9j2C3pcEPPef62UwUvq3ZgPeHqrPCUddB
wT3rpS9IESSAz923y0peEK2IR8ckqNx4Xcmj2wOaHNYERSwtIvJkykDSfc2awO0W8PlcOc1HBdji
T/DDfjWMfaO7ZpHWfMOhiT2aVDgPwx0N1hOvN37WcO4idlYxcS9UBHFhEVQTXPkAKBeeYrTO0OdS
9jo8T3Z5mjQ4rK3pl/jTSoUltqG8eoZQsjY+bNOlE6waevWJvBRQGxWCvR9pKQjCEagRiLbu4mHv
oXFC8OlGS4sCY+wj5k30M7uh9eA1iQpU1GaMKhgaRou8vOkZjvgMvlu/OLJxs+yTLwIUfCZVNVBD
Y6JoN6uBRwgeSTBuWXG1Lnubun/2JRL5q3t0soHlcfhxpriIihvZ0N461PhRwjqLE6dyHEJ0MnyO
Afxp8nB3fA9tCZkmVd4J8YqbXbwIad0Dq/aegA2/9edP33FbvQf2KcZDWUUi3iIeCXz2ssixCN+K
+u+ci6RPQAWE15ErQXvbHN3xZS4qgiHx8A3+IQusyd9RhHfuawGe335xaLksCNFhEWNe4PlMEKJU
5e2IDBAcEoXwuQys7nd2hyvKvJ6bA4VgdhlDDCM71Tr4yiHTzNGtHThFVMOkNhWcBt80yy6YW3iz
IXpAlvPDVaVKRRr8wRxmmUfl4EfnpRbp3+yPkkyqyi1+l9xRtzXh1YxSoLzwu69elZIfipwSSVCM
Fqhjq8qSBc7YJzK8tmeMK2AeYXVFrpZnlgUpIyy+mRkYw6RWoVNKdXCuM6RZGCrUcuF/C59ihLdq
t7oo6fY5g2ixxVTf/7CIna2EUkX7yWjl/fjA2LbM2aQPDRBWZ/LpJntUSXcii2r/w0ox8ZyWUjLg
8TpDwDs0yLHczqkcb82Ewz9ZkJ00O0ZMSm8znH7PaCLofmUHoc/Kfe+tWvzlpkOj34ORVeEjpGai
acje0MNpoTbloO1YtoDSQlYIdXLMj6QV9H/22Mofqy+ohaceGeVJYDB2jj639csCuvIPTFGqHxuB
UXajRL3ejxQxD10v/fsmU6wjUg5TYDZTaz1li2qt27rX1XdOMvx/3pARAKYV4lgGA4pYBvI/vQR+
f4Akz/QESsadBVXN2O7PVTzI62oV8j5gofgPrpHzi0a9eYyyBXGaxOx3QO0EtdbOXBLEWFhBguvI
GsH7V1zBWnEYjKzR3JJ6zXMcillcoO47wS2D3FI6e0+VBnC+K5sAxZqyPFabnQLxdYGdKVTSITb8
UTZ9OUEUtnpzCB0Lt4RjFP2+i3qWObJjCnTVnMXP+LBJ6/IdmWEVx68KhaRAW4dZ2NhhEi55zloV
N8Kg6vg71UXHDAWu0uoulHSaT6hZ1ewLFQT3gdV7rzAyn8t2eQHE+FgVcn605oXwhm52btGWwfrp
8uwBv+xy3/FIFaCt5/JUIcQ9BcIguUCtnJ960wd7bpnyiBhbX0j4WZ7Z5q87OjxiKufQ+kLAaN8Q
0sv5LMZgp3oyuyTgqb0T9ct7FgwvU+NN6Bak3Lq5G97MWIfugqZH91xG1rmJZjuxe/9z5UHZpf5w
0QBrkgbwHtoEku1Q8jQsZ5k8so/VmGjiMDcfGBXeWdhHvxVWpydrgFRAfV8cc5SU5D5X8ZcKQCVl
jmFxphjebtK2qjhVx36/xF7w5QNVerfy5kqvGkX92DihfedOebpFzvWVRoTTgIsMFZJVBQGCUYi+
xe70snLjbwbcAdC1rC7BrCFJNZyL39aGLrcso3UuiUt5qiWEBrvqlkfEg6RjdBaJQlHU3aDDrm/K
cpQ/SmXAP2Qtjx2ZgA+WGdf3gJcyoY0NcQj56xct+3Li/sTakIMdfZ8LnIvM9f3/QmUPNzCVrrDL
Lv2VVPJJFq3dTawjfStwI2GY75sjIq7xbUQixmK31w+xDumuO2iRlh0OLx1RcWA0cJyA1ln4u5of
mYfxduhq8WojmtxG/v84Oq/l1o0tiH4RqjAIA+CVAUwiJVFZLyhJR0IOgzAIX+9Fv/i66paPZYoY
7OndvVpaBxjc9t7Rvf0aZbH8Hci47VqLdiAsCOLBEl3+4rqZerddn/u9VZM+tlhiN61RPNETpnaL
Mgk0kJLeGiBRZKOynSibX8pXqi0YCUS8AknipDVc8KjGGe1q20HtxcK1i+AmEH9xOup5qDfazQXm
WEYVvGE2NrSNznNxLpROX2ECFZilGRzxlAzhIGS/d2U1nkG6wvQdJAIAXUQIiQHqIuk+dhfIJgfo
BzPGl2z0WfFM/opxOXjgzSJLuNazdxkd/2kgWXLOk0VJTuVuPFimUXzhx72SH2k+7IEcTpAM2GTr
6UA/U/Ra50FoIKJ9uFyHTnNXWrsaQwQBU9Ra8nPdni/QA2nh97Tj5SwKY/gjBkhmlTtj4UzdA2fc
h1ct6VvuOuMGOC1SlAUDqqJiEUpzh7qOxvU6pZDrk4r0D9O/u7McxbkAYZC0qt159jqiPelagJHS
gDTKraiDYg86WD3QPUYStBy9w0I2KCxEfyBsZ+IaaYJsQ+s3l7a+c19mPCEf/CpGGheMp4Zo3oeR
c2XAPFHdUQxHS42DpwaI30CYqKLqed9YibN3QbFR7w2pkCVzhWwTj8tPKZIZ63+vw0UoYlTj8CYM
E9c4bbKSbWwMGSEaB3RKLgK83sZ0fpJUg1OBa8RvslXReqay7znXCYWgi6u8bygo431us4VcVe1C
RIFMHIo8PlHrO+46dyPhOYmV2/QZtP/Ybj6XpnxMGhesQCfvFLBRrDYlDRn8GTmZMWWuKWjt37Kk
0k/8TuSK97W3E6TeEZhd/c90zODdGzFCJhO0e6Xc0tkuMWb+GIoY3F9MM5tqicWzPStCHK5FyNOq
qD2lCPsqshoXdgZDbsHI6WUv3EGanW+V06ZYCth4GM2bg4wBlhcNbgWnRoGVuBgUcMz7wjVZh3b1
8mFO9IBMEYZ8loXWifVsv3VGWgmFheHCg7Z+UFHwPrpA/XtuT9c09tM/RE/8E03K/d/M6yz0Uult
SBiQ9WAmjNBcm/7b8hCtmXjpt0GZp8FHeaD+ahurUcegSjhAEBSlXwgTRLPA71Xq6Cf4bnIZcPdD
+V63UaD28Vj+fyElk8Gd6C0dTP1OzI/ZnYVVfeQ0Tj6LWFqnttW/psadAB/tM3WEfVIW1dgjxQBh
BHRuLXpLQ/io4gsrLKKgNjvzDW4tcv2FOYdm31cXsirgJ/KWRUqXkBetM1kpotKs5sDrqa8+y5xz
5uvoXrhThkXQSNbm4L6Cgo1fEWBYQeN4uzeMIv0YkRYeJ9GSJCxhxCtYlGdqB+5pLbAfCu2JXTtP
6YNtCP1mFZhx+1z0NyzpDfVqNP5J+Vm7CwKgvQyCNnkvkBIXgiUkf+Wg12g89XPtmLhh81Ft6yCy
1nCddIjeJh9Sngmm5YQaRCzbpOcWr/vLIyBg2HxG+8p2JiJIrsVeIQxurKKPrkvhg2qIacfDpxid
tUe9MNdp2pEwetlfZMCI1UxTx5joDJxWpDNPUFag3uDSmF5BqdXxRgbcOFeuyaqtj23nbp7T5kx6
kV2+iK3Nguh+MeJG3EGZ7E7T5KsjWQr15rVcIKXw1BYleP5s4+QRSCRO2th/AI/7aTpugw8VsW5V
WkR0ZFJZ1wjsRdi7c3eyrYa3D6/BUMrBPoi5uN7CwVuKrCDU55bB7qQfd3PABzJ6xaDWzRhzM/Pd
LlhpHGD3KXHKo8bf8OS5vXjp+1ZCjTdBHG4j0p79qpJcgE8yc+Xe7yrzwOgu9tPcKnoyuN4fuDOZ
jB219SEXOzrkJP2PauHqE7Bm2LSR1NsBQ4fApty2j3Nd9vsqnaY3EvvV3u8roG58sB6EQRaiT5Nq
lnPQslI3JyM5tUFtP2eWz0/rd1mArMQv+AbUGO6NNjfWuZE8TymsQ2oDAINKeEnOejQpiNAaxuxE
YAvbqx+z1HeQIkGzOsmX6qJ6I8YoetdmfwEf5j5a6Y1jVnpRdLI7mdwX9VC+kFrDBlsAMw0G+mdZ
2Q71Z5Uh0rBtNH9yi3KVqq+HTeupAiJ0Tc+FMURXKj3YKEI9/qZ22/mC6LIbubiS4oG3cSdEOe8q
OCVcFLFIV2iPg73pZmrcjlnHnuqG3N+kUWonG/ZHVDdi1cTAaNQzNuzIclK20OWyNYs+3kUTQijf
nGxdZcKe8V3yVokUc4G9yPonSXS/c6fee+0nnf5gD8ZfAdJr4xIk/5srgQ2AM6Nd9dQF71LPfutH
wq2rYHbHcUPavLgik+Twwl3TeLJIonwMldY4JFwjCmXtRpd0lAk+b64JW8qNX5Ne9VRmSOcBfxPk
MU7wnIlvqmgJcMhiZFRsEMthQ/MeUaTwzJUUL5zdxxvciX7Ylq6xi0sh/oJsBPNxA67TBJAwm0fu
s0O9OyEgSz1hX26hC0YzQAsaudNy6mkDpqOHtWExMLmO7ZWwzPIITM3gdj97KHtFoQ8p5CEmutmj
y6HxNzQLRjg44+HLtUszrO2mutapDFLeIGayiYVg8Rv71B3UUc140KYJVOZAHqi5Di4q69uvnlfR
3Vh43gsRrGEzxz1LAS7eLg1PNl8E1S55sEJMrtcR6vVX3tAezypquhOIyfuUfMk1S+hI3Ni2WX1k
rFV/SFUmYR5jMx1ys3/oGjAMVp6kP41l44Iyhlt5VuScsOtllyWYKK2cDee1wvu6qftyCONAeDf7
X+O/YehoX1hNRgfbLqPXWQ2Xul76Y58B8a8ovfmOuThvSXpwbMydtUqAZtxAKQLUjk8LtMiN/og1
svv1Oj2E/HPRs+GbXIeVS+3cAFv/CGPZDS3u+qS7vPlORmI6VDHv7bFkbYMEafWXlLmooTz2RuPS
5b9xroZLBcHv7LqkxzB7QlU3JyKGRZn9sPHndE8T48bR1eprmCiRRdA7TsCyViCf41+UrPyea0Dz
MU+aZhqlRfWyaOuVMB3qRUf34LrpGbaDxhvuA2jH+S0ZXiEOOe6bNvDZEcr3RqoWXHlsF7RNHfGe
rYYyvlqNVpdM9RpA/aTKFf1r4yMIRR3yiJoULxj+EWU96HceShNmhv/zbMpauuvkx/rYgxzpjrQk
Dnv6ZcpzCwd0JUeuWSvAuD0UsqIyOHfT+CN3BwqRCaLJVRFPRZiOMTdMJOFXt2srArQZe1oordcc
dOeOyjEfMpRJ/yihkAnzKdwjTdyCzMjKAj33f/cESQ5b04OLtZU8GZMDl3L8Q2USRXtchsF0pe9k
kHdYiPINrRLRE5QNwaQPMakGw3/rJWvXBVDpsJV2Sy2Efytk8TP6oIXV/QPCmd7Tk+Wmn3r2+bpN
3BN4/l86K+VHau3+nXVIvin4sIq1s/hym7m8FmNk5jcfsCkFoVNcr0ZDMur22LqRlUanQVMQ9n6S
VbObAtF9J7zU/9+d+J94BB0K1IFHcoQM24WQS3lYDNWmqLUBSyv2M9Q/Mt80+bZl3/gYkTT6iVpY
qLmKJEy80vmL3aFFkEESv+PUCYyVy5NDYqVTB4+MvQzbyfsEWwppvp5tyoZAyuxt6vX4RiWMbewa
CMc1s2ksoFUhTUpgyL/AUxpxzhrCE2sAQO1poSvnaezBQpA3S05BOqnfpG27axRUOZFc1X6knEpH
0rR6E1PU+kT9R3YICPXesULtd4ZkHkpLFyPm7BjV1rf6dF+YbVtuA6dpr8KQy6tRxvI054brY8zD
OYi5ocSdh5Qi+ZV0ZggnPtn0k5sebavEXzZN/RVXqHkIUKLfc5VZW8J0Ocp21bmXIjN6jJ1MZvKh
sQ31nrKo5NBCQmkiZyZOsjTpfsJ6+dHF8fwtrWJ5UH6f38/N4nIm0GvhK1Pci07SE63L6s2hTnXT
R84/+FYdvRQgTbuyM76MkfKbydbp3oMldjPtVx/dZKHf3zoqojKRSFdu8p1j/GATUFknSaHjatR2
ShafxBm8jtgDaQa+4iFKcEytwEbKQ6ylDc6nyh5vAK6VTqiVkiPf7Ew04DWIWXXMmlbhP5Cf7p+J
K7fnijsefZ552IzYeAd7DxbG3i14HRCNnPlMA6X+WrrMgB2xoPZngSZygd+0qjpGKUTGmKD55FcH
k5cZef8gSuzz0GCJMhH/sXEW8lVzawpW4NTeCEWQpjZIm3xEUaMv5JXHxyWJ+0PFq60iDUtpiCNJ
lduwNHD4gnVg6TL6W/oZlnAoZbFLg2h8AaLSnyi9Lq/i1j8CisPB8spyl00iICk0tU4EV8PF3QG3
GWtiRkrg6paklamY4eZN3FpnfUjlqfvJIDVOYTX0dAXiRxYnid9bhJbBuh2+AaN0yyJvNzRQknln
O+9ItRkB6FSPIEH9mdIJx/Lv5nHyAGlMqYv63qXDDwANYWENkwmfO168bVunuHiCSVKAccuQhA4u
qbfqRrt/RHAWcgsezjriN2MHhAxdutT+ua4ZbFNGpGd2jShPfemx/Uszytq+CS2OjyjgsQiTelTN
esR9Mp3spMPTS2VdnD3gvLFoUOJ+82NLYdrrsmCRcsbz39WAh5PsAyUSzxNlpMmyIu6DoVnkk1uu
y4YPA8FNFg86bYlczFlpE1rLR3iICONY8HmO8SVTMYRPOeBy2C+TcdbFDS+DSxaDWcubjR4mL3/K
A6dHzRJpyW4m11lCJ0+Cj6EM2vhxxI10haGEQSLJDaLQ8Fm2kAMZ+j3brvYN1g4mlKLyO/x5omW9
F4BJOpSGuPEzvWD5JbhAbshf+vHY6kUsR1iWzTMgZoBwLctq4An1bRLLPBH5D0Be2fySouJt6SSw
hoCU5Qa/bXckPxlwu0L7qsgyniyCrjwMaV9SYeTHfbHXQMHA309AwUiANmDfILSbu1F2BFSyKn8f
MakyFhKakzdPMp1wum6C05K2/FZS01qA9MH9XUPis5DO2N7joOUK7JUBO0/tJJA+lAHbYjvNvvmb
dwZVKGSlzFMKEoC7Zt0Ap+Q/kqRNl84CPl7pusdxHDzvQlKn4blvBEXKpuEZp1noMtpaUlTlpgWN
0pxKEXh7KtlMdRjzAgqeN6Xi60Y3ZfrVbf1nu6MXlpIqjFXGfuGZ1Wu3UEUDNSFUVKiNp1SYzp+p
B64uReI3ZyAQzj0dLd5bzGHOFRYd9LmLuCRtBdZjan2Ble3csgZmE/B2hdxpfAA7NQ/waTVCq1XW
fojpUvhbr2ShukH2wpFBz9FuVMX4ZKG3/hh9/kJNMPiWOEBLJctOosGBnKLnL9DCR0y3eLKj3Jqx
1arpCdKKf+JKw+ARczV/wzxPgQP1qKhqYOajXG8DYJyrwrLfuDkiMOjS2DFpB69pO/3NdpaGdKdw
2ZMD2rpTBnuFzZ5RgpgD6nefPOK7oHoVB0Lyaw/4OngYAFfL75nj+g2o09ElRrqaqNqu7fGBRod1
5ZIQBw73QEjy6t/iigFDJLnbN9m5eBensaXTHC7utsRntRGDJLYH85C6xdgKcVARcpVNtre6rsAS
4g87i1JEsJRSXci0eA9NjwS/jmjlAl0wjyE5k3cMjuMZ3do8ZXHjHUzXF+9O30dHOHk0XPlGUH8s
jQrOub55pSLnuRgwtg9mkP6budjvTDLW5GpBjdQYbIqAhbSjV1bu3/mTNZ0FxMF1UZsScigJNjwN
ybNiYeaunB5/KAzEK/KyeEUQ9M/odfVPHAn94Ne3ISU6gx0CYImDwz95hWjumQD89jZKLfv+5tTP
mUonS/iPCfRXMFFwE0rhYV1pm5JY/eJAqyiAXQGJfiv99i9grx4Ctok+ZzBKvxFd3NyMtfPgAjUM
86iZVrZv7NmGIXuXPi9sk3DO3SAFkTPZ8eJJq/olNtzHgRHzIGCrhC09kRegDjnrVI4o9lz7OCdV
0gWREVZW0qwyBOt2MwGVP1faLU9cZtHg/Cs7whRvhZInKMERYdjETJgLxyexFLOz8lv4xcVIkWnF
ibNFUWbngFNvh8GE6yK7K/SOAUfi7H60pCJW/WC/+uyWtqx1yhXx9XuvCaKLMVnnjNDcaiBzHQJK
4qPqin4zL54O5yloNijB1XYx4IgObtd8g/DrQ+ysfdg5zlsyE4eklH3NHA9YEnwxEyyLhcD0/Du8
pfLoauzHraBCq43w2+mW1LOlg+cihhlHjTBEGPm9EH8E6qgr++RhpD5USSLfWImf3AWjuGjTlIZk
F011EB/zrP9ZKj93MBA6pS0bCdVUJzsqs53tyQNuVWcjfbdG04mSPdbkYhu3CSpi7c5h3bfWA5K/
f3LT+QRUD605Gp8B6jjMQstWJ858wmf5mYjBI3bTAsfGrRziefoCAsmCLaZPEhsnuAhKvm72wphg
6GLF48NgoqUUVL5zSphH2jhw9UyNt2knR5Cxs2dHrbykUh8Cz3E4qho6sBpxDZ+o6fTkWnu8G3gy
gLIKsZp8LLwseNwdTCTrUd28DYyvjLNz4Ww7DXhivHHyOJ5wUbe1vCi8n/jRRbIx6cNFVqOnnGl1
I0hB44a3+j1hMaxpo9CrRBe/pc3Xp/cX49oyBR59s+32wFzGdeun9V1k9y8Bu8enuLWRmjIsjpre
0S6yd41nT9/CdLlOOP6dhwLGHQxkEIiLNoS5BlSLsN4e6lF+6aDG7Jre+NbAi1fUavWYhMla+FJ2
NGVwFO29tPW+qRfEJZIXY00VPbFXU7N/KgKhLxjIzgSW6Rl3TbY4/lzVW9uZo0PhGdx2mZzTY1IN
yBsAAnajZwpWGIQYSkoAIEdmiv5amgoccrZUZ2eCukNDfpDq7nuMaYULT8MTA5dx7Jgr2F49AVKR
XhTEoRCwlNqooElfEmF8A2sfxqOfGqAzSUf/YTc2wcnArd7h+a/xTaeUfBvV5IZLS3ktwuk4HZir
eQ/W9nCCZmPsM29oHuhiyT640OOPSpXDZ4neljZz/UAVhHdn2ToM5h+nTh00opZ87A0wBohiIXtY
E1OU0pIHHaBbZOaQP/iF7a4C3zKuvG4wroxfCuNNtpsQCD8cu5f/9ODjnRHxPK91FnfWgfUv1/r0
Y+ic6F7yVjqhK4aYCfwzKYc71/boWs0qJx427AzeKo0RnzcseKqea0JK5085Fdiw64EIKd99lmT/
0s7DUR6ofMPfBEczWZr5JJYqfksNeqv9yPLWCHQ+vUDya7bnXzVq/agSaswdYCRIBsW36Uf4PpLl
zqfB4F41eL3MuLxTpWrZilo55uXc3JbU9awXnB/FynX9JpzHwX9hLUyaoxi4Ug40mOwyq+WtpLzg
zr8t2YcU9ZF2JaAccWyKUzO1vAAbt3xmv0LnLI/15Jg13I4kf+F6xYHExo0oG8e/UyMHZC47JrCj
svTu2eHfx7exETxccc6XQR3tqrdCTPn1E9XcEUXX1DJtLJPydhkTsCwZ1z7xU9FWPvQvrYEprqx8
SbdfDS+p8ZilTLbMKrjRRtg+Xyehj+YwvfkqDoMei1VFuGaZ7AnuetWwhbbKf7E9Nw3dHgbEFY+R
EBX73KeZ95ovFLdMc3ZvupJXlmrdYzVGYdHm351RgLiB8h+AEpQzv0xSZgSb4n+dsQwnEj1wl0bO
a7gu+uIEgY1Mn7a7OelvP0MX30srub38pO3eGX7c7WKRds+8SuetOdaAQJyyL949KeWPOYnsB38Z
RJUkrbd01NV/kRc9pClhmO0w9O+dvdxrmSEuTGyx1j3FAMkiu6u0mt3Qwy3x2u8YL/KaVVVGYGoy
96Nb6TuWY7cC6RvQJWddMyZ662JlXPMK+WaCO4IknQ71wkHjEMs+WO1MZmTq43TVtZSwDbopt0iw
1c4dTJ8c2XDbdzQvbIGeZJtHJELi7pSbVf7SLexhBk9T4IlKqtkc1vlLbXOuekZM1BXy737wgx04
9l+07gWUdbctYI6d0hx/ZQrc+8Bj4pxrI9lNM+mv0a6ibNMhgm/ayoJonQ6jwRqYvYbbvLR4cVbs
zcGqCIbeySyBdLr09uTOrUu9WNwLCbvR5NoMFTrqPoJG78FwlGxXyhrUTPCQZ8SxvAgHBmEeerm8
OT3QnJedGL/i3YRp4k5X71h5sGEPzwZVZRK6SEPqCIsCKvoC22QXe7XP4F11mqY2CKMGxL3dMGI3
rMZ8b3ZKhMpzykdNXnBbpzetMCtpgOoKhuFS3sdOthcE+IiWTt0X/n21sx1jDmn7Y/i2PFh9w9Cc
9ZJcfeg0jCQQnUt4zs1NBreEW3+TUU5/urx74gEStHYW03PlYHhny+r+cE2nocEmVn3Nm6I9W2QR
aRlFOrb84bN1XcIuKy3SazJauKhlEN/UTYaoHOAmdG2EGpk2d0Gv7/EQPjYC0/NMa+EKZsl3oKv6
BIam3vZzwrSob63jOYvjU2s06tDLNNhMMQlEr2JuS+PvuWx5OTqTE2LUeE5Edd80La9SpNEJCEfs
7UfGoevANpOc0IQLmT1UMab+rtOe8UTc8Sbesqe2MOjenn3xat/wdFnAmINFs9gbbvK4sN7BiZPX
mxjv9KMR9Q9FDmWXocLcotWY28ZX2T8THwHHDA9u7wb5bkLA2nKCtBCbsChtqbl0aaA3hsd0GDQ1
P6Q2Vph+sxgn0a20L5Xpe+OSWaHC61bqrU7xzCoTDECo+TmbxvFCAiXc9GIwvFyAgW9v2tSp9m2W
QHCKYMxI/y/qkjsHLzXkU/Yzuf/FdUAeFugjO2u03bPH0b4zMhLAE9+LKuLlCMFEbPHscqVFLO3H
sIn88dl343qTun72TPfBUbHNOduesn/J1bCqG7Lo3Saqe0PtwYBrBn/LTu019s2BlC2XIp/szTzh
1qkXFPVgnEfWX7iBN+Zt6NgYEVMrwXyqtOMgPoIgvgSGM6Kyw4LJbaoSjgu56HMBP//oLaAT+eY2
3mdQet21NexLA82AFRfS/AHHP/7EJOjTU+JD5LcYOFZ42rP7JWdvMgy0CmQ8HS9RW6brqRHd+8KK
DvmDAm6oNOkxHeJYHkoXl2qNHsIsjyYGPhpQH+werptWkdg7klXFhmet3gE6aEm0wPVzqJoDz+xh
VmbupDEJCCkfyjQZ9zDs+GTcwnhnCgWGT3RsjU3ycqNGsom1ymODJ5J0ycyr8WR5U/nkTHH/opWr
LnUem2GXLOOzoA0A/Q656NhJdAq3nE+FplCntkpmQ/qB/4BYB4yT4y1T5VHstMEWCACrjNOhCOlZ
ai6q6exw6MRXHlRH1+/HH80d7kQAUHD2En6Z2HbZ3V/CB13s8tKR+AqVgguQZkvU72h3GNmuRtED
9u3hFOtYZtcCscYJRxc16CBFx7HfcGUm4IkKsUqarhOsZmrvVZGe2DrURT94KYK0sfQ4vTE8Vg7v
gLx79Dz/RwxpglbV2rsCntZ2kjOe5NwKXLjMcto6XL3ChUFiV/s8N+XgQVCaCBHFdP/gX1e3fZ05
AcMhdYth3cmXf7pP1ddcev/mqpO7Qrf5lv13kuMjLHmWUdv2C+iYx8wtjU+/qSMqpG75dezDREx9
iz5eaMeKi2kxrIDL/oPdS77S4m1zo6utcxo4d1yc+rXqKZPhh4eGkdzu9dzl62NXxw3ZeoLlTkxH
Gxbq3lovQXZwqxSznGo1lthZ3XFkwiLALY4V2xzmt26wagBDpKg4LKm5LJ4Hm1Xl0RvHDNtGW/E1
hW6FWbFP2AkiMNAPk/KJhBh2pLeDHNAdigqL0FpiINvhXGtZa6Zl+0orDNFemDKOeywhH9TjxcOe
xc7XGHRym8cwTmgir3WKEc8c7hbsy4BXpOdulzL6YNperg45anNFSN3aI1HpwwBe4ZnQsgdcBFPg
q/I0nH6siOXV1OO4y5MAy2XPP26aXfwHf3LYBlRhHonEf5LcqPYLBvabmY5G2PLWy27M0ERDCCqq
2tpe7VyZ3vtTPkEew3yFgBdoEd9HspXbNOB7idUdg0YzotVa2Ts9Md0x0SzwueC2YEs91mGE7Iej
CW+UZTo6JIt/1gtsyhNsiNTx0ZbBCvubDBlZWTvxrRWoKeqy6G70SbEgrqGYrNAc8h2LBzvbFgLj
Bmb+RLxYuX7N5goZcp5h3BD7tzHtueqvS0own0BKUd2t7ejN9zk9u6shwWbE87OZqsG/4LWR5xan
LhBjII3KYfE7u3Qq8T74l9qDCKNyTtiAja+xZYNyhTMHSYY73EEty4AFpMkjVDntjUe66ZdVuuji
RvsR4jSYiXfuGIT3RENsunkgk4Krp0pHAQDDvDYeJ5GS02IZtC0oZl/sekFF2JuKLUAVJMm+9xVp
6xTCt1N0waZFh8Fmysn7yXSFmT3qnZcosd74VG8KON7cVWxkd0vkLW+VA7+w7kYsba1FneaSVg8i
N/XW1zN+6kxd6SFlaR+Bdb41Xoi/GP0DFuBtnYO+JwjGQ6LgX3JbMCCa86YC6gmTxeP05dsztxu/
xcLTmDWTUkZfGY1vAe18qjrRQjJQShn5LJa6fJvdJtEIWiHVGJOP0oLNfkMydlXbGVNkMNIaBSn8
vsm8v3nxf3uC/ARqIJP0Bp1XOJQK3Ja9gwl0oZ5927uexd3JxfsJnxAWZ5rVoeVXN+fMUvEHLu4L
GTRq3KUn0w9eJI+EPOlXEITYgZUz8FPqtbDHoH06us4wQUgszP104f2rHieSmfOByLlNlIr/mfEY
zJwaaIA9lTHOQ2aJY4/zdY+oWu6zrKcixKKkjw1esGE/ULPmFFh1rTg7Tdgzrn4wbRK4wjvPtFl/
F+b3Ehs7rVpaLAsoi2os0LcSK3icR3oVvInSkWJuDn5DFxUmMOM9pswX5GNrRjxNcoEcqMRn1Q1J
E9IuCjZkhBRaSbffMYS2x3LB6kU1ZnPvt7O1b9PxRnGgLC6wNDECO2DHk2UntlPBQxYY19G26o0D
BRd/rIGGW4zWRAGQwubejh34mJ5GTf+GW50/G3rXQO5TYH/qS2grt0iE/1nb2p23UzYv5cmEef7k
IdXWR8wC6BW67Q66rEdgpq0fXXTPY3vPQrcutlOdQ3pI5nIYQ1cuxGI37P2qjthNaZ2m9nZ4K62e
pny6ZpbpbiylvwkVTc161rgt0YeY/JqFHkig54Ri2xjmDh6pGCObC3pgM3Ez3JdpwC9wMt1/Ux80
xwidDlsj0l/rFy+GQfIwntHRTexgCej0VUvgPSaSO7HRnqYYbbLA3JObOXYLs4BNFBEHRq1pRXHy
F/pd3bkY73KngPomvFiti8Yvedtmo2mtMStQxj2P1ivHev3LFLC8NVwup227eNMTWqt+chbo4xkx
7L1AkTwWhvl6I2RvqZfotrFpBc/Yn3uiPsmIOdzuO1aUZnOUpvIPDBMgL/LJ22I3R7CzKGl5gKgw
F2SSVUYeOo7uXN5K+b1hazGe2AHPR8gqEuuW3/R7bBZjwKoDA1PGPXXv6TE6C7FAle69/H0uC/nV
UCZ0dZbCfqXZla2AKrW/skBD8xRpqoPWLKtiMiIRPdglkkAA4ADYZOO0Lxl/8Jsq6iYctLNFraAt
cSGoG/IjWoxl2iUEzSkeLUfpRek1BcZ2Hn0gZmhikLRARGZTmM4TgZVydPP17Onun1+zle88hfzE
SRX6kkt2zXfXKNM52YKbAPyuyKPtQdgpvoNc8eitxdFMrWyWboBHYYVO/XljEhPZp2XgXeol/4Au
Hm8X4sRE4zx1TGR7KbvluQZVZWlWRkCZqKcxlva3j1EPA6/Giy1HaN/S8dgvloWxkrJUICESd7j9
u56jKi1+Sqwg20ANCh9WGiyEWI08HNrI2ZvwnfFsFvXbIrOdk5YPMkn/cskhQACfNHafEU5gDcH7
qxnVrRbD9agIT41sHScwk7IB7G4MD3RbdQhoBPy68lX3MmdXBn4bHZYDtsXLFBpc+w+mtvPzoknb
d6jPKDcsipoo2HdYyPY5twSPhNv8NND2/kBtcs2XZkYFHpQO06B3T8g3XJ29ctjVpJnvYgBDvylM
AWDCQJ+QkwOuH4VV33vzHOzZSls4sAihL5Pyws7zfz0Kv0+UADFyQFjfceRAaHUzPgQe49CbmBFw
tC6kwGT93rBJ8KkhXaif6bW7dttB7GvfehHBVNRkWgr1MWHPIb8LSSoJi9SzHnGWP1LiYB+7Gy4h
svyL3xjuBY8g20wWy/TUihxofRI9JmwpNxRbWt4GJ31PE8hgB1tYkPOLGnrxHUtMwJZPPmrIanHf
DIL5RkF1NvdV0MqN29blfRlk08Ym2XQFaOgG4cz/Xa0629ZwsjE5nVhyNq+266k21DoZn3JdWJcl
i/i62mm2JxlZHJkF2ZBIi4A48MrbXp3hltUR/c6jgSdBqqLX19Fzm6++jZ0P5pj+mMezsWu0yE5B
0vcSvcNwdkC2xA8ifvJrzgLDOyJ5MXfV2ZuK8+jo+5pFElH6gMj4WKTFdamGPKTP49a1QuhpHYzS
hsVrUF5NWdWh5MbLX5wK7DRN0mwVKOao1W+aggOyWo51hFheeMTl2RJWyDmrpaqAxI7i2qqJP4Rn
lvb24l1knQpHbivZ2jTpuncdLwrHqaJGjAYP2BwBzYZsPg+JggWKelUvMywjFtL7ahJxRKSjt42D
wWlOBqxW47WzlDGhwYjoTqnKGvZZz+/iaQFcBJYzl9yMHYDTFPZQmqlhbWzoHsWhEnls3B1oMjsX
eOROdBG23cXlXFAj/DKXUjJUcU0ylNZgKX4Stpb3ABIo+274KP7+o+xMdhxHsiz6K4VaN9E0mhmH
RncvNEs+y8eIDREjZ9I4D1/fR9WbDI+EBwooZBUqM4MSRZrZe+/ec2NvyY99PnoWsx2Wu9ImH2Q7
4oS781GRXUGrCnY8gfn9XOjvA66/bShgIccajCGugmY18ralI+bp2R1IVAc/kf8INGYyPCOM4Tt6
SD9TE9EQ70Q+7lttHRxd5Nj3ygdJbYESHksDDR0CGyITo3kBFcZIQDAEEa7l7KWpuSk4px5BrePZ
JTOI7qiZQFEx2Nwh2QOkMZUovN3BnW4W/Lr0gmod0sCl5YcokY6p9ANIWaVbHaKK8QG6aRksT7pr
Y3fbNF77eTB2kZPVUMzJJpwQwa5xxPHSIY7ohxdgSohtVNXb1x4p2qcgzazgkTQ2d+uJGhxrCT5l
S16081NgBn5wVRQOqwnp0mZAWPAWtzD3Vlms5E0dzh3Ja4i+d2mQLOEehXvZ0AMqhkvmIFP6bOro
n0xO2yWPFICT3ILFpJ1d1n6xaa0pfdOxk+0kVYT7mXp87I/WYMZ0p+yWKFJ4WijUXFbtK2dO6oeq
AU8F/Tj0PsO/94r7mAamemy1Yq4E5KGKHwY2g2obhIEp74Bta8o+cqR7cxowf067QaeWvjTR4us2
IcrRjEkqH5lrYm2RduS3K0goZBCuqUOiXRJiWKZNQ5A0jTGHgGiz5Nf4RCVh1qXlc8af9DyMNDMI
+GVSRQPjWCgvo+OBKhJ5bzVA0UrIZPaNGrBk59RgK88sU3M1u47IHyfQLda+S7zRDldiqCv6Iai0
yMlavjQF6XRXCnjRFyyqzi4vdbTcobtMm20TttH8zFENAz999qT85qtWP3DoK7x9rvwQa2NPA6kt
dHtr5XYmSHrPRvcNX3Nl7qQRetkzDkDdsloEvcH1HMNaMSuaTT3kwwz0Z2iFmMESR7HjVaSAmbU1
qXzi9etoVVNu2Zy9EOwGpJtX8ohVUX9RKiXWHBmb3rBFkPsapqK/TRgk5tcRuFqUNAjDjkvaFOpW
VOB4b8hKKM8Uf5k+UACNLLvZhG84FGBGV3HMZ19lPtwqyDE97MeR7WKmncBuGQRFztuqHGIGeq8y
YsOqk7xxPJREKtqmeJ6brK9fAdx5Kb8g8niwBMO+CVMG7zXhs+GJDDFbHIu4i6ZrBu2zJu+XcmsN
XD9+rYqm8jZj2GNhGbjx10Wi1XhCc1a2kOSkf0AC1jov2HvJNFVEh+5dzsbfUhI6XhiG1PpbMqnk
etQdJ1TNDHULvCU7wbDp7vJRlAf7YiapbNKoVpahxU5Dw71I+4HkvNBRywiiLL0o/FxxYh0fXNTH
rGGkS8vCUkS5VG15KXeLHg+T24bJ+HPC8FxtSh179Q4BztR9za0hiL6mpJyPJ9sZnew677z+OLh0
TEkSavKLF31s0CRbUXgyKI7sM9Ls6YwhERhg0w7kY7vFAtSeIJyY6ucW8ZKD/C1huZhkgvxr0apP
rks8cOmtXTjkN0azk54kknEDnSZWTMmolYecBiIZDofSThH6ijrKUMnI6BwNAckEOm/w2/dFTkpk
l87XFiLujoGzTl6tpaTTrkrSke9qGVoIYCUQLZe0b+8mnRb/te/RDq+sidD4kBb8S22M3pRTaJ/9
ypRHnbjdl8gJXA++iaMF4kp8YVfBAmU2SeDbQr2bh7In0ZWOB/3itEr2NMWI5xuHyI73jsTgwMKO
3YAVh2SXrgnRbKNnrj5LN+olJ4V0wPQ3Mas/msgevxEQ1b8tGR3NGMtb3k9byOH0Q5sI7s1FdiFC
cwzb2kHSlbcLinC7tqtTCpYDwGoW9TTbCHopJsYuMKVBBmGVl4uzfBW97sYX0ieidpdOVXqRecQJ
GR71lPjpvhltddNQii9nKZDBZRCOvHKF70bj+yeXh2ijwdT38UwWAzoyQvtWordI/ilLmkDbgVkt
PVh6+91Va3W9oqEZef6tDZU/BCyROJ8qihlIi/DsxD4mWetU09Oe0Jg61jNQNVgEhHX0PrzXC085
XjeCcTVlXOsAkT35GSL9mhZSSqB2nkbICuywuoRbixIOnoQZjEyBrXvqmvopq+Er6IvA98X0jQx+
DpiD+zv8phU8eT1gdrEYbiKFuRVza9POrGwv1yefLNddFaKaXDc99KrrZOydgUwFWcZH43NCOPTM
+bcoFrtn2SSA0UxUUbxehDZHT0FsQLEL4IcgK+8bx/92S/YboqIIuOZ94DC6vDIC6d65cy8Kw26u
HLikDaNNtH0kAd32IvfxXCc4wEnLImqKDIGpcGSF+24IUC/nZX0cxEUYaF+UNLvUBPFPEjKEf0u7
0i1ukVsqVKCB8GvMwILOO63IVHuYudKRrceL7U7sJDNP704GUcxkhXHFRi6wVjccUrP5eurYYO/t
qqHrhdCovvKKsXrB3zFxVCqt9jW3nXqbJYURb5zbimPC6YTJs45coC+Itdtng7U8ZvAi3Y3dMJHc
O1EIhcuN/WNaNOF3D1Q/PfTeXIHJDk+ENo/XXiIKSDl8AkWicSsb5J0dto+U+R6kUI2coKUQY9jF
fwHFk3EOL8AbkMdTOsY7xPTttFGxBgyIhkohH5OKASxuxXgbCYzCV2URxJfEi65f/CtXOTC4xh7v
SsezgPmt0n2+b6EPMCQqPfvZLy/gZiBYtBadJSm2GVPKYh3UM7h8HJfUcTmryjodai8nra6R65iz
80vSe8EdX5O5Hsrd/iIzneM7j+GWs3J62cV7Dt4tImJCN/Rdg073aPkMZjGaT2gOQZ6idYtqbTOy
kPOLFMp9ceJBPGR9xth8vCQS3PiNbLobm6yT8qajBRN+K5jwsXI4HuspPDqCrQ6UmHQc6TWR0hR5
SW4lmwAbZZSzTfD8HqwxkWw5iFKeoqnwrj2vG610RXiNld/MNjUPdKoYMPzEum9WbWF5b5xMhfVg
24xJ32yIonukTvlLj6Fu/IYoF/IZ+7mM37yO48keHbsZz2U6x8S/TB5aHnc286YxhIGQeuspPDpe
9SAB1c44q6ldNy4JOvxsFfaKq6VIB/RfF2bra2816Zai2Jx5JsLhGqee80T2CAnkNkXDMWG66jHT
1tEbtqlu3qCQC3i1+MnDqxCOJE5OU2/BgPQEI42Wt5btVCqmTI6O3Vs9UCCdwDAWelmBU5nRQ9VR
cgFISLz/zzQ2IuTakn78HAYYYO24+O4Knz/WQQS5ZZ41SjRfHKEP4ewER9D3HSN+XpOtPfd1dCUn
6ul1hs6+uEtrF/YDrSzOvvlYu+AOO4cxnmNncD4qz20tFF5ae3jqfAcPrteiyYV+Gbhbchzc6XMA
nvTWEvx6zobO8fjSl50lyw3JV+0brGwyw2vDQUTiqWivoq72TjQI4nSNEuLSLHAVD5xKVYMjUcCc
9FfCV05y1MoVwbFMEy9bOxY7xooeLHLE2HPHLfau5ZoW8PIWtcJu9v1cu7RempkwoH4hygpv2rhG
vKeuS4B5cP50XKabjNzQBQNv2FovqD3Do+81Hosh2Cp5rpyynh4S/J5Vus6hE+ETy+rI1zvRCdM8
FPE8MrqAhIqJQCNB5SGoBzAkcjjSjx2uEWQ5RCbPsEUsra89+C/BBqmyhlCRVq34XIOWdzd9w6l5
ncImmZGriCTIQVB55XgSwWVGVcWONvWmgi4SUEZ7o577TTryTDL9Inc6J4Wb14H6a4cpMNpEU6+/
prjub3ye0gPB3F5HsN9STWdl2fSD6zEEhN7hQAEonKcKe31DQ96VwdRs9AxXLm9qNLWoqsevDIni
+JtvyBu+wSWdYzx1SAfcOTQyQ1SYaZt1D7HqGabLzi/zPewfoc/0yKHXj54s93EdWvQE6rDAGkeE
nRkwyx9cG3fpNq3S6goBQb4dats7RBOy001R0X/qJw1zyitj78KcjLjNS3NDEDFn6UiPbbtFWCd3
tNJHNFdMAmu4OGlfPHWTn2XXme2PFQL3xf4exLX4TqMGom9lyUDwrwMf/FzzwujN0gCyiaYOXPgq
cQtGy12unnFyqg2WiR6cWGld2RieOdTRG6ysjcl9UcKEy3NIICHIBXQ8Thl+WaZ23A5QOnoFjixa
IHd2peWc6kjZF58i8+0eO9qzm1vG/WK3cXODIHwBumSqPfIE0k8YI6US3c/c76CMTQz7q56+DbRA
FXM/UqffghhsqGpM2+10jUSdrqU/njnBpdUz7DZUB+yyg4d3sONUY/TMLlAPvuuvS4V2c64mdOUQ
/6N1RXomGmZjzdkDwdGLvx96jmrHtlOhPvhVJMxTfnEW0XoHIfNlGuYJJmAJaSq9KKeNOS0gyrCD
e7bTUxMsUfKAKrxRDwC0RvxgavApxoPYglVDoLUZxxNcxbghna/k2PMEO446auO4FxBmFVh6q92k
Z9a6sDu2lDUmje/9jhDCVT+gJcyQWGcVvjmbERRRIURStlvjjd0PlV/m4CntmVPj+XBuKEmJvXK6
+rlKomCfaCHrXeSI2EfIpdVTMbXBY9dn3ZNogvjHBFTB/qyBM1xQ7774juxwRGWe6eGeQ3sMkiSe
ECRkuh7ZyGPwPg1/ShtUNE6tLoqfrH62PtEkms9BlKqQoAkfvi3YPshf1yE8uYeQYv1HbQc0i1gL
3Cdw2KQh5dnYz3c5YPQbE3R8eaAJksRVNRTRVplaOWSh1uQ/9W5cNdtCYAxdK5HPV1bKeJEUUjE8
TXETfwlQYIkdGve4uPeNjaEkDHBlbekds6rZE+eICPXxE3hKS59m5fcT554cMDdcK12VoL4zAlKY
fDCrs/sguMHrYgzBrjWhQYVLq+yqQIKbE61KzCauk1iJbU9ux5VjGEADcCNjm1ke+94WOWA43WMK
Ct5wguTPjKTHYdswvT56hQvjHyDQeXEYvZwoSd3iFDH5/BrbzfDi24N/g6PBmmlh+DNZ2A6Q0CAS
Y/eZVMt6NFdLTU+oQkTFXnWbDEz+SAu2zPCJkBsEKoh4FkZmYAZDLJeBjXgMzO1Cg4xlHcK5jyBG
VVZ9NZGeW60ZzDMKivt2ZC5IUBVxvtp3G2jD6POm20EEw91Qd96tk1TFowvLMLyzpox8WiccJlKT
jdcFYlMK03LuC01QbR2olzGo/To5JL3RL7Eiq+7IkN5rn1pOL5jOcycWm4AMGY9S2kDPXeGDHEHM
WKD6BdGCh7BRyVcdi/pZqwbATTrY3/I0D07IYOqfXWJ312niqyuTR1G+d4KBgKQAcwTturFIvhdz
e8G2yiUaCNyx3FsvZLh128ZhHFAbciS+mrXdONdontv6IAe+MYotyEZBXGLSqiY/qaEhO678rIbO
OmKyb8cXPGmBTdudghSIe4Pr+Efls/nfFaqg18tUYqmC71q1Kr3Jxz6lw+SA9yJIgC0FoV0oJ/YX
wd6/KYkPFqsA8NhhGJZkuKHsQE2NP54SYUpTEIYEmZqF4OCFk+bRdVM0seNsAnLO5yE6NxjN+m0/
iwyU+BJLeYfYxeqRpHLkP01EZnCNOcUsE0p/vB3YHh4cb5nviA92zT15Q/mnsoxoqY5B5EJ8SEyC
Ae3y2wGoRalU4mTetNhfrLNyAF6UBxERHALafW4C82CpAAyylWrAeauBNcepLrHAKfh5HQcgPbxQ
V6hSvZEqYcXgdLSgdxg9wfbi855CSKfEN2jTF8OrxUQwlmvdGexhtKOSKTrQawYX7cjlMvlVhJxe
2zWrDxJGGnK0keb4JQIqZ3CXV0uzYa6OB5xWyuQ9KyLRIIIjHUmvVdB6XQIvEOiMWbFlBc21ZuT0
6oYTKI8ORkROp6SKKPKLmZjUFKYD2IhJVXicAcBTWWqdkRbSYccUr0XRdGBb5iGO7BvKyA7pXo5b
kyG6rFSGRwLjCFI5Xy0W3Xicscyt6A0dOe9O3Ly2cg+FKHFqRM1kEYjn66N0vawFH8KpBBos4BP3
8WI7Nj9A5Rb7aNRmL2tK7h+evjwkPQEdRy9wmEwOJim+Tal0Uop7sWwGos69DTnePI1jX9NojXvi
174uIw7WQ15RftwmlmeqO8ex+nrXIA2L1mIoVX602sl2sV+rUt9kUYZgkjQ+jCdk9hwmnn+wmHJ0
7R8KSX6+x8nGsplS2l+5YwRFN8ny+g5sNVt5mJnppmJiYAerpotq9ynHcKkecS8UebRC/GRtkbYh
IzSQrBD8BeMrk0BYDElgI5OnYxSh5TCWc5Nz9H4WnEGKhyUtk0eXji21G33jbwR1cLTzVdQ8iLZJ
qw3ZCv5VyXv9CbvjAjMZ/+6WgoxmEbNMMWUrTekxQVKvCvcqqSL+BpR72IKkLviAOlurMbeM1xLY
p/Eia/fFFd58AE2gcMuWhBTSzJOr3ksh/JZZfWylyay7lhoICYeQerqrWE+ZiDJSKJbN1HqRi+ol
kE8JKEAUUUlQ5qeE2fk6QJjcm81YpE5zg5o2KT6VMerZz8p1h54QQ0Tvazdsu3GdJbYV3scWBiEm
64oTAn7YynHfKpAenrWK4I85r5iAGJIh6gqyI+Ijc+NMCqgNswb9JSAhLsSSRPIxIT+sRu7eWmhe
FFQ5NO9vLBFm4Y+gom8Fq4xFGazuZ8Mv6h54rZqO5ILCFvWNbElCfhk0DfBd2jtGYMK0PW/LOArn
XNSNyxYXAtnDHnMocC+dWrxrf4Z8AJ5i8W5KMlY8xkAzrY9gm9PPYX4D2PKJfleMfo05KIcQH0s+
TihJEVVhgvCy/pT6SIaOLGiLeybOu46Ao1hhy5nZMEfMie2Td/kiy7UJBZJGDoxx6T+3dKmo1E3h
Td9pnyNjpfKcUS3QbjQZbUgisabhhwz4hmuhEnoUwdS3T1kel2pd0A16m1mLGYdablxwApunp5bD
9X2+DBZvVly/wtFRh9qIfrmu9UBZmoB73blgF6JnJeyJZsYiMvc7NYbCvMZ4y3nM49p/XYiIiKKd
4yxAPCZWf7AfnsjgYqkwfSqrKgrvejz6OyIzAKa32fLYC+h7l4zmIeqf1ZSLeBsMM+xUIsvqsntg
20kRPBdFWb06dcTriQsm/sQS47+18+jRcMkXomjJIVf3wtKBjRmhHgY6avmCYKJQ6mGmPrCPHdEY
nyu/95NXBEYQzCbdZCRI+6E8D1Xo4BOqM0qieFRvDkH1J3zIeGo5r+roqYPX5T8QTkq1xZsTfJmH
adgHUmBSnkxx1YiL5J4maf7KAXY+0P7FRelLt9sS1gwqEbB/BwkM2cB8U+i5ecUokUyPmZ+Pc7Oq
Bod/8tIhpenI0fZbxyz7otx3Sb2CUQM5qTcY68qi8bYLFTOGl4hacL10gUx+hAAnr6eZpMaTSIOK
WV3WuWbv9AsHUKh8Zh8nfcpQpqnhuzgcWrHRMvUix3dy1bocW/+WeGiO3DhAmOxmVeF/YuRsHnrl
DBA2dDG0w5bbb9nXZeCNzScB38d6HjGJW+sFx9fasEiro/BEA/+r8qyBPAY5xN89zqf5sRngRTjk
YXjXNLOH5iAxKA8bIHMF2qigzcydH/gjbjgqLUv/pP+kMXZbkBbMOUczXW2F5+FHBIsJIRt78ch4
VVt5dC8t6G52MpH1sLWWtvbPUdpgKeUME64ZcQL+AN0FtirBM2dt+XyeuTGjXaE/9lmZyVOATliF
lPWbcNH+t4WRElHNvAXPEdgNdBYZ3GX8FBbBmZwKnXzdLsUYbKiJHPk1KDHwrmEnMyWG+2PPHIbR
5jNrgmAAXAgnIO0CRmSPsrOIqaiZgsJ9dBlTjk6x1WC6emZKHnUAMC40J058YdR6docVhc5utBsl
Ju0BgKlcS6ZxT2jk7WyXcjq5TMjt2f9SApwFaxU7dbljKB1iYCUK9jSNVflcdE3DwCPt5whl5QXb
SXWLom8Xc0DF4dsDVQGpF+Wfe1aw6c7PAie7EmmfdO3Ono1nvRqwW94n0wdwGbuIfecEdQt1Xi34
3zTxaJ8+QTjIORhzeL5zpt7OlpWSyLh+2Labct9YWAKAxHDZlgNy/s4HxMJP/GYAYC+vuAXcCJJO
WsT9Y0Vq4COz2ykiQsGPfgLY7rOHuvYVeG+UCvvc4h5yKvbQOxHmqYPP5D0JMghkMn+ZO/KN4zxi
yootVK78OUKD7dkRJQQDigs3KYrSG9NH1Y889AMaAELzV+wG7s71B3pNl/H3fELerZvXJpnCH4zw
/OrLyEZBaCS6bo5HVtg0TyVoBsjx9ADPoa5pDWQAgtg/HH/5klmxwRTHwQ5jH5nkZNYYFh3dI0u9
cSd7POSLba6aeAy7J8Q+kzxfIAHNvnM6kAUb09czaSJ9yDqiYhzzj8QVFfEjIyaHa9oZnlNpkVaz
J6zC/UEyEYVo6ncxo6W039WB793VasiOjpfV21qk9lcPWx9eepT5yNHItamv3cUhp4q2GAKthVdy
h0/BthFRJcteVCVFUM+74U/Sor2jQloqNJwAath6eWgsZFYbVejxrYyKKdhnBFfOsJvCgMwEmdKN
WINkL4kiZPEAzwDFP3Sm5a1kCIZQVJRLOmODYG9fM5NyL/BLThirwdG+eWJA5y/HCANoRtEz+yDX
WBfrQ6yHhtHRbG4YR5YNlhxdym997Jpn3+qFAtwzj3pBeGPxL3blPNy7ZdNfI+LxDiTmWHh3MgfB
RTmCIpgDL7i0/EsQr0E5LK+yMwkQK3saX2380JoOE/ZQeyh4hBPuqzpwWIoIJSyDRwZM3OPC8lOL
hSzQ2DvJ5dJ4cotUVI9RYAoC91jikEr2FefrEDbKCQUq3cUIQna+5bi1oMMIlJHrDBVuua96pqAR
GmQFHx194aFwJ53x3g+N/oS6sko7ug1pTV9gWRBOyoPCbsAV0tmO/QcUsMnN0hZ5BdjAH6z7YfFH
As3qwLXvplp09om1DBMhVVjzuSH75j6zLRO+eKa39AU54TTHOHScXY0R40TE7nyr1MxM1krcm5nS
qn0bXGawazpxzne6LFXyTBrD8lxbHqc2akFvXfnc1gfSEZPnlinOGh2s0d+ZPSzmRHZmcFX05Oqs
YZ4GzKFSgoiwEpNscAVyP7tnX8CaREkgrW3i1QHT67TA17hrC2/BwjImvKLTqQaZBwRY0fkl+Y5M
VJKkhUu4AyjUYEzXIuf04CB0GXBQHrLOdr10E/F+ctQtdO89piOV5abtl5HqXs7WvfFnC59xcWlo
Xy/IyaP9mOLUIUYp0MNnAXYxe5rbKYtA0NktbQk9BthkMFrRTY5gTU07ayBr015L4gwKa9Urwxym
9skCAWZvnHAezpgBoqX+6dlNP2BbHMyMjRJbVDfRt6zQrZXzZqjjsrMf4eWm5H+HFqP99imRoPJe
Or8aphuEOpaJvgccttNwx/yMFwzN94Rcfu/36I1JWCuw9N5S6y3EcCjPDqIckAUgiAN5Ilgf9Ez1
eUtP3182feVUn5NGVMM+VVbNAEnUUvX7lI2sx643YRAq116BhFMeGBfF8ad4UKxYh5ns0NnsRIk+
Tnc///mP//zf//42/Vf0o7qv8pkoo3+Av7pHBNK1//NPIf75D5b1y/99/P4//6QMgVKpPYgunNoC
TYeLv//tyzkh441/+j9kFhUd7ivzJXS7ut5Q+Yz73M7Fq+tQT+D2w6eNcZ5Q7tYOZqqXxmdyP2XM
tRLkSR9/Gu/XD+N4NLnJigjwdLrBZYL664dheje7I/v+p0wg99gIZYI3gael2zpDMRd7glSwA9dZ
zJHi37wypnytHduTroTaL9WvV3YUMyArtsZXzorZvilmYllcxHGe50bXmCO/iRDA1cfXFMGvX1cC
nJO+UPTMYcB5hLv/elFkU7SSPPTeBICM7Y0vexdwZKd0sWIey+hpNfLasDSbVot77eA7BYSvg5zd
WXq0hQzT1A2pr5V9cGnTpjSxmp5DAQGbF32iRdx1NqVmeBxFH/qnqKCwuf74S7z7yaQdSJDCvg6U
o1BaBf6v38HhBi06Guzz7IkBeZKZPkPPG7atY4Pqkhxq3mbHiY4fX/Xyp/7lqZXCsQUBK3QxeVC0
UJen+i9PbbW0WaxDt3oE9UiIhSn94nrIcBZiI166Ne1gj/kyibPH2Ced4w+Pqf6bq0vlKZ5Wh/+y
nV+v3qOVbdrWrh7DauzOWSH1Y9ReZLrwEf9wqcsT//6LSl87EmGeGyh1eYT+8kVbR1oMBFT12HZU
liXCjzVmombXZ8G0azzbf/74xr7/OYWjeCDRG/qa59Kx3/2cGmBPPWF/OJM6iW8hDi5jFvoYgOWS
8kDDn7mRy/H446v+fkO5qqaBr4TDIVzbv35Lehx8UYZv5yrjiL5aLPdr3NLBZmpmLd/+7WvxmNIZ
87WAe/p+jeHZrG1abOGZ0bl85qAItwQ7WnLpRuGm+/hif3M7lVTC8x2hGLR6754UhQncpXV9CQa6
2Pmh132ZL24cUEAO/jWKdWIl80TM24+vK35/bhQX9l1+RdbRQF4+2F+eG20hHnWCPDyjvjoZSzb5
rpGweCN6LURstyDqk3FpvhSueFWXjJ511nbkDIQQKxpWWxfjw0g9F8B/uQdZ8hQEg/rDS/w3n9Gl
4KQL7dJ0tO13n7GOTTS2wCvOsyKZZBUXLm05/NLqqmzJfUzyqn79+La8X3B5uj2HdYrnjFvCEvLr
XYmplhc/ttTZ4d1GGIh/oKMpgD7aheAsoUgdlGsxvcd+0u0SAnLXH3+Av3nQWS8Fn4PulnDluwc9
GwQ2kT7yzm4/OcdctXSSTB4ixh36P1zq/c7OGqkukiDWWQRt4DLkr182Sqew9wvjngHaBRuDr3aH
/J6akHH+vkzNleHkt8L/KjdChFA2qgpxQLMUh4+/8+9rtQ5EoPkwNt/c1u92uY4wF3T8kz5bY+DA
u518cTR5/oabnpN+BYp1yO15g0c2+cOVf/+52ZZ8Lur7bOnchl/vQLCMTaCNUmckH0xALT15m4n+
085fMn3NUOouR2u0C3v3Ig7xzdXHX/z3H1uzPbE1CsGRArXFr5dnh/LxDLTi7KScZEU6VhPQp3jZ
yKQdvn58rd/fJdfzbILqlMNrz6jt12sROE3uRuuHZxs5485ug0tBF+s9EuluXdpTuv/4euK3X9VD
Wyk9FhkcyTYoqV8vWKC4GHy7YMoXWcJcEW6YysPAxJPWcBLqZud2o30siLkBIjVHxNx5iyuPM6F2
y30LcvJrhdherkrVymu9ZONbotnFQRo1GM+NidPbINbB3ccf+91tcl1E7bwQnmvzVymCd8/i0M49
1FhRXjlLuRyAhjWHyirEholcfo5i+08v4e/Xk7bj8rvA7g1o2767no3uiEz0rGZEGRBTW4641yGJ
hsD+mVqAGPd3H3/Bfy1hfzkw8A0RLdm+B9LLZwkI3i2qA6KJChVTfcUwuXsOlFXslXLKtRvb0zGR
i3yzRpURBjehCTFFl+0XxtcbmyJmqx1n+sPO/n4V+v/P43Fs4KkEbhi8ewdFDlSld2AqIZopi5hg
z0Z+H1MTxj9Dwxzu2MTTBfRj5+m+RDUDaRg86qMipcg/SSJPn/9wg94VPP/6QOiQfClZExmtvHsr
mdcJNJMdP0lU5MMaKjRKBUVYE0+oTu07MiRREtOdhWhEXOMsd7q37J+5cZJ4MxSKcePHn+hvnhHh
BUGgfdvxL4/Lr29SYFsjJ/+pQxHg5rsgFfMjgKl5T/NB/rAFXaOPr/fuzb3cADYFEbgucmfHdt49
k1lPBk5Pr+OqBhsNOxiU03jjZC4T7loizD/4deNOtw3t7SciNofmD4+oc1ka3j2iHGbZ+rn/goPY
u8N72+fExrRxexVP+XzsyKmDDmpPL0HS3HLiV7C04rtLeO334jKwoQaWbE41PXOX9NQDeUkQxhnu
TCsPIRRkYOH/jAYoS5E7pqswdpPHWXreIZE5cpCCNiO62S8f38T3P5pP3cwPBhFSscfQX/31R2sV
QENK9/xo+OhE3rgago2X3LEHemtBZsH54+u920tc33dVoPFH2w4T8UC8e61jp4k9gODW0feDwcbp
SQd6YthYRxjeVnkxs4P/4bm8/JF//Zl8n5KUfVvyPYUt3HdvrotBgYa/351UZ5uDR9ub3I8ZaFGn
2rWr62kLcLH6w8Pxbsvme/qephgQrqMvOMd3DyeReXOB5pNQAt/zGR8WWNT0nZszMznUtmnmHdQv
yzpOrTAdU3vEDeu0Z/zzhy8vf/8ggQ13xGFD1T5Hh3c/cGmj72kwfp2I97HHa4ZtcXcu0JQXbN9u
376pXrh4e3u6fhsZQeopgK110/zkDYlurzumrvYL7V1NlwSUsJ18GuUlMgdFL9jN2xSlX3auwXKE
G5vhWvCtVdA3twLdPgtP3Df22UBujSlja/RyUC0g2aON7mKOaWZOSItORiPsYwsfiHSfQk0MTue0
si6FaGInp7Ev+oEQxwSJ/RqzlBU9yRE683OKwD6/53wNk3Aap6l3VoRIwOb++Jn97R2hQA+0lPBq
qOkc93KL/1KDOGj2yERAp+S2JRPSLBzdFSNGkDjOYr7TWPH/8KNdHo5fn1guyBsi+I/PL3dZeP5y
wazFv00eWXGyx6l7AJhrHglGjf5wld+2NF4xLkNt7fBSsNO++14GhEuK6Lw4Idggy5nO4bFRkrQW
NUgin41ztApAi4SAx3ifyCzJTdGuvXjO/nDAfL+S80GoKzUaGUELJlDvFoUpk0AviQg4RYEan1Wd
J7uSbOpTSRrfAGX+woFMKnOi5K3/cBP+5vVwaE25tAs8iov3t1pA56tMIsgNwV64dssyuStgGW3H
y1M4Yew4ovnxCIskhDinJXP/8aP1N780RY3kueJYr+S/tpi//NJx0TrLXKCmjEqB7BVNaPHdSork
33+CHYRtNtskOl7bfXdWGMaq90gj55desCeCN53cG+mHs95F6Ri9IucnAeDjb/Y3Lw2/qAcrkTMT
8Jh3D1faxpOJizg+tYpYHDW0VzgIkdX3qMu0QybGx5f7P87Oa0duo9vCT0SAucjbzs0JSiPJ0g0h
SzJzznz689Wcm2l2o4n5bQO+kI3qKlbtuPZaty4zHMyaCgqcf7jOl2+mVpOppSUWeoOd4kbHpMa+
+RiPcUwOUD0glZKW8GxMcfkY+LQIJqfVPqh19fv+D7mKCrjMlMipOwlbloGXYUlvjiAI6iDzoFHV
0Vcfxeh4DOuMyT8mgqXzpkK3yvg5NiD3tmRQerSzCyrGm9mxlOBPIka1/OB3OpSr0LXUs61saG9Y
xq7W3EA3NgWxZOzF0TyUzzOwpP5DpQnG/V0VoqNmm/mda5yK3KxB4QCrhaDz/gavPDjO1KDUTuhJ
KGyYi9QfpkhEpHWqMQ6I9b+SMfbY9j0Ur4CHEAC8v9iy/oMf5TT5xwJHTGVlmXiAbMidCCcBc15q
5IcQbqHfzHlClZ04k33CqAlSUkQ454MOdqCS6lz9S4kkT/rI/5p/0QHE+FvhNNETqtlaeUDIV/8d
E8NqK1fwxo0nJ6PuLnhhNmXAxQ2cCpXB3iby4MOcDcDa6NWagWi+WrPuFE8tnY3/7p/ODbtpcyoc
CymgoS/v/GjHOvV2JfGGye13aAtZwGJF5MWYsUNp6M1jYwRoHZZB/PX+yleXAFFwAy5VzDYOis7L
5V6bVEOZqYq4hzZSs4zy6EEG+rOLHjKg3k/3F7thJAnwLZIvxvwMyquXixkWEwFaWSGlZzjjuWXI
cqtNyf/ghLBTtI+EqdskVotofkDloY+YevaaOaGkCcoZAKmqKQh5QqwEm0KH6tAEGM5Ps/39Dd76
joRmqq1iL2XF+nKDM+ActzWL2ENRKKWGpxfHFt7hXeiwfNYwucqMlLkN9Hk43l/5Ojam7yDtNBcW
/6AtHjNAdmPo3CTxWscsxIdQoQa0Rxkl/KIHOp3dEblG9C2K0X//1ZWxlPT3ZPkM71xuuS5NY6oV
P/ZKNF72yVAqmwlI++M4xvbfER065DCCgsEWCq7lis+/uryyWk6FXqVbSFXNkJ/jjdMFPx5ETjfr
ns0k3bbgv/o06z58gLGaraRXV+dLhkNLUqMXyCZ5opdLWQA7copEuoems84YHsJOAtz5JrCbcT/B
v0ffV83ea4g4VLkqXgiQP3Hr5aJ1CmZ/Ug3hpRB4PJBmQWWFMNAmn9vo2NIAWTnPa9+LSyDRsR2K
aKqNa7hcUBcZAjpJZuHymB9gPBIF8Tj+r7LRIkDCZNrkUcbuyxwG95BxD8Yd9UMxQlzzztssXZMm
qD3QKeBaLS6VaceJ6Qe+6TVt5R6bFngn3BT5zqyFsQGuq77kDKmt7P7q8cpF8VPy/bCkuzjtyIcX
c1R9w0ub2A5B8HYziJmBeH3jErp7sBxCSS2sTJxq8KvvjexYnX4lkYZO+IMtvjx6U9VqrHtsQbtE
N/57LVAQgAKkKJ4BZiUQZQQNAwfvP2aaQDY2kk4e9bnLNWcFHccs6AnmkA5jKqWK975SuB8cFE+O
geR7AxWbxSu3+sardWUkSbvL1DW+7mJVjS7HELSmN6mZoUJJ1TSwOwU+FVktBEx7f4/yqlykYPJc
4YTkCeHMcT+Xq2Wp6GJFyU3PLLEMbSjyLZ177RCF0y8DRkPv/nK3NkceQLhI4IFDX9zcjnG2CAYo
A9aIKdu2eoRYngqoJYeiYCXluHVfZW3V0AmXiZQXgXmlVcNs0mXx0g6pCNXo3JMCZfchF7lxbsG9
f20jTdtRvoQd8f4utZvbdLBO5FwknMtGRg3/ASSyoesZsK9nDhDnuSy20OOM9aZitsTfuxFYtD16
GyoCuwj4mkhFBO7kUv9qDRuifp+x/Q3/bwxRJlx7k3qYc4gnvgKx8PUVTMCtSyAgU8C6UWPFjF9e
Ar/1/aCOmAieHZCIPQhQ6DJEdspjUpopTJSV87kKdLh0Ej7BhSNtcsUih5lB4pfVFMAwnrXtH0Qd
6yNTqdnz/a9w6yM4tqo5NlhFbsLiaputM1aqWpteW1TtF1SWsoe2heIpamZzxTZeL0X1QjMoUhLC
E+AsNoQ8gaVATSEIUHt164etvu8qE8LnqDdWDKG8tpcPVhZKVEaPHc2+Br4kgdXUjAQK8PsOmKsA
LmShR+03UOL9wScC3wOn93eTUTIko8LMcv9Qrx09ywsa5GCPgCa/3vw3MYUB4xLEE7nrTaEzP6al
+ZSUsN1SYvORowd7qIfQCNxf8/olsybwIsEdJTJ2FmEjjIyIAk6StIJS3Wd1HuEyE4OBSKPIn60C
reVm6JnCLpTf9xe+vqcyduLmyI6kBBtdvovGGcqqAhLk2XFmm0+l2cCSDmdylXy7v9Ct+yOzeZlU
UUZY4il6xeqrycBehJBEeOh3l4+RHX6tVY72/kq3rg/HaMqqLR9wmWcmYatGkx44XhnWCjA2u0WS
MqrjB20Y4I1L8qr/lKQi+zF0avzXwjd+uv8Dbp2pDCIo0Ng6ScDCA5C7loqSTbYHfdT8wYcjEDUj
8v332xjyNcJDh5dCt2aJOOpjYSoC4gTPCuO4h960rZxjQnnx3VaGdfCfYPIoOtMkubwjlG9nZy4F
6pZgTX8Kc84fmCeqyeHUP/dP7sYzINh1bB30n/xLXqI3T0+YoQmI2rW8sZyUva9q2YEa97jt+wqF
bQBoxNhIL1u0Sle+2a2VCf0wObYw+Hjyz9+sTJ9HYsSxOcyNZz/gTYp3bt4y6oE/hbc2FtkRbr9u
B7Bsrfl042VQm6T9RUMSBMbyZRRRz1Bp2AkvdHNmsRS6W1ObJrtucKLj/fO99oKEWy6TnhgblYLK
wl+EsdK/Dl96DBDTxvKnaDhlJkUV6sQQrijIBd5f8IYtZVsODSL8Ln8vj1WBmaosY8yLFkCo3Fvn
znIhOIkMZBSHot4JuD/uL3lrjwIjo3FVuUWWcfklyRuGCnI2w3N7iLYDULQPps4AgyoKE6KZxF0x
N7c+HzgHypQ2OSgYmsv1oMWe1cmoDM8wdSAG/CKYyGZUSQbn/baarizJrkFF6rqsEbXTWJVqb3hz
YbnftT7sd441Fiuv/dZLgO/DoiiESRHLHpveaDABQsHilRUUypWbKd8QBMh3QV+AcLcavdlCx/gz
Ev47cZsYFuoQhnAcwH4mcL9FjAaHfYJKH4G6Bvg33zALa39rCve7rgG0NkeGI2qZlr37uuiEg3Bm
yiTBsKUxf/vwi1aEZZ9QA6VgdWyDJNiZbuG/dDCT7CoGNKOVyPDG/dShRKRy7/IhAR9dLghFAVPc
A0lm3zYmItdRf9Zz3T+jTkSr3Wq+3t/fFfpCnipsrySUsAED+Vu8BzWuJytyO8OD2afdWkEMzw14
w100DMwmjMQGmz4yYN3oTUGq0NdPhZz0Gej9wu8QNsPKgd9wzzoFBppEOC+e5+Irj6gtToU9GB66
tg1dcweB9w2YFOZUbcQhT/XgloeGYYZTBRzrs2PH6eH+kdx4seScEokCeQ6oOvmF3nxy058dP+pq
HT2cwT9GdNO9saqbfVgVwcpmb9g/QwO9SsvRAfiiL1wnHIIGLKWd7sWZoz4waQItatfZ34p4jv5O
Ip6eWqNXV6z8jRMGOQ4AgIxAWt2F0W1dS/RitEwvV2HzhVbc7WbEISBy2aQVsrKbHl7B56CF+2YL
Qbt4EOYQdis7l+9mEcTjT8HxWPTDeMuLzwz/ZAxzHwnQhOTij6gZ/E9zH+rz+18TuBmLcqts08M0
c/kti3SAhq/QDE/zBX2XDlLTomx0xvMZyzNyOr3vvzsu1hekCl8TU3W5HjLFAwqydL9qRcv+jIpp
e4jIK88F8wcrvvPGNZWNfl1m94SSS2QoFH6BUpup6alUbrcwvo6oV7aQKAd6CIH5/X3dsEoEH0Bw
ZAoCgl5+zjdvwk3iuTdKvGYGWv3F7cnqNgwBIrVkIOSA1qvr+CtL3tgfl5Mci0eIT1teU8ZiYtyZ
o3sMcKmPdWGVFPsaKPxsOE7v7+7Gi6CUaVGd/v/Ww+KWNBHKbn7so/WkSYyOBf3GsAmQBt8xPsec
t9GPPxRjsA8DxAakmJP1+f4PuGEHGJRzaLbxGoBgLozwFKUij/yS+cpwmBVm5A0JfYP5Bu4NfdQg
KQK5k2yZznKqlRdyo6SLtWXOCeQ1SREZ7eWnZZC5aqoiTAmDLDExK+jDNqfaSDDNCGij4KU4kPRF
YfI86Fq87R30vJ05dP6arbD398/hhlWglUqKC9SZi/06fvLmmiWjopJVq8nDrCTaX25Gti3T2Hp/
MP92lWUltYeOqIMiP3mw1Njf6e5oov0BNXTrZMU3Ybmf56isvS7K18Dctz4zjkXwkuhwMQtyedRm
DpDTZXL9YWAuzHyYargcXtzA0r7QtEx/tqMKF6DQUjGuBG033pJs/lAuIZGHcGvhZ+JW0W3YKeMH
eCDqk5M3+jGONYQrgmjNf782khaW3XFeI11HMCO0DGDagT8zkLt4EHVqoqgCqhXpnijLELnoyq4t
z0j4df4hQCsScd8xB+t9qiqmjmf0oxkrWnHn16YL3CTdH1mz1zGTC3dO0JPM/pRlDzFxf4VOaD1F
W5WY79NUWsOHrs3XRn2uT1tCtzGWTGtIPPvCnDAaFViqEqNLG47ZMU/VaF9ZWbMTurkWq1zfKMNy
Kc/IYSxw1O7iw6LT2iI1xGxbbFfNr1CLcug8eaLQ+uQtg+ehnu3UyYU68f5DvbFFCSTEg4PnYXxm
YTR6u+xixGR9b4SVrsaT1tlTF4V5sS2ThJb9/dWucw4qNbSDubsa07XL1QwGV9EeAV0Lu63znMKH
tvfLDsEYlL6h0J26rt3qpQSrU+72f99f/Pr+0M6TEwnsV1BdWNjmgvEOMSBC6VlRRoUv7aZNbZU9
g/a2u0mDqFoJIa5toMxu6PRTYsQbXI03GhkcdijzeK1fUUS1Uv04gGLZ39/V9QfEtdoUhmUcyATT
4lUMQofHFyFzbyKo/lg0zvysMEjupW3urqU0t9bCramUbSh1E9lfmj0RibQE7zR5EA1JYEcGFzUU
4AwrJ2vF2RtLkThJyDyPCazXIv6KkbNvB0jFvakT0S8Et9KPeaykO2We45VLeXspKPXoBII7Xdo5
ZDlKFcarnjmMYvwIrUh+0gsz38MtvoZ/vnEFmZOQkBOCWNn0vDxAp+kR7HOzweuh/Do6NRTaWTSA
+ShgCZyHtlvZ2usoxKUNt2ibS0COoGkP9ePlgowTq+Fg+72HqGCG4qZjRecpHP0vhVlZP9Ta145B
OPXxps4ondgBfmxXZvpw0lMUZzDlJXq0KO/ev7PXxs7C4JC5AEaiBreshGU1AnF6jOwVhAdQa+hT
sBedn3ghhDKwcYxHCELfOfFF0YEBQtDLFIqlOV8G9F1mDnkKO6dnwOL7jwKi+dtYhdBnQglx0BoU
6+7v8catkqEBAAJmvWzMzuLk3RF+nSzqvAayaC+HFPlMjX8+CdFox/9hKQZiAC6Qa9Olu1wq0rqx
D1Ot9SDrSkm3A/9sKIF5CEnMVtprt3aFmTFlGUXWFhf3CRnuDvaruPXGPmo+OormHgl4tRcKHc7K
Ad64JIJCNIUTciJhLZueEUwbpVqJ1lOrEdp5pXZPg0BWVYTx8FRXE4RVc/H+lJqCG1+LGBqUCxnn
5VEGblM7IlNrrxhm4CY7OE98oGgp2o0ZGtUhjMuooI3hkdY9hFiFa6T+H9hZymal5XvDUhB74Zc1
QIlUJhbxQNelaB3XBRhwWH6nTy2aB+E5rysY6UhyFIhQO9NPt+++SI6BYZKgJtZdumfRTBQaZrPx
hJGNxwntrUMEE8zJVGBPur/Urf3JIyYNdYku3YXbQpprTBCPIjqXrDu+6v7J58jfg7ub4DFQ+sP9
5a4DD4uuF96RphQd9CWaVu960sbQqj2Xlw8lP2PuE6IZpzIvPiEyFJ0aqdcFx0+z8jZv7pMwgASY
IsIV8ALGwnxSUOj1xsaKXqD3SP8ZbCvYQcEguRXLen9/ozeyQCrU8tUQ+QIJWLqYmDCjrNqy9yym
sACgxQlq5SmSYttpaOGaaWpkSoIpcuCXzOaRhCkL/k1qJfk5aklzvv9rrs0Fb4nRIllvBam2NBfh
BKs5nDQzdbdqCHYosc3Pbp9U01FttGLtTl1/ZPlyYXGQ47Xybl0+3j6s48lMK9XTqgI9sziBDH6H
XJ3xdYJI/MW14d1GeipOdnWXlCuIx2tzRVvgtZuNXcTfLh4sUCNtgl9J9eiRVFvRxOVPbaijv0Wu
QC3jSr1gq42dX+8+YKDoBNSUVpinWuIsYwhbTWtAmjfQYJYz49b5kGd6s3OCJlu5yTe+JQVOgEuU
qogAlxAip7Gq0LQoTg1FYvzMxTidYU6BgVCFge/+ruRZXUYtzKvLGS2T+rnKx7z8kAE+UhLrT14A
YvpAW9WCvzm3TinovxPCtwADGgUMTFyOUE2U+coburFTAfydz4kvIFtYOAEHTt5MTpZ6hEzFsSEV
2QyIk2ygllsL0G4sBXqIbggAKcbwlk2lRlUMYs+k8krA8HvNndIvGRpJyKDW0YoJvHFBKQrRF6Q4
Rcqw7JfVlH+Qhx7ZFfSowPtHpfHAvGdI2EMV/T0recgPNc+leLcro98KtYJGfslwuyPP4E0tCHxs
NIUhCpAGGiHAlwIxCYJrMc+7FsK836VbD+k7h23BOoOXsQ2TkF4OUi3WbBEmVJHFzr3MHcrsOFeq
mx2qMIHaMbM7lFAKqr4rxu7WAYPPkk1Xye+wxHBSFyx7hrozb07QTPUr61cEZ/TG6ZgH1O3yT664
axCIa+/CNmGTAP4gPemyk6aNUoLI9TOvrozmyZ6b8tCOesYQVpUdB6VZ4xBYrgfcWFb15FQVRT1n
GZVoHZy69uiY50lLiwCKegMpS0Ruw6B7jls17fKNbFGpKzdoaQ/ksrQWZNtcEgYtc1y1KPKQeWnj
jNhV05/KCbbabWbUNozYHdyxeaAxCJdZzi6kgb8fnHHY37dIV26Vyw/ZIwUosCaYhCUquK6Q4p2z
QD8jINRSzK3GfHipLfBLB3eOKvXjiGynffAV1/cPJdwh6GelZRI8DSU19n0IQ320EotfFej4TRRs
DAmfZRaKccnLhxUGdgCItZzOaVlZmyII6oeRzurWYmwGKEWI2g0TrlsHXSlqeElwLNFZe29KK38E
rlaGcEwqgVG5/BEaHl6JmCY5D8B09sJhQRTFR0+I9reKovFKiLr08XI5CuukHnKenjD1crnQnBA5
yvT+HNrDWH9MMjdlOimckAM/NFyTWGxgsE1Qb0b6LZpoeSKNsHId5Zbeuid+A7AxShM8chXk38I9
QVsfoaRh9md08vT/7HlKv6V1mD7XTdivbHdZQ2IpCpDcPFAOFDiXM6kzcn9qM1gdTHm5QHGiavY2
CdiKa7h+1pRa6B/KOAIDtowZ3czK6cQP/bnvy+mpThnrha8CaZp0VDcOFHeb+6/pxkeU3Cs4WZmK
U/e8/IhuzHxmrs3d2eDrDS99UhCPd5kxjRmSh5mdeoy46T4yiagXb4K0NdWVzsHSVtOSJ1oilGGw
GTCcurhGdpkIqMeD5swlixEqiM18Sg+M1zFMklQC+qtciTp0KDMDIe81ZqWrgTO5PFvHRVGeIdCR
B/TGJXa52wuU2eczalyB7p76msQ+2TiIQKUHOLVr58Gh96d+zU348iinO23pDtt6VnvnR4fcivY8
zI5jHFNbj5QfCix75cHo4UDfKyr0BceGAbOg3gYj5YLfoV/H6UetiwUCHYUchPrpuMgxf27QL4dM
Mwqh4nzvFwZVgpvQ6M/wTJYhlBm5EXjfgN5XVL3kYYcedIuyTaOkTFP0ff7QCb09GFqkrESp1w/G
AI8r4XhYCJnFX55sYqBcPdqTf1ZVkKQxudc2tKfs27u3xyp0hk2SOm7P4vvVSAcXutn5Z4Tr9HgT
NJ0kjDL7gaphZ5XO0bEBh+/FmOgmWNIs+PLe9QGUML9BmAFuFg2Uy12GoshHRqzc8yx8ZkOxVPWm
6+k5zWHi/0IjMNglQdq5EHbZ7dp8+rW1gNaGdIbSHaOEhJOXi0PLV0JvM7vnsdcQCVKt7DGunOxj
r8H6WDmsen+zN9ajEAMpn5z7YXpB/vmbx+LCdNuH8SjOTVIhbFwYRo/iac1wWVMqJABNUK1Ejzc8
K6Q5BBykIRLTsHRqtu0TgFe5OAdzK0dBkDyfC9IPdaJHLirfgMKyCgsaGYBpoojgeYqYVh20MHtK
GjfNV57TrSMAW06BmtcpuZUuj6BO4QOgSc8RoEPhKcH4AmV4tfd7NXnKSiVaiXZuLEeHxGZwDGCr
HDm4XG7IY9EiAWWdgzGGFqdlMKQIJnuvBdq4mVS6C/e/8HV8B9CNogXpuy6riwt/MJqcJdI0gdcV
6Bls5lJHk5QxeO2XXfj5Y9VbNkJfk9l/hQYeaSIXzZL8dP83XHsEvAHrM7AIy8WV4chsGsm+0YDP
GrXi1DVItidRmKLUQJEkD6A5TDF372znUkOlnQv7I/+W6aa0Zm+udkaTiyLBEHhQ6rm7jJ7p0S1E
fmCwf43d4jpoYSmZnsj8hB7Y4psaKnVnhGMCD0VxRT/ARBkUe0tlTnPfp437XrArO6NuKRN4GEdk
H+dyZ1qZlAga6Qg0C6U5I3ipbPLMTn6gbbxWmLj1WgEFUV6i3sWNtRavo/QNRES1Dt02y5oPRoKK
Z26jV1ZqcIjXw2Bu4xF6VDjlEDVnEgkZXjc83L8+N44Xj0NaTYIgYbCL/fqpEqhl77rntuuKwzBY
n5xpjh99ECjvtwVEDAQvGH5Od1nyiVLXmi1obM4953F0slwtN7WBQMI279N6mwZZ9E7SSawOvD04
Vaq/JPFkm5cfM5pNCPoHBe60UdOfQDxYTOZr1YmJsnaFV+LGx5QFPMpM9MDlY1zcUz0YMi1ATOE8
lw11gqpq1L9+WWn/2H2CPkrF3LRnTu2I0PPUqU+zqcTfkQM0V0zStQl8HSHjEgPNIr2RJuvNyyyL
uTUYW67OY6k4FGpbeLPqJHlyiro+a2T4x/v355Xl9TKpYGSNkIVEilYxWfblgkWL0iE6JuXZRb4G
yhI7zZTCg5hc2C8zmhRs2PAzWMolN82xdc1K+TyiilI9WoOaVP/5lTJZnh1Niv15QCEVAZu6yYxf
Iu7sAHmewQijrel3UXYe9ansDq425LA0RzViRptY1xHzRH0Qdd/NSDtXjTZTELjG99AVKPgctbpq
woNlJj14fWYp9B8qsnG/4dhCZ9GBK1zs0yEOko9OXmTdJvLrXNnfP6JrCw2NMbcCV8HABeHl5Qnl
RqFzEPz+qCn9ozvOn+mYjicaI9mhmcDzqqM/rsQe18+aUF1y+FHzlF2oxZqKYqJ2bSdwuaLmuItq
NJzV3LLRuKII+d7tAZcirGLwgkyP5vdie/GU5aGSpeexmvRvJhIWwa5NnGbc+kLvxmPZj2CU5xp7
urLydTpGT5+BHTqVvG3wq5crZ26Q1TXKGWcbBqCRmfVABX2iBKi4UAxJDo4ZIR5Z9Qi4zti4Fct5
/VnJABlVoLBD4Ywq6OXqTH1VNW5rPFt9ZkDPzSwhlYRx31PZecpTZ/6Uy0Hs+4d947u6tCTorFF8
ZWJ04TI6oNL03BGjFvoYVqc+Z2zwpOpFCEN2835fCMWaMGDflF1v+l2XO4wCJCAmrenPaqVae7tB
NJwAx93MsbFWp7o6zFdQmA43gCAtoNl1uZSAuXkai7A9l2AtkdNMqz1if8PzGKial8dpgqRqsoYp
vTpMiT2h9kN3C5QYbf3FouSV5lBEzbn1A7jvKYdZz6Ka3BL+tDL4ev/LyetwYSdhWCIiB60EoJTP
t9hhNMXobqLOcu6awd2P9Lees6F0NwEUZfuJycXdlBA9Ol0ulborc8X7XvsnmXhJJIUs2aMesPBP
SQQsCs2j6lwYDKxDi+8ezXxIYZ2e6/ADrMbpdqLvZPILUBXfIUhc6WiLvBvcTnAO/o9qPv0DbvKS
syZxC2SUHa0+Z7MBC0XbWcgfoAa+SaG0fbl/5lfOUK4l2UMMOsPU3BZWsLN0ODZh4j1bkwGSNUc5
M97kLUymByyKdTDDytdWXuitNcGUE+nQVIN8emkWTBg2atuvzlVjleGpzLRw/GrXCqrWBWWhz4Kx
+fc2fuSZmrQqsUSyVbxkTfVFOipJZ1UU9rrir80M1daeA/vr1MHxcf9IrwvKrEVwwUUmtiLyXpxp
GUe+bWVdfVb4wnFHd7bM02Cb1m1DyVbxJ+1EQOBme6cs3a8E6qW1D5NIbz4rqJj68aYxqqJdscU3
Dp3AEsgVqHdZZV38KFhF2hZp6+wcI+72HUhi/5P8PlQ2wPb6I3WpoHn/Z6aITaIpeYnku760HWU+
W0IpjOzcpVnV0J0etWgXotA2//TNxPxmtEhHrsSYunyjlzaEaRfKjwxNGFzpZXKiJoMRWZTJzjPA
jkxsZh5OVG4tVAsnSExkmUwP03IKPcNAr+iTbefxcKhQabOep0qHzKa1pqH4raG0Y2xLS2uDV7XF
GIWfzqYK4kaB6nb7IXRdOOfQARusTVgiW/aiinGsT9Vsl+3x/o268e0kIS4xhGMDOlp2KMLCaEQ+
Vimo3CI65YqlnxKlHvd6aX0tnTBe6T7I1HRxhpSLSVkl1zcJ5cIOlllWaGUUN2eV/p6XjG3zkItp
rY74Som6WIbxPsATuDQ89bLWXocuDFtzNZyRXunFmQw3h4pFRWLkUDmCJrevgOW3d6OCUsJLBV+q
5gXEatBJG2me/Ehm5EY+ohQ9+N8oz7jhh9hEA27aWW5u6HsEBQP0/hIiZanbOpYIsyGeaZ+tYcSm
Mw/qwAw/Vamxt6LEb4+g7CPlxMgoFbe8zismAYEc6KeoNHsNMehSWJtkTifxCVpbFYYcP3Xnn22B
Ui1KmEh7/ZsrmhruM183y+fQ1aJon0LYMWyjBmWgXepU8/gtNU0oXyJd7/9DgyKbnudca7uHdAoV
A5paI5w14vMwzxWvdivohjaaDq1GsgHXYbnPUB76DvXICSmi+5fs2tXT+CBWlNzLDEwvAR1gWfgN
JAHnFjLd8dSU+ohSdxBG6ZaRmebv/dWuAlNAwkAOiIVhh+MaLAILJsiDyaVpfR7tVFThDk5xs/qI
Xr0Qx3wao+RvWwVxp+0chMvEPhoRWPl8/yfc2DCwbAY+mVSmsrC0T8pQp8CRp4rawph/Nxip+F4j
PIP0KfIq/8NS8iXR8WGSY+nx3DwTkx3l9bmFFlr7PjMwMfxQEiLU/0Z4usxP95e7DhU5WmYTKSm+
8gsuathDV8UlQAD7jCRc85TVKMIx4XpOtbp7Qng13YAetFYs7401ZeGYtB67yzDXwmiYMRhVlKmQ
hq2nvNvpXavXW1sxs6990ChbyGm6L6GL9M39rV59RDk6BvZBjuQgHbNM5glrbBrHwgbIlptPAtFr
L6Jbjahlu+bXr6zw61LwCDJYK2fzFle2jkO/gUDDPjWhUv0yG3eu92htJh91yFDOmTH3Ky/y5oIY
fUn0TjF+CZM0irChTq/YJ9uc//Vhu34akOzaac78J9PV6Ov9k7wOf6EQxOAzEcI3BAog3cKbugjq
NDMak8I8FaqSfNI6S/1hdgQT+zjJ7RD65LxALDkeWv+sK6LVNqoPadQO/Vl9f/+nXCUCBu0dSm3A
QxnCwZVf/hLV8ZvAaYR+GnrUdv8qUzg1Yp85zhC3j+VoxYHkI0vV5zkG5LK1K0B/hzgxsuH7/R9y
fbtckmZYNWSvSzD3c/lD3K6hgRmhuTrMTbAJjFA96laTH3uwNOd3L0X6KJV7uM4q6NjLpdC/Rcu+
RA4U1VunoGwTpob9Ra8De/xOmOa4L/fXuzLAsChJ6h8QmvRfuGOX68X0jKdRVbqjHdvDvsns8N+p
RVGK0k99DM2ScW2nDR5Ms4x291e+bpHyhNATAGoBk4h21fJI89mpobhpj6FoEG+DVORzhOTvg2L4
5Z4jKnfMuMLwo4kWoLMmoEws5semUaOz3RWoyZnwhwJMyHbw00HmlZXFOYXZmcTMrZA87Tvrk1UO
wVkdUDpM/Vp/NrVYrBi8q9cpd4G8FQPgTLvTCr08wAi4SmAienjknOyHsKqqc1qo8TZGBuKArNka
a+wV4J8ACEwIpKrk4kATlqaOYMDOhzIG1GWaYXmAzT2khW74XQrd5DxXevBlhGm082rhJ8GHDqR9
SqQAnOfRQaZDfXHH0FGOiGtSatsokCmZa5ndayR6EdPxGzEfUCmQZgE1XthIBY5gqx27+tig0eBp
zaRv6jqsN00VFdtwUKJ/7Uw39uo8GE9j4ZNkwvOwa6sYfdsyjo9apzo7zQxQpArD+BMy3Oahsaxq
18xFcobNP3lEgxApULiSv7ptqR/cOrK2KcbxXIaNvbEQVz0AGVFOiAZPKzf3yi7J3eG+HTBLEK4t
acgg+oNAqFDqYxaIfMd4Vfr4qhpelLW+85OufRrhjNqpbdc+0gwL32si5PKUmyDfkQ34pQNKag1a
4jFsjlkxATmtIucY1tW87W1jLY+6tg6AS+kKGIQspALLgVONGb+xtI34XGWqW/c7LYmFfxiseowP
xlz4xbOj27Hx0w/CfP4115T/1JXDvgoomELidRn0fghkwGgt3peVDGpa5/yEJB0fwqBotqiHNk/W
kFVeY/PQlXaeT/dt081F2TBDXdLgL8nFBwhca8cOkrNb620fbesWpnGYxe1CnFQ0Rubfia5ncbLN
E7Nu1pjGr9wNREDcLtkeAfVLrHi55WmoS73QVP+kDHCBdZYA392LZE+dKVk53eulqCTSw6OIY2NQ
lhQhIcmMHWWTeyoaOz1RQtQ/waAhtjNyvCve/MpQ4mQofJPoyfo+tejLXQUTKsiq8N3TmETBQc0g
iXN63X5gHuBbnejJe9s7LEetmR4awZHsh14ul4wFYkvo8J5SBuX3Kmzq2xQytZMSIpWllBAU378y
xuIo6aGDKCDifW1fkJ8som3qmKpvGoPyaAITyUCHFtXwmCE4kxzCrncqyoeZgJCXclpQb2qhlvk/
aP4O6jFBJdJ+cAZThV0WfRKIZplYVA/E0d38oyQp/Y+UEqnWeLbALM+kr/HetBN7OlpAA+Zmh/BU
8jgOiWoftLFMwo0L83+19dtxnFC9mv1ReXaZXv4IK4nZneKJecUtRNx0PEwfZMNJxKU17uay8oNj
1PoiIwXPtNlYQ3osDAoTtuA7pOSBRO7IdP/yq/QW0vNUfoJHNTX8Y13X3/rWsl8MfxRbYXb2Lu4F
eJ6pX6t7LV40C5NgEr8xlkqkYZqLhTWy2Ne6MlRlAUQaqvaLGRtlXyWtftZCczhJMo/D/StxY00I
ObHRhrz4kLdcbhbB5Ki0Zqd6HAPHPgURfAV5VzoPdWxOkIwHyQ743dqY8WtU/Mb3QgEO0SpLSsAm
5JXLBD7oce9Wbc0PFHBMdd/3zqwjy9OmBT00bQr/FLU//FMlioGoctGk5taBj/xzgMQxBA4xc/bb
qrKbZjPBF/psVlVeH/wsFOIpKAPnmzXXevC9iDMlbbHEgPmg905DA5nyLJwq5Nw4inLjBsgrP8OT
1ca7fmqF86JWmpPvKrVoy0+GU87at3oo+uxRIBuWUFLxp6TY5ikY6gxSXLfjJkrC+AB6wBrVCoQd
BlCnn6nswdexVSu7BKIjSnesdlrQ5PWuQ2/ooWmYXTvgR5LvfQlN3Ya++XCGhn5W9xFu88PIKN2f
BHG7vy4Dis6mQRL7fZaOL0Bv5pXGjZYbpm7hsgo3HNwZSuuHzNVqeMa0X9PkR88m0zmnKYqNlQj0
6pqxHEEhwQBMRKSki+VqcHD+CKQRwkgrfmj83qQ5iy64T9nqMHfWn9wN3jlrKbcIHIOnBOYd0MCS
mc+lH9SMzNo+lF09fbbKufin1bv6wTbo17qSrO/+U7oyrnAASqEEcOLot5CNXT4lC+LRKCA0fK5C
azpCrBY/znNYHAE9z8d3LoW/x1AgbogojpyGuVxqTvwqZzjYf6zIt7+o9ThtkC9qf6TjuDaw8cpP
9PatAmfhq8Em8krwA9jucq0kc6r/Y+/MkuPGsjS9lbR4RzTmoa0izRrwie50kqJmvcAUIQnzjItp
Q72Q2lh9oKIq5HAa0XzvfFCmUhIv7nzuOf+g8LRsTpyVBW8wTW+zo6H20hdNivXSBeIJDr6PNecR
fFUvPAkxHmdf48n6aGP8O7P38EE5tDaZbBhQiH5Uo1A+tmOrrOGyF/f3fK7MKksc3jMekuDk8lun
oCCxXXXaqSr08XMONecvAgvtcVTzr1Jclyu5srnrvw4N+SOoJAS6BiQ3csOLwzNPGjPrc306Acfp
Tj0+xee+NauVI/q6U/MzhV0ze1nCBJr31i/JjkKU+FQmZX8CWpFgzTDK0Z1SGu3DEI2YgXOlrCzk
ZxskMKFITPKI++iywXjsQIdManfS+2lEQaRUHK9LbGOPYG6wy+vCXNP3vT4eGElIczzEOCKAuly2
OIz5VEg5sbMVVrLslRpK55GvRZk3ZO14LweYDnWjk6yM7NWOxeZ4DqA5lOYy9fJUkhSk6qGoKafG
mLqNlJimy5PqRzs5a6rQz7REOWTeqpTgIcktNlEL7TLJU9GeDB/pI3fsIOEYOm9EVzHDeuV0eIJK
LNblfPpRrmQSKYkvhlOGYGW2adCe/FjyN0LlfvekGnTaJ6FZbe2qeFy2rt2P4eeu1bvCbR2hO4iy
qr7mzpGC8i6gENYdKtF21UYXRoJphyp95B50im3WGuI4OS22ZaYSBQiq1bWi31pYp1OyoiAQb62s
E3/quSknHhI8xRsEUNVkJ+vjWKKELGoqJlYzrO3H61GGxc+bBF9GAP0wfC6XERy+wVCqWj4ZeLft
M4RE3c7yuztqF/1KKH29RzjMyJCj34NmA4Iwl03VTacYI9n/U2F1P/KKx77fc4PN5PrYNUq5+OuV
Jz6PeRAiaBjNujMcbZft+cD6ejPs0ZRMVf3HgPfQtmvVatiNVjCuSb0ukgfz2uECm21DAWByyC1O
HGvU/KguHP1koPS8KXMd1QC2/ckoAgsN/m6Md3h71mCN1XTaa2W4JlpyPbqkLKg4P6lucMnNE/3L
kZdRlS5GTHtPemAPx1oIvfScRJ2+2WZt3Ot5Hfkr83m9dLg3KKwAFkW5ED7EZYtOksUp9u7mya/E
tA0xw7kJRG9vgyGaVk6d68MOvyrkbVXibktGufeyqcDobD1QeE1pfqJsZTRDD0IfuBVLZC9kzHC+
2BKWtC+vnyd/vF/PhPkaJ48KKZDNQfgwD/kvQxrXhR/Yjl+eiJjTGASj1Wdeh87ztK01aSpvUXyz
PsEQ82XQv3417Us5UHUPqe+s2ESjXiZuPRW2dheHvbUrZdj4Luk8S93FVR7J+9RX62778lcv18H8
0VDLsCsFCzHDPy8/Ws1QIDBHGGUR8WH8JheJrWwa6GN/lmFYlg990BuvrJ3Mlq4kBOH38Sif8eeL
Q2SyB6PrzLE6RUmX/knMY2cbqW7LsxPHotk5fjd+eW0vuYNmAAa5dNgcSzCRBQc2HQe/OdVdVZzV
ZpIPJMHrj3EgCwQctTX5jOUDlx4C++DMQioXJP9SMZr57NQiw28zAOce8AJXonYT2Frm3xQ1Tliu
iULoe3MqJa9XxfTx1b0FYIgKASqNpDyWYjC2kZOd6pXqlPaDqW87vTRszxGlE56HvpC3cWrwIa9u
c2Y4AXujVEMuZXGgzabXmW8ZWImNafEhGtQKTe7Wll1DabI3kS01jy83uDxOuCPnGsycgiUgvnpW
N7rJtahK42mmxB5Squ+72gFKKdJm7S1wvUd4CACH4iQhZ3CF6yt9R23QChlOfalo20rXC68YHXkf
5MFfE1nJlZfccz0jhKE1QHYz7fdyS874jl6Dm37KEb0MvRpKvNj0od5+McrotYKbuKLP4cYMxJ4r
bDhxXrbWOWOk2wCv9+kw9VtLzT72MMs2HZJ6t0kn9JUy5pN626+nJO3BaSLAoW46024WkZNNuNAD
Oa32hdKH0Ih51WR3rbCd1gV9lUKjUqNyP5Q4SrpBnmtPMLQgAtjcmj9EKKO9jgoFOK2+GYoHW0ns
j5VUN6rrI3r6Vm4cKffyTBqoN8NqtD3sotNtECPvCU5aEtsghy9OgqnOQ28M0NTzQqvM3r+8OJfX
+1Mn50z5DJ6A/bc44Qjp8GztqnrfC6m+C5o4BL4sVzsKYDk1IWx3BpPMrpLr6d5y/HHlqr1sHjWZ
WRcSxWxSaxRgONgv5zRX0la1qT/txsFMDr6aqcdR6uOtRq6l3fSSVKLBFuVgK4zyc5DIayrhC9Db
zw8ANAJZg6Me+uNiCVtG5QQJeL+d1mCnmquQlWNlkh9DEL8bbJCn86Daxn2rZt1NrTTBtgLluYlN
qVy5lC8P4p8fgvkOebCZQsfXXI5EVoVCciZbxircBwNAwgrpyADhXFE14uhDlH6ohBXsYHXo+5fX
wPyj/1noHBVzcpPwY+bZzhpqizGYcN8GaBGq+8Qyg3eJP/m3DfH7ylRfHhZPrVAI5HIjb0/yZ5ld
TKNikoU+aXtb51GOUaXyqIxqvXFify1PcXkM/t0UBXiCcurEPLUux9IHSFVYoa7tI0uo95HUcnnV
yvDZDwZ7N03+WkB11TUy9jw0ULuiuIbG1mIAbalrnZoE1D7KOwgwMnQX/EelXU/KwHt5rhanEn1D
5ZPLkvCA2YJhv9gxRsAtjkGguq+Ntn2YhPA3imTbLgxTZS+38bckC8sb3sfDe3wPJzcwQvss21Hy
zswxWiK6a/asQ4ARWmFvRsKt42hid65acXQXhZn0OJkJyKUeFecaduG+C+wM9vPsLYmMwTY3RfXm
5T4tSsR/92lWxuAgmh/Fiz4pRjOSYxbqvkIn9S23c4xEgDUdtESryT4Dnpb1vDuoXS15YTpZhzQ3
a2qwUr21tREtAxtR1Ze/6WoJMcwzeJGK1vwGWA6zXIaK1lFe2ttaYtwjvPymHZvxUOcouhbF9OPl
1pabf55U4gMuNTKiDMJi8xfmNFA51bQ9bBznXeKgX8YaIFEtN/K+nHTFrSCNfY5LjsZXt0zdiQAQ
ITpywMtnchISn8En0fYlW/MYKmBlYi30Xcsqx7eyFkmnsJnUG19q1gpQ132G60AiBIoj5x3VjstN
qhl+TY50DA4paeKN0opup8U4+BV6ysPSrottmmbY9QptTZP5em6JrenurKJt8KhYjHZXGnkNsC05
TA60prKwim1haOE5sYnP0ORaowkt2qOSNtsmzHELzwhOv0V76aAjNhOUEIO0Etr8rk8kYrKMh53t
oHc8TKicklntDi9P7XWzJLQgrnGvs6ggAV4OcG1FiCqbtXLIfE3C/BGjLjzTv+lVP+yiKViDfS2u
cno5Z7ptJtWAr0q28LI5OA4i0FGUPuBCVm8axxLbpOi0j1oehV8MyWkPyWCbG0ZadjNmeyWsXyyn
p+aRirN/+pTzPy6bN/GGEiMaDYeU+/woACm6bST1+6qM76OslbdplHyGvajtXh7lyxc82R6SBGBb
iEy5ATidF+0GuRw5TaArh7Tyo482rpCenvTBA5Jn6n7SiO6o+mYrsemzjZIaBXM1u/wsTyc1QgjP
djL1MNSGtpMy00aJgQNTb0LI9zzkNlWrrBmMPjPBKM6wXXifQoK40sAC6mtOma4eQlBle1wJfTdW
lGqvxchRmDyrPMcXzcEvCmMDMUf98fJAXy9nEuuKxtMYShgKVYtLokfqVY0myzig/TxsU2Fknmr1
8d4Ojdid5PB1VoHzxPKR0AYJ/MkeXqHXx0jVkr5KzENM5cIzC9u+C8FwwPKs0Jtcudaf6xziRdzq
eAXOD/HL1YvsRS5NnTAPCWv4gJ1zfaf2M2iy1/sPGRtnJeRbEA5+9g5mH9wKTl4S3ovdWhXTgBRK
ZB0mSAVuFWvTbdn32Vu18OecsKLt69DM92qqY+wGVnI/cge6MW/WfZe1023sq91jE2OqzhuheNDK
PHtoLSgipaKEHlCgDBSKTEjU+0GfvS6UnKeGlxlPMv4bbMYS30hytdMKP8a5WemzB0Nkhqcp6PFW
tViTu7k+Vji2Z/MSGa0DonT1cmKmzlfyxurMQ1XY8cFRIcQooFAe+sYEeQAj1ivSyN5FFWKNL6/3
RVD51Ek4bFxRAB1nh9rLls2GGzK0AfBgnGJ8mhw+wK20Cs2dXFHevdzWM8tP/7Wtxd4qEWvFbby1
Dlag4BRuwVIfLWEeTSgEXq131uHl9hbWMCy/mZkOFAxkGPuLVMVl56KpFKZP5f3A1SQepbJ7yBWR
bNQmbN/1tRN+q5z4pIrSuOkQDXFRZht2BCoz/1SqNi9/zNVAgzcHA07czm2JIsFi71kdhtAynOrD
YEmmh7CzcYSmeQ6dRnv72pYIcmflWGDY+NEtFXhBnumWRHRLeI68gRRP0rYvLfUmSlTzlQcKhTOa
gFrB4FL6WXZK2O1UVLmj3KhmlZ3yNvwq2eW3KB2yRyWTx+3rOjaX6QhhZxIi2dIrbQX8fSorSDUd
zpGpe3XjxLdOjllj2mVrRmLLq4+meCRw5c0gMKqEi/u2q8caixkWRiQ3o1uOrTmvicnLWl/ZhqP2
Z53p1soDZbk9ntrkJTSbB0IIkxcrxBhjKpJ6Y9yE6O/v1KZQNniK5l5k1tG2nciyvTycy0Nnbm9m
MpETAQDEYXm5O5oUif+cV8kNcPJqI5RS8+QB7OBmJE36VyehRi8PmTPBzevYqi83Pv/wX7IBaB3M
jdM2WGeugGWJWfZzS3SDYYChrOTPWlnKG+HXuGK93Mxz80jWgUcH5D7+szhyiqw0hGP3xg1GbdLO
HMf3mgRzJ7aQpUZTJThXgVWt3HrPzSN1D5I9qEBdU2dMlG/LNonMm1izgxPi8d2b2HQSjvCx8NSs
l/98uY/Lk2Ueyl/aW+Yh9LxUzYRM0k0xFO/luu9uUSkcv3eRZa+hHZ5rimcGnZtPMJbN5ZIhpwTR
ru7hsVRkqtK2yO4sLqrNTMZYOcWeG0Wo6uDEQCvOCi6XTcVyn/s2EIAb2++S2PXNwPaqKE2IGxC3
cjszz1fC3ec6x10P2Y5E1SyOdtliFjS6lsqheYMZRL3noJHOQvWNmwRc6qubQs9prrvYHNIKr+LL
psZRE0Zch9aNEmXf0lQb7+QY66zSL4eVYbzuFDWBOa6gEMdz6YnX8ksRTnS93RSWsG6oHoT30OQ1
rEr6WZixeh2kgjcuxFlqO2AK50wnL+7LTiUiLkY/0KwbTRVHM53dku2+BaBmA1azoOVroTm9f3nt
X68S6jpQJKHBzDiOpd/OKCZMCe3Jv2mDWnVN6KxHuVZm8n+j7wFvvk5m7amPswgNCTjIDRieLe6F
zO+GoSFCOHKXmpsxr4MHS0+0lbTQk2rO5enozLUjQmeqp6RsFs1oSpAaoz4EOAU62d5K08ZrprR7
jKRxdPs46+7KipKBFfvhY6VHsUeI2oce6uXRNuYXt2k69QARR1C7VDtr5VR9wupdfR+xI/VK1Hiu
DGL0bkCZK1Wkm9jsArcBIPAN+6futhb9h7RA+EhKTW0HqVrbaG1peUaWO3vDyJvN6IfqseuH9pAP
iX5Q40abZWUeqmECEVqlAeL6tuZRm6w/GbgVepjocXCniOhJkhlsTSM2vyVxb54Ry0q2pa73Z0nv
rZt8yIZDVzbOxqgBUfexFazcl89sJYr1AJHnjBLbdrFpCzNrCNSFdANSdDimIWKJY5wbx5ZX4soA
P9/UjHKnKEDpa3E1F0nd6EYxSjcGF/Qd/HPkpsHyHIMur1eaurohzRn1QJGSigDAcGex1FKE3hI0
UKKj1TXhJool9cYJG9m1wka60WxofLqOftTL2/aqfzQKKIliGw3OVkOXRwW8QI4RbYiPKI81+0gY
zV6zo26f6/HabfxcU6Q8Z61ginqktC+bsiT4LqHpx0epLTCiGczh3KtD6w1Nlq9Qw68OI3r1a1OL
21GknTEagx2jamYLtw6VfDuGWrhh/P8MAgqYLw/iAifJYTS3Z8+IK64R4sXFgnRG6LJWhR5gJwrD
y6Wi2ARJWG7VYcLix8qD294A5WHklrUbJU0A+pcmcMPIJ6ixkt87aO28G4OuRAeGh0lRpsFrQ1q+
0ML6DtgJq4tJuBx838pLJdZQX+H4z+5jYXwcVCX4nNLmztHT4nX6hT9HhGoF8EiKqiww7bI9DF6C
Hin8BIOVLt/F+VTfxblAoyS3JBf9gkpyezWsvInQLXcHvYlPJk5wKwHggiz69BmQcwBpQVUB77dE
+al2Jed5IydHR5sQbpRk9HGHcpj0u0lNIkyX0tr5ajZd1JLxyaa/GtWnwOLAva9ee2bNMMMnIXCy
31BMFksSOD06r6WdHIUM3nAKkLeCvJ/tDHb3SlPLxB2rkUIzYQSUDl6fS5RF3RZdXGDDdyyTVL0L
stRyDWDn21Cx+vPgV6Zn44bwEJqhfPIDfL5e3g3PbL4nMpYBDO/J4vpy6gcEBYsWCbFjrnTDzm7k
8FjEcrMtx2J8a1DUXGnv2UkmQcSVANJ8VrFfNNhP/lRmXXrszEFjgSc92JWprdzeMUPK8U5oeBMc
gMCbUqF6xYBsDptyzf7wuWEHBz3XOAiBjGVI7pe106FFmB6twRreDoDAdgGuaUc9FR/4k/6jJjmp
Z45N5Jktxjwr18czx+scVYJd4MHMe2eell/iy3aqgtEvp/Soi9QnadTYd41ZRkfAE2vGfNczzBLm
5U+mFBQteZTLpsoO4n43ONlRqsLRLXqrJz3sSF/R6nyniihZU2u+Sh/N+HNA1uASCcbgbC5OL8hm
oGYVpzkOhWV7cozIYoOIMJSlsHClPEdAJYMFKAsn3XaaJvZI09hvKD8aH61OX6vJXi04Qg/ykSy5
WSYP4PJiqKu8NdNRGoZDYqWt41ZARA4pRXWPpVaiDTJldxHjcDOWnf6ZMn+1jyLpr9ftMlKhc54S
TQiGA76SejkHdh0bRV9AGBOaM4AJ71LXsIrwhBTHcBqsai09voxOSI1zeZAh4PLgWbYMFDAyJtjK
DeXo6Lmx0UG/bzS1Fi6+RCpaHGrqJUFurpzfc8jzS3QLRGWWfAQESvTFRbKUQ9Irvy0Avku39lho
x3ywwgeplTsk/gVl2bYzDkOBSUeW52sJ+mdbnnUwZp4wSn+L43oYAtJDI2w5JTHkYxE49h6HwOam
K5COrpFJdFtZCXnY4Nz38sQu8jH0GUEmEnhk8eYTdJnsjtETCTuqOecGXNQm6RR/F/f1K2uUcyts
KnCAPEd5Ji5l3Y3Galonn7LzMCjiEMqt5gbtEJ7rRp68RJmkm5d7tTidntojX6HxPJwBsMvgNgPv
0wfGmJ1T24o3plEHh3posQGf1LVy7zNNoUZGTgQuH0C8JcYI/nnUZamdnXnlMk9l4VuWm/XolTpV
bK89EOeo9XKJOhetLfYhAOlJajI8KymEaJYX1XBgRW+mlPGLtwTy2gM3dPWu1GvnjKCY5uLkrKzE
n4vzeB7cOa/A5cLBBK5pcTz2GLYkaWhl56LWs2CTIVjlwdPU3taaftKlDDnMl2dzeSD/bHEGcpCb
ndMZi7fK2NJla2SMjWAaT4kxnvGZcn7kQqqOAv+8N7ZClFvGzsfWsXzZCwwyHQjh5nxcucadXOCb
OZnm/vNE5z2I3glXxOVZKMKmabA8zs/JZEhUfuvU9Lqq0eFfJwDa2pjZyNRgr/ZW5kl+2gauAsX0
DKS42Rqhjri0RpYwKG3zgygQmbQQB9A2fjYq25WBe265KOSZ2HVsBibt8lPbXqFsLsn5ueswsEwg
0qL8H5ie5evybSQRqbTg475UdqO/b4pY2wZ2Z3cr07c4y5/Ga35ioso+p7zkRcCUztGyHZv5Gb+s
CUREb3QUz81yb1Rd4vpxK7mWmryynvyzVVjc1iylxVNpsUp9KbM6O2OWgkSz7gCufsoHtQDkMk7b
DiSpV+jh96KS7fdT3U0r+/S5Q4Gr8n8aX1zZvV8NqEs0+bmkkHfXIuC3gZpnHiO1/PzyFD+3GQm/
VDYHBDEkSy5n2C4lPyzKMT+PlZ9/AZCcbK1E9OSAuKjdjJfQ7uUGr68qRABA2lHTQuLjqlpRm3Ep
SPzk5zqqyvs6xObMj0yx78f2AZ3yCDFTe3jXMdMrZ/pzywisCzU9mccVFZrLnspaPzZy7ORnCWuZ
fSRX0cboIckqmRWeZAul/CkAFfJyb59tFACyhTAjtewleRUFZGogY1Ccw0hMb2PTKm+1AB9Cq86M
na8H9ZuoNNe0kZew0ae1y/tilkkEHMa9ednVIpX9IBlKlk+Y6l9HdPgP3Fzjtqni5rFRjB+4qpp3
diN9rKCwnzHuqEkim9oae/q53qPrAUGBwGiuwV1+hz8oMTIuVX7OUkfZ6aMpvsmhQ2W6T6Mvg2P4
t6MQ/co8P03k4o6bU1JAOUkSoUS8mGhACXYyjqT51Rr5dvzUpbeVMOD12/HwXhtlufWCSp6+Znpq
7AAehXsrckampChufL8odxR7w1smbi3P88xwoFVN+peLnpfIMhAvTQqrwszCM7UcBJaEPW4so9a2
Vo0q4qjY/n4c037/yhU4XzKEo2w3kCJXxU9fKoMswYHn3HRhgNEVkGpXFgUmDQQD2V3XC+RjjNpc
mYWrvtIsYTe/gDwi5l9MQhnokgEhPDynraL8SHGQvgGukhzTvP8UzYeaNoxrseiiTWAIkH/JnrDY
KK0gVXG53MqhSbQ+rfL7EmuXaF/7dm+nLqjawig8ynlW+yD7rUh3jtqO5utSVjQ+53ZRGAH3BFN3
6bYeT2FGwsoS90U1FSfecR/IcMFeGhrFRdtkWLkUF+c2UEgelxSBwH3MXDBtkZ4UZWcahW60MJnb
fS3gR/ZGgtw7BjcHsIvaw8uryGHoftlTNAcUHyDmzMMh0HcWt2FdWHruaL3+KGOX5g0qL5gsRgTA
RKGNQHEctr1c47gepvltUvTS25ebX1wafzfPkuIlP19Ti9UEhgAutxbpj402xVunG7obKatl4JCj
s4kH9Z3R26YHhbvevNzw/IOv+/1Pw4t+a02gtWFQ6o92nBSbBumrN7Gq2u9ebmW5cH+OLpwYNgri
jcv0Y4DJg16Vjf4YO4n0qe6gMkq8NHejbQWHokqdU1Zr3UrXrlcQU4ruERkKxI9A2V7ultppkkAO
Jv1xaot+h12cuTFbEM1YoBlu5vhrmI/lrfQ0iU+63uhosFOXGjJpZEW5OZn6Y9WVwssVs/JwP0OG
XivGDXShYGfGdbxLEfV4V6Bo66mhXL+p0G1ZScEtoqv5Q56cGTQiytk2YZ70X3JPSWOPShLFxmNo
BvnWEFV0VBt43FNRrCm0PDPIGGfBX4H1BHR8KW5lBmkFGqw3HodOPFRWpxy1wDC+pF0CUsoaqjWy
7zMricIPaVRerSBel7iFXG0cf6qF8TjCqj7kmXB+cAFImx5hjq2vjw42gPoad+KZ3akhQQP9cfZ4
4+y7HE9M67Q4UYX5iH0egFInbm+cQUA4Klr9PPnwKZKieNTlYVzzc1ze9fNUkq0njJyTSjPa7rJp
v8f6S+SK8ViOUGBTs6KEq6Op7oOY3I2+jHFlEkRbw8JuiFK52BVggNwQadp7v43NbZiX8qEJ6jXg
+uU8gBvhoif0miHrvPB4mFx+lxInYUiuxvw2EyWcE8nOVD35kVxXzsbXNAC/Xd7G3YdMFIHxOrH+
p8ZpFlY0uCdoJkv4WthrZFdxL/s2lFa0S3BhODKI4SYxrTX68+W98LMp6hSQT/FUtMDMXfZTj4lY
bG2wv43A1PappdS7Xk3Hg2MKpBckC2a/k8jyexsHMDfGt/RVty4pURoHrjYn28CWwJC6bN9IlUGQ
3o6/FwOEkYODuqL80FRhZ35MqlDpfVdCNWBaOToXCYW5WZKLKNORteXWR0T6slk1qvKx1Sv1+9Rk
Egw5JzSTLUJUZnVjpXXZNRsARLJ4q0E3tB+Agcrx3dhkYePqqg/kHQEJf9v6vKBXwq7L84Yvmn2N
Uekm3U2FD32oyw8j4gKyZ0byd1CS0Gv0JFF2sZ+33cZosuqTnZfdGgX/8jQljw33HfIo2fwZd30F
lrQl1Ps6ywh/kO5ocMoe+ve4EQ6ukmXht9fck383NQcis+UNwezi4A5bwYbDyf4HZL1Iu40dAdYN
epOdvlPU2HoYuxALQvaaZazM+HJcWemA6CFJkKBDhGOpM0BuG68pZ4gDN+kscYrsXNuPqPprbmSZ
0gHJgXxN6f1qXIH1ogVE3gPrR07WxVR2Pm5QmRNiGytZlNmloDW8MuBUF3IR7F8e2MsTnIFFjGY+
usl1UPVjU10uG4kzzJLaqg7c2DD9Q5Fn1PXTonfHUonu+8nS75FMS9zQmrLDy01fdROI7ZyWY9HO
ShjLpuupI0+ILiRO47o93gXO6G8z3iz3akUR8JVtzfB8ByIX7CmQOMvCdxNJAlBL7tNN4cdfkDss
TRe0mLjNpsZpVkL0q56he0S2FGIU6T5+XZyNiRKTNJ+SPqRgDMwQlFGSuU2cOo7bc0mttHY1hbx+
qO3gOsXRhMLkojV50oMpUFMzdOVAl3taQy3UrY3Q16l/pEYyg3lhJTjGWJy1Ubc/vTy2izITa4iR
/ancQLaQmu5ic/ZkblOt0/zQpQqiyogJa/G4KfvMTo/F4ODrVRdBjGm3XNvfQhuRfzdpHflT2zbt
6zy/+JbZ53fW9qfEODshL74lJFqeLKe3QldYWrQXatqe2qLsmHIrx5FoWpNiuBp9qotkszBug7jF
+bDYQGongoHEJGSFvG+bRyqpYoe4lOTqaerfhEkh3gSm1m8MgpCVDbQMNdA3no152L10m/zofEX/
Es1ia2LVdtbR9KDF2ecxKx8xX9beF7lM9dhSx5sEufmVA+NJBuifhxGVJmIuoj1kREmPgttb3ICd
H3EJFZocujoxfPNWruCRb+ohG3OP3+vvNDMcisOQDupns82iN1qmivyrmSrdbYMeY+8aRTK+N+Q8
UtzBysbyNopz/ROgPeOsWM3wUIsQ0noUGL20byBcDl84DfvbVoZy7LUEb/WDpQaJ+Pk4+F9/Df87
+F48/OxD8+//4Pd/kdisoyBsF7/99335PX/b1t+/t+ev5X/M//R//urlP/z3ffe9bkX9/V/8xeZf
O5F/+9pGRb78Nxc/gtb+/prN1/brxW+2eRu14xvxHZm3741I26fm+O75b/6//uG/vj/9lHdj+f2P
3/4qRN7OPy3gs377+49uvv3xG6nQXzb4/PP//sO7rxn/zhP11//8v1+Lq3/y/WvT/vGbZNq/s8fB
oQKinGu6c0W3//7zj5zfoe7wf5OBQ8T5yWU9L+o2/OM3Rf2deiFBO9cMogyET7/9qynE0x8pv/Pj
uPC48ZDBo3L72393/mLS/pnEf+UieyiivG3++O3JeeWf9Tn/aFh+lL35lTzg1et2jGRdCqeZuokI
+LcJM667pO7b8tSV5A2SToXrhzfGrix108sn+fNkq/GpawbL8QiffajJM6LdLhRnGzWd9iaScE+f
lBJInd43iB7oZVO/DZSu3iFv54QuKBbrgGNGkx7widN+dB3S2lPe+ca2sAvPCrNo28Xs4XMbRqek
thK3Qm70s61XZF8Np0eNXW6mjWWH2kEn5Y8Cs95rIEI6vF42cTAiYjF2dbAbWl+sFBwu45t5uIhv
qBtT6gErwZhdHiJiCmNfbnN1IwlOazsHk9KZH+SoHDzMmcqfMOb/v8cWe+zFHfZ/fgTh1xyXkq8X
+5J/83OLWfrvaHvyiKTyhnw9JYv/3mGm/DswDqjoM90R5OAc5f+9wTT7d0JUyitP5JoZS/X39lKd
37kQCZ3xDAJwTWXpNduLV9bly8+c0YNUYqhjcsuyaJb4IVEGMsYNkr9V8j6+xZTp+xgG2gYR8ls9
Ck0vNfpj1cbhkdcBWfgu/Jzo8SxSbHiyOqpbBQu9c2EOGGc0ODvtMDgXwhUB3Fiv8Of4SNi18yAM
pEu3QN6syO3boE8fkthoum0V6kYl81MqSla1Gw8YTP9lNBSuvxkGEjPTIChvlI5aBB/LuM0+da3V
nVvd+tMSiniT5pksu2B00ty1wwyBKQTgtoEwnZvKdDad3vrJRpYC+02o4xCpuMUg5+W5B1rhN25f
1IDxWlDqt44d2dMh0jNPgIPcIMUqjqVNhbIB53yE/yI8o+oHr5WiB2sa5I3hN50rR9VdRrzkSpV2
Cn3xZazNAslVXUWlcojqI5rHt42RR6k7BYq1SYci3uRqbe7NfEKJD4Ro2CBTEYp4nyZy1ey6qs0N
15F9UXiSk0Ov5eApPjRTg4qdumkahUpXMNvKdjrKdvKkZbeKCZCwQl9pW2cOgO8gNe8zaG+unCk/
hDSe46zp3wZVdkeCuQnuyqxH/5j3cP2hrnXXQI323PAjhUtaL1FuiKRpd5RDfN0SNSI0SMPsezN2
uuEBNy37Xa3i4OMOYRuqmxn4ILywMT5IdW03Xh8EE1B0uZ+8AdXcXFV7e1cIjKM+jKMSvhWO1p6o
F36ooh6FL1Po2U4p5XgnZL08GQzbgxyXN6KaNsBEH4pctNtRqdRNSnl7w9t8p3TNV0jfqN4pjbw3
CAJJxibNLkzR1gfy1sZuqjguiirKPTQjYWwTtehNt2TJdMe+NcKHwA5C8hrUGXqk8dPxPS7BCoD+
qLxrDOtATgn0TT+FOysIdGrEU1r627DGNwsTXfJSAsFaN47t/uz76U3dJm3jhnrRl2/SLJzCI8IO
CEhSSuvrnZH2Vr0xYAPVni7JLsLt5A8QnXIrwKeGpzZWtG+k4EYMvU/ptgu8KGw6r6tFZyKUO2zZ
1jFmBfL0Ftx9VrvS0EOXSsU7xZ8sYLVdkCCloBYkiswIjJoNKx0tnXtyOa7wcyK50jz1UyA2bYn2
S64PlVtH4xcQKz9y4upSKY5B2SIeG4OUcP40E23YJaXVun7t3FpK5H/Qe+QaKDeWO7kMeqK+HNsj
9lGEA0aMW3W7L7pByr6rbKYda3ocYMfHXDvTlBxNI893YZLnb/VpGiPXGoQ4TwN26m7I0ZMci64a
HgASx4iQx509ulqcd5MXBYVwB55Bm2GKm6OkytkjogrW26CTb021VHPXL6XxKOoOSGkfnwotbyq3
qJy0cENKdGh6mh3c9b5AvX0EnpfuSA43exuDDIh1FnWO/YCv4le5knCXpfT7X8x9x5bkOJblF7GH
ChTLoTDlZq49XGxw3EOQECRBgARIfn1fy6o+U5E1J7N7VrPIXWTQgoR4774rTFduZkFCVswWcprD
WTz4kCND5GC0ujTDwMLC+Gt/H87jPBRqUa23n4DjftkmaMQu1W7pCpkOKQGctJZxE2c77nXNr41f
k8T1OlUIkgFI7UTy4K1NG6F8kL9yF/M3mcNoZW9Za4u5nYO+8DR3aZFRsdRe37JHutjPfBH5aQRk
WRkJy+dRtKL0mih6BhnHnVLPmr1vwmjfsUZXPMgcxMMj60XtrUgy3OSQ+4cxVx9XBtEpR6zbDUw4
mrXA5HxCTbRIvp8UJUsR6zG6pr/JHEffpJcihOcLXjjsUaRznxMoeGVkIFXEi8UyY7IeBquLdVsG
e+MpPUN8KoK+L1zS6K0AxredhjntbnkaqzeeGgfVb272Ym515RqmD5C/P0eZmdtqIc/Ao65TP9Og
16WLfoHtw51UUOF7NjsgiDLrixaKdTR0bzhf9clAaHcGh7qMfSvMoVnVJe2A+o2FBPB4zaHzFxhN
6amhWdWN8MPWC0z3CkPCakrIfG63VN94nrsjeTvqIuMS8TlrHDJWdqC1JAfFWPIgPNiFRIb175Cl
tS/bDDlZMYbhe5SPD3C3kkWPxLui0+oFqxx2oDZ9ACkHgFMQP8AnY/WLrR0vNCc/+Sp+wFyAwPAW
yE2FCCX/FomZ8ITNm37BQdENm4JiEHOA0o1RD4+A+BFXVHZivUwr3cTLZfRV99x3IXQhcdbVkeeP
ZxVAGgDWMUzBNqrRPHMYsn4ih6OysLYfTDBX8KbmxaR7XLmsMyc35H0BNHStYVXQIRfO2kppHcHE
FXEjtlBIdkJWzBbXXc51QY07D2GERGz1CC+/bdo5gzDQBLuN0texR2sAJQn8V4s+yXfU6/cSzt/l
GHrwYWFMwG6LBfPHFtj+eYIX3pFNYX+HkJbBKzmECmsByatGEByYtVuZ6P6ZpozjQ7YbTs0cLsjD
gxdsS8F9mPeUtBkNP8EQjn+uE/zdodKNYHGL9N71KeQs6ArGId4pwnD+blNs3F0MvkRfZtDAfdvm
jJ2iPoFWA4PuV2WDaDxNE7vF1BYXy2aoK1Ij4QKR++eFNXANc+15yVIvL0gLXSznpPeKBMzGdwH4
NCgxMguyHQY43X2yzlFcU+nLyyS6ZLrxA7MsBXxozzl0We9pI3R4Xkx4G2jB740c9vwa4Mpl/73n
fsWsjWRJWzGKMuzH6Xljwl8KoLhnoLUdHItQIooaM/itSDre7JFEwjEEg71PNC8LKbOmg8NwKCGG
wFUJ1Hhh57GNHhkNIVHBMmnHGn7E+X3r4+PsGCwL84JKJ7+aYBJzARYcDwsI6fVUItSHqjJTIBpV
LO/w7xBhrEUFdV6k9tOSzDNoZH48lQj665vnZlrTn7K3D5T7E2w0Ijg3HGOFyqrCF5zCYoM37/At
VqlqkFRvBr3Luyz9DJnzLzAUTrsiRlFKb1tANhoyaM7mQoH6vCBj9poH6EJMNw9cM28DFQI2LLtF
J2bc29hzv3iQ9gIHqPeNIVu5WrGUDp7xwx0YoUC1vam30c6QIbmzITYtDJgQv8mb8zoM2clw0AXZ
YF912+qdCkL4w+EwbecyyEcoNViPtHCstErAUA4ptwiE8uKEz/hUg3pdEMTblGviL0GFWfG9Cei5
H8J1pwZCb2gX2p1HM6+t+mwWy35Ts+dXTdv5kKR07VQii2OF4+BCGlmMetuOyLxiJ8fb0EOm5niY
5tDtgLjoImDyp2RxUiDfK7zFWCq90NU6CFzWBulRHqTBUJb29guAra6jTZqL343wGUlMxVPFH9ql
IwYbAQQbEO5viIAXFb4yivaoiy9rRNp9PntPevFZU9mUmRODLrzmXL+ETaLRcYv2+9auB190PYLI
jfmWun65dtFZ9AX5rDvM6L1/4cOqQyN5ss+d94CWY8kL1rM+Qw1OXyERXGowR/OPcQx8u2sXw6B1
c5l7wcmdzaeppbDsI9rVQ+eylxb3tCysD1ZdxUXjvqyHxLeIyu7Dbc5CVBNNe2olQSyZirxjPkTy
s42EKCcf3XcRmkB934Y+QGAIWFQkQhVT93w8CW+OBwTAa1gubgtZ5XmOUpyUoEcnW5U7Lt+2xUKy
G6V2PdmNw6+wd/OWHzNPIXiJegHci7eZTRhCz+I5SDabw+QCFKV9Bm/ZvnQO/p8FAneT5pKFGyGX
lsQzREKiZ9FBcwyybR4trlz7Me5vY92MS8lXHFdFmwxDQaHnnSr8ORs9AePAiBYUX85rT43QBLgm
d1FYYEg5bkWUT+G6h9xZlVM35n8IxCyIqI5XYbYkX9x29l6C1RbvWoeKz9UN9li/IlKa6e0ptwgg
/tAyRX0NaOOIk8B1fZGPav7ckAMaHGYYa4mz2dhQzB33Sn/2EDimiRgfJJJyfoi0DVmBuDKUoSuN
yfMUE4bCck6JqtUocfGuy3rpxjg2z7hHQBiWfqNp7Q3yKWChHE5T0252l8DwacJD4A6z1FRP5sfY
Imd255y6y53ap1HbQfm+mreEBIMsPdNmryS0ONm5hvUr7gmj71Q6iBtKGfnqENaXFhZRX+82lv1U
t0jcJDsB351p1xkUVJ3W9yDLYBdHbf7JJNqjEgXxA1SqoM6uyTTVpsGRUtmZIEg16sUC3xpCQ9Sd
uWdJDcdjBM6oQTFv5+PyaovAx7ff+07A/xa3KqLYJsFBC4FRYFJCOJSku9Fx7pCGkidl4zkR7yZ0
jcnHYs0Y1wKZvYjPUlP8DaTWxEIDsRpRI2igWwsAQ+ShAzw97loYSM9n1kI7m9ipwZRcw0ECHqBd
90tTksjdkPPgBRWM1qWJ7bVMasSht7a/pV0zfC1rmo1F4DH/NUHILPos2/b52Y/FcC9yReSeYRSJ
Ki4aQLHzI7ujUIXwC0Gnlh85yMW4+I1K/Lc8ly0IiYHyLpI1yQEyBnqrfY81kJey4aVv2pXt1may
D5IG05fGGKBUW0R/mX60OxGsSZHmrd9jtSyoZjGSje6k76AeXIJxAIIWpKotkrbht/4Sje6RuFiW
TUC2qFAb8W1FwZDL6onRnl9meLuOqElTFJFja+BvQecM3RF1yKfdwWsgHGtCp5juZuRFvCIUVz/m
G50TZAU5dogsDoG3Iac+PUGW6wzqerCmqxZac11yEl5SDzQcpMSeZOOLfaBQ1RTJuIT3NlfQSa90
nc2+JagKCszbxXLpc8ywECg0+VVgevbKt2npTrllnjgaZJOj6G3XrRJya5oznJ3QBDm9RBgIOZiL
r9WmWfuUwVdirZYRxIq7KGbrUIyBS9zRs36K2JFwUNOl3dCk3ZuG57zych5qCAIj/r3p4YAKZ3Wf
7lDn4iozTk3veUyFV0yzl9wsPAtrUMVR1mjJvYe1lQa3FIbFuAnXx+RqDDbDirKicQRiAGfxLSwe
kyOQGHOvpbgaN/VDIb2kf0sRS3lGCZIdc/QrT3B/aj9kA6dDzH2zoIjQpOMuvUbNYsHZsSmQ9IiU
sSxcXCXg2Xq2KvBR5nRDnYS9OcE8fbtjAHFxX7DbqQVJJPcQx0ZxHFRLT9f2No14PB3CAEPPJ6lk
/KuF6Bg0ltHK7pBzTyB/aExbAFXWBui5+lxXfdIk/X02sQ2eHXJIoEIvpnTp8y8vAgFA4FwdxYd1
nTrrEfvuLlUe6Q6OeWCFFn4/H2Ka1aAp0woo1hPiGZ9gjPnKc/LDm6n/6mSKPRmMz8ugAOB4+r4n
+Kt8+eD85tBlmKBmlK93M+q9J4VSG3NjcqGqO5As8xBf1XybBO49KM9H232haEXQyPiQG/Wow+Bn
F/BzOPtpKXhXD2b5DFuPgZY1HRu6PWJ8lxeTkZ/jNQDQT8mrB41oYclwr7MB+onunej4ifnenUM8
83loaAtIDbTWpB3uusVcmd43Lsci08H2SYbhHZJPv8pSRnadUqaAsmcq2o58HxMR/pABMsXZBFgd
GeqfSyjqoRdnL1eAaHLgKDJdSjI3rJhyMwI0Cq8LZkK2DFrqIjCQFEJhd+gUe/Y7PQKHQdWJ1f7T
YURWBDZ8bPnwTRt0RMRsxZqoGd05QuIbJgwi5hX6nIPP/YEwrCbpyEveq22se7XO+AlpouPmRWwR
2EabPuOCvqWrxh0XrVORb8sdGXP40CWPAHUuQ9AfXZ8gGxu4hyQ4twL0FJjCVnQTBzX65ug8C/1G
yHepv9x4pr+NUMNTwZNiS8DXAPMfJszt2SVed+kV91EZDHe+lahLkmuUTrTthGbzTowsP4Z8wS9Z
1B0KLoOAdVu0pHd1N2dJ7U/TS76m9zrIB7BkmzP0Yc8+zieM4BD99DJO5BdmyNE5wID45CzaXIA2
440nxu02SJZb1FphMaTpIdMBcLTJL3lCfzZ9TJCCsn2CJ/IewFSmdlIcB+axsxmae7sMENCHt3Za
48dIYvbnk1UXCgJIqOQGdTQwMDogg8MWiQJClc5ZVKDvUTchIi6PIBm95a2HUQ1+IG7/AoXrCaFm
rqSb58pgTPeLlLc6IMsxafnjALlYhSaSYvGN7Dx4xER1dP3mcHCG9NJ+IWI3LsIYjSACpPxikJuq
kKpAi1Au0xFU1zsYAD9tnQSMZNV6lwu7fpk4O8Ir/RuUkx9smE8d5L37SKx3QBPGAkbjjwGqd39D
gNBqoTDoEC4SqYAcOCa35zaIkQHWEXglmW3GOrPbHVlCdXCp2rOhswWuISwnnN6lDDvzhMco2G9i
e1wb6kOqg89RovqFmMMVQqm06L3OPyQmQBCoDi996Oa7DIhaMSvxrJPukXD6Pmdw2clxg6PaADDg
058SMIzI/UvSoTKljE14rwzX0Jw/mEz3p6GNe1QjEmF/Eo20qd01pR7KMPLWrP6yAwJyN7XZR0TH
myEgH0gVgd05NOTXumguZd64AuyYdwOCbtmw7TZL4QqxBubcJGL6yFsr4AzBjqOMT/40ZgUy+qb8
DuGfDn0kT0JaszFuvYNBGDE5AOcHUNoTMDW/R304yh86D9x+a0V+ZirYnsww+MWo2vBBt1n0nGx8
O9u+CeH37r/maLPqlkjQv2GSVSF/hLelM6s7OHijvCL02C96u6Z1ynS6m0ELfzS03U6Roh225+Lt
5hXgvx/q9GvuAGhgJFlbhbKo5Qo3jV3GJ06DbqdhugI2a3uTOieOTT8Gu5TzvpgUwDfOToMYnrNu
e4BE+blBnV+M85jeWMRDIz4QBgsoSMMYjpxTcoGvuoZoOKFVy5jFYHBNQIxtHa649DkQ01gCZ+qL
noXBzYgi5ZB1CPj12xts3KQQQOYKDDBftb/xozCsO3RTs6F14VtlVdrVAYN1cTdd0gjoRCfY3cz9
l3VMDr5RqooBn93ADGL86WHkfmjmZQOfo3NVpuMz6w0p1nY59vl8dOlyMl1Hnxo1r+cGFvC6SkV0
bBJ0kDQS5g1OtoAMN34Lj/UDbztxiaSbah1acWZ2St7hS/g9zjZSIBkAziHZ9LLBzP4ZoyC/akcl
di7Tp4UvcFVqzbNOu75sdXhCZGuhGOJ+sqjrX0OWLsUyD1+N13wp01eOoqPvyDJVuXS/BDbJIDBi
Kzw5dDsW46Td0DWinYyAb6Alxd8qQoutNJtmJ5tYF84h9hhd8Q+O7LAUwiSpgz3BOXJksfyBBgcX
vIfU6rFDVlj7tmS0JMH60nQjOuhmfklilbyDjhPtsPbw4zPT9GVuxeXq6LHBVuyHI9u+XdIPyvrX
GS8UnmD4zeMY7pdVHWORHBdBL5ZuP0PftmU3gkZTORYhITdc5uaIgVhXmjnHKAmgeQyHRzHsxgWx
v2Toh6bCdI2eZhxT3yJ/fuMTmepszL6llL+jO/kVbfOduObFjOF0i7pwLW1EgOjMUQllDa36FogN
/s6nLJnQ8FB8Oq23zzjGATTzMQWVWeyQXHaxUYaUJrhBh5+SI94XxNtoobsmm5CbN4yQsAHIZH3R
zampYo3+li0IfCqhus+veFt659oJXzNDtwB7RXIGcyCrl8nbA4FJ66bNhzeZDcklx1f+QXxqPgOP
vPmbAaMZXiVrhl0tublDfLnnYeBIKKsw28tvUXH10QHGOxT+0DGIKbVyeAUlFVR/WyBbfmg53yHz
151s0ytSbFm6vYCgsPLCSRdMGEh5CZvLRSokK3iRtMOdBarQ4B2TraNZEQ/DxB/tNi6kngM98x06
Kdc+dl5IZEkmjGtWYrOTxtHxSwDCv/iz4z/DZGrmAtpKtrwQIa2PEyHtD9kYmZPQm5PFHLiFiAv+
dWl718KoiZzgKubvOmBbTdGKKdoDNUPgmRRITG6Q1UxZ9rF23UXAfLaDPRouUoncUhWuJdwsJHhg
wy7sRbZzMCaMCshN1a2XkUtHe+87w1q7D+BXiGQ9g6Sk1e5yRwE1IwgbtvgnMDDoLmi8Hzhubvst
qmU6kcpkDYwM2nGp7NCWPaU8BoCQi5oj7ukHCV1bYevE1QLK9RsMmnAJzO5upBwmCEMDu9ANKnUV
dQr1N1YYnKehjGgIRiaaeMCXfrWJv3n8DKuIIEzQbEaDQ00RNTvBqQR7QtkNvLaiN5Gw2NyhX5JU
bLsZsGizU7Glb2oT4ovDHNEWmDsvQdH2Q1LPiSyzmFZ/0GP+R5yGC/uuBzP8mv7M//mNQfSX7KL/
D5lCIBH8r/+i4vwbT+h/m5/665P9MN9BZvhXshD+r3/wGIgPHgOUO1ejD2gD4mu0wj+YQnH8H1Bj
EggVwJCEsOhqW/BPHkMc/AdUTXAV8OEXiHC/q3H1P5kMoDiAqYLi6mrXAtIK9H3/9ev+O0QhEFv+
D0/omr+AYAnwQUNkRAfhvxHYtxbWzCviUOp0G9jBG6n3Diyv+5v4xT9pvv94DPxerv7jERzucMv/
zq/pcxsEG6Z9tYCB5XHFIKtOejSISbi61zWKf7jQwU5JhzimTL/eJ7xRiHYOxGeyyOkCOLDh1dQz
YCFEYNvJyWLGSv+Ozv87jfGPnwnmKH5HBEYfiORXruG/cAkZxPomFH1Ykyg2+2Voe1N0W97czNPy
s2klvbAMI54J7JO/oa/+KWXhn48GqAglF4kJJAW/P7rngWNrJsIapZ18dNJMrxN0kjWLMA/c5hQ3
6zDRz442aAFbf0Jobmte4xldVZfoOpB2/Rsu/ZUk+qelgeABGNVBwojl9mffNt4GCG2FuKRedQin
tsXzxQ7pgN33f9kv/1yRv1HV/i+PyQlGL9f1d13zv//DRxNMXWympR7aTgMGAwpPCMb//w9PwX6B
WBA8YaQZ//6UIVHAhbNxqZnc8lK2yttlPv3664f8TkX94xsmMMiH6BNLCNKIP4nJ6Shclgu2ws2e
RhfQ/NZqtf3wGELwiVRtiohjuHfVf/3Q34lIeChOEPCQoEDywWH/N65vGJmrvoGG6DndhxIDuweV
D7PLvG8+wqFHWMQqup3pIgTz2YF8++un/9siuT4dJwjsJFEZIWL19/e6bbiqzJiHdQKHb5IP6X1C
7fz41w/5h3T1t7UIgcuVJw/K5ZXk7f/p/GgUKgKYpfJ6HLy1cqR1F540cIzbIgn8AtX3O81XdFYY
6F60i5r9FnYxzphNVnI2P/NwmT6Uv2KUMfoYEhcxVGkfzYz2VFLiblrh5AkTTcCZDOTIa0Fep6iT
QVvJVsTZBVAUFXSbk3c6Wge2hfDBhugMQUHHLYiNJAEqg7meBejZ+PPLrFdW6ykKb4wm8uEKspa8
1cm7EMO25zxPSyQq81/pGHvPgIHXnZ2drVZ85rUUOJRrPiYWblRpf5GaJ2UE89MdQfAgGmX5E2Mq
9RNeqOgoFhS6GBqtUKDSoYaWgN52y2CAty08vfGdzE/RCN5xMdlo+7HB3+oEy1Z1ajHQeDHY/8A4
PNjHQ1yRsKLBm+qKTKngfU64Aye3f7UpxIgDmhX8GVD5z7xjQ9kmE+hqaXOdya3AkFQTou41RlUZ
phy7XK72Fa4v63WgnVfeJuNbH40AwGhjt88mQBRmrI25BiLAPrZUMUO8oZuHR/gO2jcTScjZRqYK
6FoIqViyHLJkbopukAA7VzUe0dEBFph6DsDCE0gxJnAzgRsiLxO2vLUDIg6TSMd7opbmoHCIF7il
g6P2BjgM8wQm0S6zxzmeMQfBD4WCzv8AUX27h0YEMURRDoKsN90jSjAHCDQl9eQP9jDEwq9CEHmo
pU/r7D0287QeR98HApWuaGuH3cZMf56R0x1bdNvU7wC+UhUftGdDoJBQW0xLzMoW9h0YTpDDtIrl
xJH/WnvjYD7SeTpECQ1KNWMFKQoTCnAsILIoZ8deJbpMI/ybmYXoyAEZNjG5B2j3yBO+wcGBKUzt
mvw+ASf+OHhxeOwHedMO4jboOamhGbAHOOR8wC5/4MP3KZJnpJl96xu0Mc06najfvxHox49Zgzcm
E8StgIlrqxATsgJcprUEFRrTKQFH/6LRZK6ZvjqCLAZ0K6CQZFPFMC0cQTHh0wA90QFcHP+Qz3lT
iRgCxKT1CrpOD9lKaBHDt7sSbXTnZ/yWbS6stB93sJnueaEExsFFqLm5jSkmySbIjyZjUTX34fZo
vCU8tqOl91SLL0SXwA5zne0lbFtb96JZTls8e8WVWFLZHolJXbdegGXJAiNAVMrK2IMZopt1dIcx
Xt6N7w/IRunfYIzegO1I7vjWP3iYV7zkoOfch8gcfbcg1x3RTtxh3pXf9x1ZS4YYeUQ8aUQ0afuD
wChxjVL8bKLuk2bZ94L9oPNGC4SF6gpdpamsR3SJAdXLEMbngSzyhgq8tDz4sExZWLmsn2hr1srr
M/TK6hCYwAIdg/IhA9UknJ4msNjQe8Fh1GYOWyuOu+8wa9oDH7lpRuUD3hreAlBgXj0ME70sw5TU
tVslpXeIXbrdmsX77rURLWWfw3Ev4tF6t6Log7XMGpVYVbxYfSytaaLebknMF10BrndJu3d5+wEG
wd0w6NeMgY6TwFINCScGG/R6CK7kGBIM0JBvxZFJASLImOZ7EVCQCBOvjpf1IdjkMRg3shs8uJDZ
9Y/tJO8Xf8jKkEcE5wHIEm2OA9yke6Onkxv5F+dgq6VzdCLNvMVFt37a0UPYR4yRlMInHtQMzkGj
C2HW9zlPb2f0nPXoclb5mtA6jvr4K+l8g98B233mty+94W+wDPs7JQxqxT8XNH+kOaPcvcYJQPb8
p7tKwiAeQHSq6tzzthV6bqf6nb9YzMeITL2fAHwaCRKthh/IMU8sXOoVRqiAp4ZwpGC3T+0jYx3W
Al0i6MNlNwxfDmDHJ0W6FtmBvNnXzk7ueYal3K8mBhBRBp7nQckrR0icRzOvHyvL2y/w6/2mNGK9
omZ9Q7tdM5NrPurUfcKAEzGGS5+Q7z3yke+ZkmiuXecFS7WlWfcrlZ74nAHlQJo2ZBMezDc1Vr7P
BzT2TQp/YcuW7gtLLrybPF/f+6TBaCaE0QbZIY+G3Q/DPMD8vxkxC6X+zCGKhJPQCYICR8p1azH3
yDI4yoJ2T8UteFnZIwa1G2JjTGjVcYGO8rP1HPrwdE62TzfLpcGlQ9j20PoRnWt/BMxZDXCgyao8
dmOK0YAD56ZBKWYK010tXOGjPXynXTrCO9V6IcTgusdhFtOpu8tiDqdXAGPkBQJRCYpoOIl7dMcR
bhRiDV6mly1Z0cgwP3uiNZCxhcsC8D6OQSI01EcMzDjBfaGAc5N9jJIh7SrQ6mL4WYYpeLrouzDu
6PwWiCrccLoLCzlyvL1Eg4kzhdEynZAC7PJaRw4Ki85ngGWU6iPw/3ouXhF7EcJfeLa5qGDFe/VM
CWG2UdCmw8AE4u9uvclT2DvuNJnoARmBJChh8ZwCUJzjJcE8a8xXGB7OEvYn4VUaCoaWWsskpc0P
kva2BUOtGUGVs+uQV4D52E8I5nC8w6QTcJsCAFRkUvYoDlqkN1xhPx+Uad+pDtc26NTFxEGXOuA/
+wFUJkxuWAfL0noOcVXcJpvXiXNKdEZhqBT3JjjJzPY9K3t/0RQ2kHwQFZQnK4Ldm5AduQ3t9i3P
rHcdTI701TOAPUARgn6yBg8+PvFkjHW1yCBaAGzDaqzEWCaO6qlb5hfd+ziSh5QuT87CcqVqcRuo
YiQOMcgp1sHDCGMFCcvfpoO/m2inqVREgA+3rSaold7CBi+w8RdQrxKNAx3q9QCzi6xRWF1CPyUD
m97aIPAeEpDp3vBXNnMpWi6+z2jWPsdVYnq4juQeSx7DN+sxMh/WMF2Gym+4vVujsQ+LecOwtwxm
jZQelcTpezNCBAsCUK5FYV2KwTcOToYJ0wR+MT4GaHBsdgs+lzDuu2EEh5tHZxDCTNS6tu5IoAOs
V0seWZPqBNNj0IwLZqFu3eEITxPQFxv+6mH6DsCW6Zmhp9zsOQMF+NMz1tBqSUJcYTHI5Cv2kPG+
IUgKLwIy2MXWMhhtVgygWgFMbgZ4pQZkEndpAJvWpfFC0OpQWp97kaoI95mjQzm6qd2KLsvNVHhw
frro3F8x0nFTDNJKY7IPF/VIbcJeAQF5SoW9GxrhdAFLIkH2ZuowTI7pDCGAFlH+tvkplzegB8Eq
H7SyGDf8lrRA+rIBfDsx+8sRhUn2SYB4vsCxOQTrPZBwG2IOEbA7HBPkW7dycKXs0Cmxx0BkwwE2
T10RTmDxA01b0x8S8XP14mlESyO/3bt1q09ft1yGySnH6mA1eOGxwyUPHvRpiTn42NvSzGgW2IKD
aMU6dBBB6RxRWxtUVzWshta7xYXGlBj30IcxnWCCNfkWZna2x57BFAbS4nLVUvtgWnjbBvcIhkiY
pYvDQim0jdUUwG2tMDmLnyJim7ZeMcK431ywsTsoaJD1JSBevgXQF2clvHiYX8BHGDIPv0f9CZ7A
lcysgGw854TFz9JFHivhtZKxqs0WkEtJOrq7ZFz1Vw5aMYaDkIDJwl+n7QFdBn+jTauQfWpJdBfH
FOGgwRY0XwmWyLEDTwJDnQz04jKHcSCI+rnRfWmuhxUIHFkwAlnX+hsI3mmDzXgNaFnQa2nMcJzP
Qe5v3Vc7KK8D78aLSZWq0FR50jeggnhL/tgPWxSVKhlDXEcQgp6dVONDlnvtdxV76smuaFxKmvXm
k0ItcOxEFoOP5MNZt1x6YqdS41/27i3tFpbpxMcR1BGpXtaQTW1tAylZ0Tv8DPjAuhTUJLhuk31g
Jvo9HJf4px8m0INHkWfvp2zwfuYEUjF0fCCSVuA/un02NLg5exWRDx90oKkewdt47XDyQzfuj3ao
IfMAkbrP6Dacu0AnH9vcqMfZTUwXkgxAiJM1G4FdgzsMY9o030ChXQNcTWnPANC7AJWjXCnOMRfB
U3+PoZt4kWgaHGZli2qOKcCxOygs+YP22/9k70yWKzXabn0vZ44DkqSbbnarvdX3NSEkl4q+SXq4
+vMg+w9X6dOnOp6dwR/hcNiusBCQZPO+z1pLsQ7AaYIwFTodmyrtDPhCo4PBDPHDmw+p7LMXM2zG
bTjoMV9A6LIwkbQDhu3E0T1dk5CtlU0A94Y5pMz4RkwjP+CBjcAixaem8tPZpZ0xV5SPVlRW5o2a
ouFOxBrFcfxuyxsIsWVgLWcZnA3uIBuHm9buTLKT3Ty/GlpvYL/BwuqsiF9CDjLYHJvWcZxlr1FP
BKRf4h7Rreumbh5SNBqXZpJI068dJIJ0WqM+XsXesNhFk5N1LerUaVbpuHS4PTALzjBhgK4/HaPp
tepJB+Le5vSx7VvOMqPTsqJrWi9xGej7TO0KeIrozs4zELcuiZ61nLb/Kky0/pg7XWYdB91VFynF
ipt6LFDoCxFABOP00kV+1sks2OY9nJ7fjlmpfORS7i3LBaBT6oaN6WsORbBtbA8tLK3WNStHd4Jg
ZYgqeRnHATyzQDbhPnIwipt14I7zfN8EpigOVtyEZ85gBM9kwicpoRVuOPoRC+S0oVoJ85JYdE67
LmntR9ftpDvwdgrCuN2kn1Zk1Q+UIEanbratIQJSIiQrdU5L8poghtTdOGwguhWdiLZcC9X2DGk2
cTuz95S2ictJPUNvxt52wvTEO6+GZtaATjDiWdHwWQijwBHnDU5z1holE2EaOW7i2dbkP+xIJpQm
Ac70i2EwA84F8RC9kYHJQjjkCNpXZRTRCLXZz0EDazVop9fI7A2EmwlEpICky+4FXD2kVXIpUdF0
K9jP+u8+Bh2Iz5Wz7xFVv5aacNNyMDHWEQsK9H2/VrSwFxjRVYeAitIq7oQMPTh4K8aa1EHhhoGO
NO4qKzdOCUIyFEJtvenyqlOA5j2fS+Y17kFh0XUgcJ3AVIu2E0RAoxP5nmij8T2J3fF/ey9MUotK
m4f/Re+lzt+K+O2Xtgv/w19tF2kj0DaR5yOCtjHYWJorf7ddzD+kpGhErCLu6/iLcED7p+1iYmJH
hwL7cosUCHo1/7RdOEVgFgaJz1hFQ/pv2i6GrvOjfi6v65RrDSotEtU34gC6Q7+OM4j7dsLZJNlA
ncRUzqpozXmy31Rz5PgUWkPUQyYtkthp7wHo3J3I7W90ktZJnJ5HWorfm/PAuntAsfNoTvZZE5Ga
BdGYEirbgsyUldoPA2nXkznK7SiDVR0W+UMK5XtEYgYcgToLozPfrPE+M7w4+2bmXkuZrtk62Xwd
2FWwFoUpzmjEoFkJX3ANozVSs0hgO7RgVQnc1PgaBmW1kuwIfW1ZnYGKb5Xb7+OEAN25ax7IiA+R
iyMZVFYirqLaaFgr5pu2tXYhjZ3zWBbujZ3k3fWQzImvqzbbAO8aBKgq9o20N5pAKy+78rYJiOpC
G2uyxF8LlFerQiVMWt3Yr8aAUx3AxwE+uMT1hxNUUdvefaNXl2FQWagk0ouqM1v4pLDaEuqcvTY9
ke4Q2gdcbRDV5V3jG0XAvkGLD0MyPSNQsnzDpPI55+OpF6ygnQHAaqTeNouHdgf7kLAHDbtjnXoE
Ubn3jSQ30MlbShHJPZZf9T43e+NaNJ298Uyg5x4ynSwuSJvnsp/6VT2y9kJMrXDKctY6H0Y7O4+V
1rwRCNWDn3sC1xIC71UF3AH9BJq7swbkWzlrqxHN34JFCZJndLwX9nZVWN2tiAs2D0UTlquxrO8d
HRDe0oAYXafVnzTbbMEE9XvPpfQWXUwYJNlp81RULGs2u1wDAUJthye7bSpfwumuQpbRVYLvYTsh
KpFDrFbQZ+0Du23voqEksQX9+kZFcniVpWj2hZbd97VzowExzr6VzFd5AoVe4gizlJLgugFblpXj
JDj6rfGr4TkCL7Zz4JxI7kQtJdgzhYV2ZQTJW+Flu3Qa2cbk9plZcqR2ORch80gvAh2VEeIJJA3d
a6I/lHXyULspwiwUnq8RhiSrIE7b1VgP9kqqIbgUiwVtrufaNtWGZu+MUf/QU18/Q1s+bRRDcotz
7Q3AhOYrl2wls8ijdcK6TvcgtfzOHoK3OGPExMF4jy+XuYmT2rwwqcb7tC/o1UHurt1iFvtwqKNN
JYPpZuGkiRvI2W5R4DN8otmg8ChYHz01qj/ZU6TnvYGCco7RBfaJ3wcH3J6886yxYz7S7H7G8MVn
/vIzRJcR5mLXyLwrjJndEa8EPbt3euD5CM+GbWYkiY83GQMF05vCDHNO9t1NX7sKF/CwIFlM5deW
mF49ApHPXVnmZxRx0aIYSYwqolWVb2Ut1b3anmFRYReytV446jy21LTKA9Hcd7GEJgtFdIYPUPGY
kit6RX4I+86JTgfi0WpaJY3V/UltKt/DTVWFXydWdo7Qcb5mxkzWsdGCmLAZTe4NLTAu00I5/Tp/
3+PmcyeWAWOPNxyux8u2sIcjmuDixnnfIIOHsFlOPYUyJebA4neBHdWrMenmXT8La0M5aABcXQKn
Ghy7v7H3j8+6ii3GKqUmPKC2nyl4FHUu+DJr8yVG3vxYO1VmbgFAy01DTufGmBIOZqgS9kJLGfXS
HfNDY4+wR0WpextjbKKHnNDhNQSNsep1XTsROAGCbwY8+jiJrfPEVcPVSFnjz8aE3I2zsTvMVty+
Jqqkll60wbCdusI7oMJghtFU+io7x/Bbp4Y7HbUOWH9RlwDn25yhzTzazhZYPuUqu38oDL7UxoKA
9cMZ3b4jZ2dl5rNEH14a/JrDPK9NszaOdUetDepOHHQVjdfmPNo3o9Lro4ys4U15FKVWnkMtYapx
htK9AoF3XGmH4f1w5bSobfjuyISh+Pp9aiK112lXnGoTED43BoFOm1qDFiXqWBgaFCpT8YWwNPcJ
HjrbaEU7YH5chCGlZouTnZbkRDtmefCiKLIIykNZ/y0Z2OQLEbZ7lRrNNaW3AY6sz3YBU5wvVBj6
NO6qLYk42b3OT990s9EdbIt0sblKg23Kukr17v2IORmcD6a8td5QYBqnDjX1t/b9UJobcbzOM0vd
a2z6fbp+1Ncp6PHDvVUUoefRq8I+tdQnz4NGo1CeexM8tF0I9zBBj/oeNfhVJNAmWFELz8YJkdo7
NBLtHZo+lGWjdUdJC33v3JzKlEoIWb72USdY8NGNKGKGlp5ex0H40gaRsQ2nHvuDDLk7VHCxHbtE
rptKM+DBSucJwXLzOmlxcheapGiYnRBHrDD46dQ90xW+c9W2s63qEBldyLcPYrZXulVtwRqzKy3s
cBOY++ECO4Z7C+cDFA4WjmpOANJoy/yaLZGzbpNh2I2ObNdlzmyXVb06pR1dkyDFhiHCCW2PexSn
sdzV9m60hOakpfltQrXl41+ASsRs3a2poWZ1w+kH3kj5qRMAmmbtXWtj3t9bGsaIJABsR3PYGGX7
HGgs29XkRbyMbdAX44FS8QEHq9swNjfUyiJ0MjpotPtaIzmiDLNOA2eNQvq1HJ2zEXNhiOhsLdtG
UNQ11rDBpe/lCcAdcUmrXAl8Jmr8MCmN7nBGfEIDNq5Kuw/wti991+qemoVGl2O3xp+aRmMlsre+
mdObQgTJQztC7Xccx54C2+GBacVlPtmo1xPDPCcRXIeKkPGjO/bezQRqCGZMobK0B8/HCWQxekr0
M/YQN5JaVjqw34otc2ePxcZwtJ7igXOZy2ib165Pw1lfpwNa+TKyt5mt3dh5HaxGJW8iTT5PutY+
ETj9nHOQOFn0R/fwKPuq25uBWLtWs5WgdYeM4MiKCDq/mIZs2yJzcim1H5CG/NBUvo44afmqgCAj
3MBEdh0grW8K35bJXrY9rIBNg6mUwJy2suKNm6s7mIdq72gOm4g02KSYXKHjQL89qTeX7xZo42bM
bztn2LvSfkbnuaFjeQGij9sF6YMOfZBcWbvO+z6W001dE1dAc4YjHZP+ukccourhInKri45NVxej
yB70/qphJU2TPtuGFJRYW3etQkdgmuPG7oSzjvGdPZLyvU11lEFYv95TN6Po4Uw/9IYCTG9nHDR7
Oa4JBqflj+/92qLQirXLzu3tTcEu+oxK2hrPiR8qFPzhcEs0D4dwR1TqAlfCbWWNP5C733dkL6wR
KM/sjSgmh+E7D3uyrTxAbVxVftE33R5XqJozrCC0MYbBYO3TnvTWiHcypGUMX7ubSd0hJGc9e5O5
kmE67zV9tm7c2DlWTTcgLAuuSwHyuWpNXd+1gzWtOokWODbKy9ByizOLgLRVUSEejCd5VDXl6zxi
QncjigvDWkyuUW4Mld3NWkmHISDGaxLgUqXdsXmLwlPmYDZC3XPn6fGPdkw5rovePtBJp9ad0YZD
iYo0djQGlg57fgy9kaIeHZhz3EbwqJk5h5i2e/S0xN23XugcrZ5MH0gJrXwk+4ae9JgPBwr+IBWy
n0H8O/NQ1oTD1nWh+Yzd4F4PMGTpM8+57BCD+4mblme1mKK1J0bKCjGyj0qZGo3aUpIpi4pRldGl
o5dwylkrrgzUguem4+FP1nXqJiis6EmyvG1Fq89HOlkz/X7bzZE/6KxpxTjdYYugCPnrMUaoPHSd
lPJnCooOGXNmINlIo4aSA7xqM6XSlzWb0cZAboZGPenfBkTHi8gc8Zuar9SsaFxSljEuSg+hnFNV
yRmNJgMrjSDwK0VARjvo4hEHgfQEmZ5cFeyx1kbRthcV8ppNq8HeV4RXXztl4qyEmWlPTAHuty5N
rSMUdOh7juyObsvjGYTZ+dOUvgQmW2A7X+QijtL2oRrSldV+z0P4WTvo/K4yHtyq2CURQRJiN83x
YxnbZ+78I4Crgs37IfR4AMtHjtkJuPkuP9W0jUQSngeCiThFQpuUwc5FvZpq7l2b92/stptDaUTG
ypHDcy2DeFsn7WWUXk3GvDds9lN9Oe1yteBy5pQm6zpI+l094BUSuLN7CDw6a03NutoPVPjtLmf7
P/e+aNUVJF9Lboo3Zxu7Dof9gms8lVlM3zcnBBBXMUCQ0bqqYwx1yIxlWcZgB015qd31QZYELAx2
+F3HHWHTNS2iP7svsRuz04oTTO5szHjOruMusi9jrb+zwCHMVa2ZhlzVwlTPncB+ZpW3Y+UHmVKv
tHCajVfoOcRLo54azcM4wCyDYlc1Y7zLmq7eILkd3kSucX4uqoBxMA3NCQgF/VVlBedalYxb9NXl
Q0Xk2Emo8j7Vk/aWKta4Vgbl/VURjs2JNZHFAhT4rMNKNUbaYiZIngKPg/kknYm6I7ASBUypv8RN
pxvM1Qi0lVFhxOHq5dZWg/tjdCUsWydRENQA26Sc5Q2BeXQUrSpNSAHI6lMRU4Mararb4fVUHJw2
Kh80zrcrIymd27EKWuqDfY8vXNvvWg8WOYmDYK+wy3jF/iQ8hoVe3wic7OjUEIhEpTSqz3orz3b2
QuAYC4uTLlSOGuwntEY7tI08Nt1EimRRqV/4B3ejvGR46ku7pAJczpTNFvLHrBcKaDCgNdIFDZrf
KSHKuOZFtKBDoJITM3PaPzbMFFutBjHCOjrYBu/cEYGVPfVUKpday2Yyq2L3VLL/4sQ+VDW2c9kj
rlb98oUazxqiyBz6ml4FUSswT/Vf/NOCQmGIVZ1NCx4Vubn+3QkAIVZ6i0ZLLCBVPlswVZSStYt+
Aa2gT+W0gcwKzvIxO7cnp3pDnvMmF0RrXvSd6Tu2tQBc8YJy0Q5JNjjkwHfNJMOv4wX6wtNKu6O5
k/yIFyRMd8J5R3639UxLmsVAa7PrghTEo9CbeNMtYFnyzph177xZtKBnvG4otGAB0rx3Ns1bMLX8
nVhzaSFf2+8cmwfRRuUItg0nAOpNC/CWLugbVvPW3lxwuOqdjCvfKTkeVPstEtVbqnfiSi1EnZSe
OvcWym5ceLvkHb0rALcYCPB4+IFPa2+aXkQ4P/dWcEULiclSK49tRn4xCojVe7Hvf4nz/2MZVP0d
En5Jmliql5g9f1UH9bO4qt4ICi20Q9G8Zb9g6J/9qL89LGFT/gC7xbhaYmRpAG79T4mUqr33B5Z7
pPIu+QDUKeE6/66RGvofpoGvO9EJ+FX+Ra3/XSPlj4ioE5KjOxVUUobcf1UjfffQ+6cU/x9Pwf1Q
ivfCJu7iTiaHLj9GEt0pMt0edxPOZhoSMGO6SB1gvPWkgEnuVbgFjEGJDOfGZsgKzhY3q5K2kt9K
jCL2zp8pBSAd5uZGKTjVi9nbwdfJbO/Mj253wjE+7kt2zQbS2z+VvDbkKQhZZQ5RuA4d30h9w3pZ
lOPphdZdONUZJlCNfVW6J5lc9Q1V1SscnIIjDdlm3Llu4WfB0TBIcogv4A5p5s3+3F447Gg0fIrT
V2QvQXAzeA9WfElPMUVD28mLeqZd41HH67dVdp4nV7LHRWLbB0cLCXdxN1oraAVBSEayF/UhGl5E
jzEZuz0jaFAy3uTTbWTezfpBSx+N+VufHpyIMyxKuIM9HelV1vycYWtXe7LWLDxxjACk/oF2tUBS
y9kovRynHZZo0rqMvJMxbGi6NwD50Zk5nE/91cQRDn1edDb3z1q5XbTttNTN5Iq44AAqs9/X89Pa
CvfaeLb8BRQpHyk4YO2BwJVj/xGtTmFdIJlWzW2QnSfRXrP8BLGiu+HMRtprOjPL7yhr19reASpK
iezbimqnor/Cj//VNHJX5vz1UbXy/6EWRdCr+O8NkdVLEWYv398Qo/w8Byz/01+fvCf+wDYTlJr9
OYA61YH/+eJd9w8+Wg5njtQd/Kutfz54QScF6RGHVoPYemEvHbG/P3hh/IFpOjZCCEeWUACaHP9C
i7Kw4v987rTcPDpvXFo6Bu0Q21g6Jj+pL/JQoJbXvHg/J6XcUhVO0D2S0mjPRbYLTXw9fno4nygP
lunj5+sRErHElVo0YJisXO/D9QrTYMNRFOEePmH0pdEEd7KP8sM098n55EY6G3dE0V9fdBEafLwo
czpJSYSTMbV+oANF4w5dX8pw3ypLOzVZGnEosM2Vxj/+5v4+KAMk90eDCYkP8qJFxbGoXX56nkUP
mVvZAj02NjMnb5baGoZKolFM0y1ycTSercNecfmnyNWH+6/v9MPlXW7SpfwGVI168z8bXBa4L3p/
t96nLafGIcvNbVvO2pWAH4CULvG243AjL2iIqldA22b39fXfrfN/etT8AgRhWYZ0JFop/v7BEj4d
2IV0tqH2Qbe85HQU95iixt9SxKPraII3Zj8XyWPFVEpQTbfD3MGCHRwF9fa+bYxbx+6Yx41ueBom
Mwv/atv+11bzh/H+/vuRMY5Ps7CWFOoPv19cWrhhZ7raKzeChkJfvW6s0d67WT9u2qXz8ZsHsuhP
PjwQ19KXQDqC4Qi9/jDgtbpFl9p2zR4cH38/CbhlrLgzG9+NoKTGVKrkJsGaDAECKQSuaAOYKmc6
jWWatr/RrYgPn59L3rxuvs846M+MxfD6l+HJhrCsF+5zD5VBJk9Vh165wmeuYVk10DSbdZTgXQLM
HHfVdxsj7F0z2POmySb2Al3gRjdoavRvtJvqGLVDHVI4JSTrIWy76lAv/QZsrByD831rUFAZXD64
kvnllBdKO+SRO1BOprxM1bEMzh0j1799/cDfIw5+fuDLLUIeGrzl5Tv8+AVWbWtg4I0G3aKXZKzm
QjXmum2r8T6r7RR3+mp8KMm5XbShhnehZ2i+FcWLU92hP2N73h5wq2tee8PSrvC4yW4zq9OJDpzs
xWQhu01So3om341OUdMl300jazH7aMVLN2vw+yMFdx3/wN58kPToOIQXMy4ceY+BcOhlt1/f7gct
0PsL9Rya6hxUUdEtmsWf5xutHwJqQFG2nxdG2yZZ1m8mS/O/vsrHr4ZnauhLP524aRRBH/ViLohT
NzLs99RvwidtKaoHLVHP9Wy9uYvL39eX+zBfLzcFwuIay0RGe+1jopQzwgPNNZcz8zI8R151xi82
Ug8bfxdI9sn3wMKwLLEMGdsRy2/y03SdkyoXmg326SBT4Tk2L+N9YuvZ7ayp5qwz4+w2N/Ay/fr2
Pk7Sy+0tUjXJNMQUJJY//+miSDY9PWsLhPyUjl8p/7sUs1LFl4goyTDxm7LNhwk7lee0XaqStaX9
7oV+9oRhLVCzIgdBSba88J9+BW1Y6mv6Uq4pHY1jsV4ybroCAlVQXf3Lev3/ec7lfnmTCBdBLpBM
GB8u1psJvG8a1vtKc7JbGQ/MtPHg7Ep2G6soa9s/v36+H3GiZfyYpiGQHIKP8IA/fBQliRex8vJy
rys1z76kiYxvmlNCusm27PEb1dL5ynBoyUZaEpAGW7rxCWyAimofxW5yKOmrnhdB3Lx2dt295qLC
WyAaAux5Y1s7BbL9XSjup2+EAAMinhj8IDS/vhFAk9QWVOP3gBucNTR2JoGTFUcPrcHd18/ns0FP
gc5D/4zJO8r8Xy9VuLFqFLfEdqgOzg3RGOddMw54Fiv3DG+s4hiZvb3/+qKf3B8Sw0VRCJRvk1Hz
60XnQapUFBRRR2QhW8csgnMqePa+sALt9PWlPvm+cK5H38rFTJTeH19/NBHgh10n1thDVGxzO0lO
ZEa6m16q5rprjemAwWcL7NOV1mlw8/A3A/6ze+Xq3pIRyU7soxql02dn0JDJ7XOJ60KOpAdzo8q7
xBzD+43Ke7mXD6sdBkeI3An6JVfx49aWDTouohEJSZI162ws8HNobKzWEN7N5kOInidZu7RCzzT1
21f6yXOG1sIIweHijNwP40i5eL1ZAyfaWOn9zqRGfRMpmodAUqi2k3li7ooHMWYrjCz59jLseddf
v+rPhjJhAJZDihS1i4+vem5c3NBcq9rLSEcNQS/oMLSBvqGOfJ2HGqmSmch+t6f75PUyY1qCHQah
P5iV/zqUF6m9rhomzzCR3kWAxJAqPQoNCFo7SLZf3+HyED+8YOpFgtqPS+wqp7RfL1ZxQnKRONNX
Zq92Eef1fd/8dpf6yUVI12GsElqCV4D4sCvOITGwF4mYEUKg8xUmiB7e1SHF169v5pMnJ3TWHYKD
SA7yPj65jII3fCauAyNqkoc0picNaI/YoU/NovrN2Pjk0xCspUuljZAk6mm/Prm6pO8Bk4xVN3e8
yyMvFmtPZ0c706M6AvFqVyQX4No3aPbL1/f52fMkEMuzlptdjKh+vbSWsEK1Y1Hvs9TW1nUvX7WE
Ve/ri3wy9k3b8hj8lAb/cw33sM92Rt3J90qzGIYzm4aZFsdZ2A4Y66cKyXTshb/bvCzj7cN45FvH
M4A7Y6n6eICaZQTVnQX5Hldi+VDAfVy5tNDvXLNM9omd/+4LXwon/3FBTrKEe7F6EBfz4QMIsTHI
s9ku94lponhCshSoVUKM4Q8+BueeicFDkeJ5w/1cucGVVwykquHYiYAztBL1o5JGdjskglNAXUzO
Ds7KRC8yRK+WjNn7p1Y7mD7bAhq3rvKwbUPiSgKuaO7YuFSPX7+0T74ADC0WJ2DWXuo3H9Ym09ab
VhboXkUFAo9FtG2uHRxAHiEb+r+qbP913/XJtZaJkYVB8K44e/46Ch3hVoACKZtbWwuRsgzzdq41
WhZLLeJf35aFQQrzE8QKO/flJf60n5zAR4n8mLL9e8WjwczT17GNXssgSvZfX2opfX0YEPTVBGWG
xfDBZBfz67XICtAGfQz4uMaQE3VLxhn1ArvaGXWmfytanIqxfbLK+bLNJhafbnJtMuDT7LbRhgID
I8bZ1eT286l1qvweSz4IYF4J8vBSK1+//m3Fshj8+r1I5iB22pTrmPTsDy9Byakhoo2CCE3A8FgN
ZvWSofI80dmMEF7Ecfja6VF911oqpBWMLbNf1gJMyYkUemgZ+pGht9d12ULI4kR7U2Zdv8YJoDkj
zMS9Htxi3NFfhg8K7Pw4YB/1m0mbA9evUyn1ArZSeF1YFidri6f+YT5LmposVZFVyLcpGYuh7p4D
bEzyBddCkUj6At3MvrHz14H9AI+cAFzO17PC4JrKXu6t1Oi6+KNWpoo3RG3I0a9dL3L9yNXkQ+TG
CIsHKchCLonIynexY1abcprZuIwyG7GGBRAMtq3ExhbMmGCqjT2l9UskXeywU32JCODghjpIAuJJ
DDSPaao513oaFWcKfOV8kiPsUV8ruhRWKC4T3JphDBtHzX6Ne8KwQzdXvloR1rHrMrDjdevQm3cn
ZCrdnDhngZc69wawzqLxBMSVpYd5wLgPhNFsRmXgNELjLbuNM1yrcJ7H46FNsv7NaeabOS1+6EZJ
Js7kzJsIV6h4Sr3OR+eL0gyx+guyTO2ANaDEhLJ0LjKhzdx/X90hZvvuESlwblYeYuNGx5JbUn28
j0wLRtTMIvsgvKY/V642dzuCK+j9F0l2GUYqA5+ceB1DEWh3qpzip0kgeARmxtQnskbthyUaHB8x
l8bUDROV9mTFmXcXKzO4LGByGK+ywODCrZEdVS08d1s11rzRcBNfJ10FRB04fXsOQelB6XUBkR/K
TPVtT3vSJ53wG87F1isDoUSxauXTcw2nd2gShQyaU0i66wITys+tbWtTDE1yw645A4fP+mfmzvxP
Y2wxqtNxB83yrHrwwh47YqvDnejdjjgVKfkV7hC95DK4bZz+wcuzHFtqOXtyKyQubqsEcP6yGXJn
lYwZHZ55mrt+hVQOEVkWZ+U20tEqjrB7azEL6bulXl5pqmhOMSv4I07DmM/WQXzmwvUcNLMglCaX
7vnk5ai6yJt2n22pkVbSLKiZZmOWNvRPToVDMdBIdIa+/ntS99Y2aEdzn8MbQI25t3IsX5y2zfcF
K8Ft26f1nYVN9b6ZOYR2gmzhVVnn/UVO1FAKwmxGm8awl56TEq8cWZprTOLViqCj9IxSnjiEyl6A
XkPbzJxkT3oQbew8uSMLO1l3YPNn1GtRB9rYZK+LRBDCYKBTKvGPImwuIAapTEe03IntxdEWY7lp
GxgKc0c3cbGmjyhnr8K277pNq4+VAlnNOEG5k94GxG9j68gitjNazX0dVZxy1CFLBn+W2U/HAOSx
wJW5ml302HMWnroZ5s5xov48glnDgD7O+nW4uAQAk00IylFdHk0pNL+IEa0aveV+64eEyRoiCL1f
h2aAMW4c8jpZ9D69qT0gnDoHZJ8fa0Ce3TjGxlsMHfMjCK3wXtPt8nVW1wFaMNZ5Zs6d4XXhFo+Q
5HKcg+qE3C/CxiFvY8fnxFP6lq34d2eAX4O7I4ZnqC6WyPXXqo7HfYF1+dkwa/oNiqnwW2doYtNn
cB5TNc5nsredlVdbLINDZfQ3qu3FGwgOwmKqr+tGH9utVYjHRjepkmuFohlRj+0MrBPp0zGF+YmQ
glY8rhKbBd+ulHMfDFr3KFOOeSEGAv0G54ciR7au9/sR9/w/XYyfITBGdjPpoKsM/AIab5UnWLhA
+pqXk+UyZVu5HK9JD5wf8TMx9lYxivXodH11FZsICFadGrVXI5ngbnQRwS/0+UMVRe5xxN3QVzVj
bQ1hhuzSxAbER+FmNn5fpO0uKuJkE4xavJdsZs4sYsvuNCuyarSnOCoxiEV1ZRVmpAGrI4pcpXkg
t6HepsbGaPAjXFmD6uMt+yHvNObI6/UO7jUOK/POqryA4oyJ2TgvTyhSuqp+F6Z5/t3msHLbUxJ6
bYof45DSYsBx543apLlxYPxSAjyZINdeIq3rxmTyHZ3A8SNYPT/LdOdWGbl3bNvOXTnYaQN3DT2T
eWSq4MXGjuCyrZKC2JmerBVkr5g7WXr3ZA/5eG7kre1bfXS06jDb52Oi+4VhpluzNjJ/gur2DVWr
HZ9tt8VToNvMs+ReLdGhpO+1rZHb8qCmdllB2EN8G2wi4QC9B/sW+MhLnzINZ4LUEe3ekAM+bV1X
5SvVTm+WVnXn2pjJw4Qzz7NlOzRNiGa7FpVV7xrXqW4zYWHB7GjR90kW80NFIsRGqWLXCpFdd458
aGoa+ro2DNjyjGT4RGKcmL3KwGh8ArG404Dj9bPMpDzvXCvEfrizMRtNh2o1wg0erInotFVFDZdM
kZmotAq7TRJ+CiNd1Y2WnvJeYr842XV51rWWJUCLdRre4dgviWxZeD3LZJFZINPJtZKVzfKQpOjY
IdyJwdG3QWiOd3WpubsgcvuNa9FEAhO9IGAd+SIKHCrdRdy6t7NT2tOaomagrTK7cu8iZ8yvMW+r
lF8JLYp3Q2uwO20c8y3SybOUmdno62JSMYYCFvp+0mWMVbVEXweTVx0sKy3XPP3sJHVtP9FueCVx
yzuAUydUMqTV7+xgAHyI+jo79dPcfI8CFUXIcq0Q3xepKnogA8czKAYUXCOEEKYcWfEj0zrjorIj
6773CmtJP+vDU5/FpG7GQNBMpmXfrZvOrmwMyO3uGuGU2M9uWR4EiCXSolgcJ8918A6yo4tqMpeh
3c3HOuc28W3geES2mrFqbANBjzRfGs4BvqtlhT9pDTpQDEfT9WDjTYFhQn6jo8vcSCuq6MdWaj4y
Yb1FpldsZnYrx6YIFbZFffHSjyED3gnXVan1h7YlUxp3t/4UxjQdMLTBoqd1wg114Ml3R8IDK2kS
3DHUj9jBkH80d8ZT3MCwt4HzYOCj7LupEiuqSDou7LpjHuKRvJypzFPk016yt+cy2oT90K5BTbV9
PEzemhhC8xSwRRDDUCLhMpf8CWY/bOFZ9zU6N1D4KrqljZbvkrCOzucWLJA/7ostOhfzMsX76Mb8
v9SdyY7jSLqln4gFzsOmFxI1+zy7b4jwiHDONJJGo5H29P0p7+1FXeCiu4He9CZQqMwMuUuU2T+c
851amzurXzXnVzIxCLx6iwHYP4/s4ybYvHjb8ECzQrXX+MSzL94Lb7TSSY/Z21IN8tHSoiLoR0Ri
317fIhnV6zHA/pRGZTgeo1HnO6/+4PbjFO/c3HnxndpQ9kOg2TAApjFx8q68zWWIlK/LzzC6f8WF
O248iZzfBTh1dDoxk/gw4E+xRsSAFDg/8NjF12y68TIX47sibewzGpNv2a+U2hFnIGEYR10H+CxG
5wtWinjwOBd2Xd6ap6ie0CBm2b5yrfKxUAYDfk8xfcgH8udI5jLAMUKdKvSpFCE01mMytbd2KJOd
H07DLhva8RInsGYK0ST7PNPbVlbjyY/K8pYmBLhDRKJG5q0O4nOTv2O/z3FuFE++1740K2TwWU79
2XQWTnA/624SjygVvgNTOmT+t8I0Rm23YNtz+YNic9dB1P8sOxxyBcVj6oyExVexEelgEK5YFUgc
XGYNmveW3JhykTuXvAAKzfF2rRSKnnF6AxNDApQXKIIYbBxSNvyEreOU2BgIpEzsPX5wpO1W+Fqt
rYENbA2koEROT3QSzi5oPnmy65QV3lbNVGwdI+bD3FrWAdsYnq25jbAbLe39UgX9775Dbx51y7MS
2T8AH3tfqLJ9VzqfD5rWZ+cK/TIki8uSpw/eriljt2Oe652sdX2bk82Q2rgMkFydG7u3T26jbeIw
kYkWwH2OzpDHm6kFITFYvTybNvd+g2m291NYSQgiEcWZipdX34dLxPvfb6Pexy+GGxL5vfdVNrDF
MGKaXTNpnnAnGxkJiOPYVoZoEDhzJCEQi0R8aHeX6Knf1SPMMVcP/n1MGM3JKZrfjiyntykb/CMn
+nzORoIsHSyaO5+QmW9NPtkmHEgsHlyvfpOhUr8QyorHBGbVB+BrPIFBd1Bt7F0mnckUpcgI2yOZ
z9bsdMmx7JglCH/pd2vvST675mphLObuB29vifgXihFq+kIxZi7to+2OxV0SFgMZhly6tpVZO6tQ
w3lcqaaLOZv3kSPslI+s2Ra9NVKCA1RJdHzweE83XA4xEg2snYOctlZZB7uA7Liqjl2KT6yS1tqM
+1bXFSmCSf+01A18u5KzULf1uOvZjqMc5+wJ6WFIRGvFbQgPgcY0nqxtUtbd3pkGnDoIDFDT5h4K
OAp7olGqer5dMZU8ROEcXpjRjPs19AzPKSos3HZdmnha3DvlNR+UCvBoUdWd4pr8snWiIyZBNX8i
PQ9r6TTolCRVzBDE5RQbEErHxpJM4+3e4VAZbLI6zE0jym97tcO7ZsDigJf5bu4o8GfL/PHJzt1G
cLdhshFJql33RxSQwNXQrY9QsJq9axdIjcvVujT4qwhvWhTuLDtUr9nsdjfYBda0CLq7aZ6/2Ang
UJb2e1ejP7eUaFJVuNbG7cNpK21k5w0wEHrZqX7sZ8G9zRAc8S8Mv6b39AatrzoTm1HSmA/ZwSbc
lW/7glzNz5I37cCBaKrydx1oczNI5pVQp020hapfbvx5WglbLdo/M7XVfkLVcHLAPTzoSgBacDlz
I5tiZTOOrB+3A7FOX/5c23ARGmsH+a59taTMLrEM432dIR8GR4SOkRDsjbvkKzEK4TdsojVVpsSf
PBbRdz30Ykvf5ByTwvdfFFLjTdeGfeookRAS0pLCWoZNxPVRGYiDfFqADMj89ku4dAmSv1rhg4o0
wRVyme4amI6vLSxILhSRpXPv1WfNLnwnwxU3CmCcF+xUh1VoeUr8AotLMo+/JgVFwR6XO9FgeSbP
RmwwLfaPYU7Mid0Mb66vO8IKIljrK+gKEy/lOWmzcF9F6MbrsMT5B39O3YyZkM9rPemtaukft7pZ
4mbTL2V98TI44Hle/BibDYtClA8LN7SBOc3t2c6Yq27mrl/2RBu6e8y3Jq1a2IdOh9M+Zo7lEumx
yZX0t02l6qMb+OZnoSK9sbLI2WmDnL/0pmePVI89KyZkMcjhUulE4o+XYXn3BktSHfDNY4QUEFHG
guShQh6AoofT8T0qF30I/P6s6mK4I8HZRT2/fCX1+Lcoq2hPsIU46mBc8U8nNjFvuj0vaOT9TdOH
818LeVVHTqmYX6tkLd6buCLhefipRqSWQYAdxs26EZt+2G4j17SfOaGlKeAqdR5n7Z+xHMwPxl25
QjTE5Z2Lu+CYVU6Mo5SQqwNRx/52ufbyfZGLPXO77CnXHF5Zbppjibj/mdsVw3rfZWSwX0O4+noR
ANl8dJ9i4ptUQ7nDSzZICkZR919Zq5ejGqaMSRRRKJMqsc6SD3DGrvM94qE6jzrJDjVuizcm09H9
2oEv2xSVfRN4SX6jRQPD07dFsh9h8Nt06ITn7As6DAfQCnAQHO49KVT+OtZAPgfisneBv5Jg5eSj
DWfSGnqdSncdqI5ZwclUaIPbI9AvQi/dXjCpPkV1/VAEkbcTOSV4YeJm6691gwYVF6MtTH1CMwTU
ZIj7N9MKzBgUs4Rc0OBdxbdNvu7DaawXwpSVgx4ZXPJOleUTMys2AlhBpn6lHIyiGpxhsoSpF+JN
y+2u2fMy+i6LZXbAa63uFnIut25BSGjTIjJGiYXvDvq9Kn/NeC2ZImLW7JiY7TE97QYTEjKWQTI1
Q6Iu2ksy4jP8BwKpRqY0eKjonfpXe/ahb9kLaZHQs6yd0NnyznKETNaATlrY4fBDeF33CzNa9VhZ
87olXCjH9NIXB/zE3q1iev3RhSDlNzmVtrdpAc797fPcOVzN1EnfY9JLriAzlKMnx66bU2Q5l1wE
7zCXMJm0GDXKQb0Kx6kvjQ94NMFIlAaDb3ZtEk+fc6jC+LBmV0CWD3IOdZIfHDSO1GccP3XaeGo4
eH2jbhdEaecex8a+cP2C7BWexA3G+jgdJEFsbpPJXZTI8seNy/LOmgfI+i7eypCK76x4Si9UBgIi
RpQcpZ9b23EK/XPbGpsadvJeGSkkv6JYuARsh/I2mJfoIUlyFjY64SkUMXW4Wrt+H0q+srRT+F6J
ynk0WRk+LKtXEwTARCfIR3WtxYKLBPdI0VZ76hdWc4gZpG/68WbhPXy2J6+0wGrl4Z+SrS6+H1kS
ZuUuXBjjSjdD3XDOVC5vuazxhMRZdBmmsIdPhaf6qNy6PV2hEO4mGpjvDIHMPkxUiFMVzfbpiqF6
c5gx7WtTE6KY2YXiaJ0NLTJKl68xQ2FYleR04gEAhx3hmkF8qomr6KLq3Y698dkZ/eEuh0zHRViR
f71dOMkEyU4WVLkkr4mlyquu/JWLlb97DOc2T1doRITqjBGg62b5PRW4CcOBnOh6dQA1ZcLoe2NZ
46PIavfSZF3/UhH8TDXRrfSCM/atoQjnS435tNrm1aQwshtMCBtTO84fDVPxBsxW+223IaP5IlwQ
268FMXRwJ8rwpp2gLWziQVQ32PbZ9tcD4T9ptJTuu09Yyo9UNWBI/ODdxa1iLmZcPbFF1qebPXS6
VFy9dNw3NuDQ4XaMOsvdOjoIj8NgR3/WEgWt4Vz8yVeRxxfqsPCIAYJ7dbGcItuqxLliZVHwX/oQ
AEdaSmt4sfLCf0uadvptd/01vxV6OwS9iR2p5qj6UpKoPRKZ+HFVRVpUrtB71aBF3wiSGH4A0dhf
fMgRILcyGXfatXzS1ipyathQ5rgyyRIBbuBZyIAQF5KeS0vH/L52j1nhuc89kel3K6jMlpuxXDvA
X4SWFLJlV6XtSVIvYerx0kJdZcFJvrx2JkYwOYgWna7/z8/lZXOwlaRuVXsKzOFTrktACGk982c/
ceKB3uA3caLknlid7DYglprxSFJkx3WJlleRwc496HZNCJU0Zti4oaqH27yLMGai9SklWW8awURm
46qNWtakxPcW8nmu+trZ+23l70nJ7Ar4qF7z7NldXp+wOBfldprj0UvteiTz2LSdB2gu8ZlsuHzr
M1V5oJIlSyEuhALRZLuiZ0virL1EcLaegdVNh161hJdMkeINkavkLXWQG+WU/73j73lKK2fPwozK
opWsbglQ5v3uc6Yb24yAz2dGGvkHY3g66MTq/b1ytP0lZCTPzM8riDNV82Yv1VwDI2PPBJGRgNVu
nX5LraY7hxjPcxhUqrwkrHvvGMjy18PlwWR73VjGU8JzSkefgczgwdwi0EeIl6j+E7J5dptU2DZJ
50SeNczVMc5C1rhdtObfjpVXN5hL0TTMbsyAdgwZPEEgp0Ha1Qwt521vJ4C+bKCfz1HbQ0Et4cS2
KTwOnsacwMs/toz5n6OXlXATPO+NiQA4NjJeRw6Lhog8kQTDS6W76Td+PDdiROcRquciywyEN7ww
1bRo7lYRpmVckxyKwlm/jrY3vuMEhIjmdPEbPUNI3mBOzlJTJ7diDKkPQI2HXPKdRY6l5LxibUo9
noE/JtOoz9W+KirUYjJwt/ZiUVdOHKR3fA/IS14Yzta4YBo0jJ4DKB2EacbyQHkxJjYs6vZHDxwx
BqKCApAJFk/WOFf+W8yEvsPd6/FBDFXAUoJwQT5MWEmXuUSe662jzJ5QWHDvMgxu70vUrekwx8Vt
0iTNQzJ1WbN3iPuGj7nwpYcCIxiAtnBvUDCsxRmBWPDmDS0PgQz7z8adwj+hV1Q3Bfh0xpCr5niw
J1SPk+WT40wGLGF2hpS2lR2DzZenEVedStVDt06DJkheCsAALGMTnkCybPkQOsXmaC/hh8CWrAIP
kiRurbd8Tpz2yIxKv1owZ442Aod7j4UBmAWb3DLNg8u1kN0WUdg8ryD7XuokLgguDmT0h2ZHE4E+
T3w3ygkJMgWBIZ00sQSV2YSc7kAdDTdHAIYUW8Mc8aNZgbCcgKa58oQjpXjiKhqg4ox1VuFDUtVx
jKN8vMn5frRbzYrjq2h4tGu2V3ddzbdzDUS9B7rGqVuv+QfbKd7OyHHX7l7LeKXoKHKzs9kYVft/
FtcKAdoPNkYBFSObOe5DOAhYx6vr95u0ZDXcEdXIYp4E2P1VzBLQZHfkfTi15rznRfhLEyJJGo/E
ko1O3PF5wt3LKioj+L66nswdF8CekMPlxg4IvEs60T+RyLywOXJIsaCo5waqQ/4xE2dCskgGvg3t
eOQ9QPf7AIlGBF91MzZgdqoiZIjKXP06oeJDWtpmOgiINdyqbRvG29Wtwua+mJb5MEyDONlWLwC8
W/Z5MgWfBZdcH275gBlyQ/YjIWDhz7QwJJ9xwpfZfRMAdUlL43HOBZngELEHy3ujpbQPBHAPuLSs
4mnk+b4frplbGnvKbiqC+WiRB7vtF2rqbSsMbxKozHa6RLOQQIi7jklrZ8WZdV5bu1k3QvDAucBB
faje2L9dl50rieUDxbbNlPRQsK65YWFq4k0FjBT+L2EdFRvTBnnzpIaXpXf4Ll6ZXfdzT8wK70N4
zIaEwD6PFMtUjwI0biCDs2CfAGgsRlbkOn3w4vN0H2oi93LqMhH8arhQqJLxwB77XN9W7SjnG1ah
XFlTiMi481H/UTxUx2TBuayqJdhXecCjMrOh3fYxmw8gCNwXdrHqV9+eQurGkUuK3Bj0jd7aPFNo
WYDS45yHdyIfltq0J3hjq6OGC5Pq0L3Qxqv7dZhxTfeFv2wKKZHxV4sDtH66V6SGAbDE1h123A2W
tSCB7hfrrJSWZ0YT/DYBmHa5ZTRuHRfoBTAVo5kz3uoklrtsCvz8P4Rq/w/ccEh9fkNsGsu8mP7H
/1nS0+GvuPvV/pX/PxjrUPb898a62/VX1/4a/81Ux3/wH6Y63Aj/QksTovoMHdtDkvK/THXY7Zzo
6uxBYng9T69alf900brxv9ACXiXh3NnoHK+JJv9pqkv+lbD8DBKk47gOkNOF/zemuuur/5voxyaS
BjVq8o8uNcGS9e8SpSJQXeT7AnVzTDBiShNK94HrzI3+d+IcF3vwf3kxXsQLkHlFLovHEGHqv7+Y
z+wUGWRHjF9uWMdIVAxmb7kzfJbWjO19olDV7VWD0++MbWzKdw3PPSPQwhCP65a2v40Y5E/gZ3r3
aS2i8d0H571uK6rQ37b2xw8uyR4UGrEswP/GZG23RddzJ44z8/Q9+UStlw6935SpmRVW3sgvIrVF
GMMaxaF2YdS7ugHxKHVfOOlACDZhIRGcQaLe+ELi6xDXIF7fObRiBss1rGgexmCC/r3QunTHhu0F
dKdOQOujKxOQT+omu/H5YX61hYcOxRp7mgGhV+svP7G2UCk1wzM2C/2Xxgu2Slz1MKSwG2QHXtW5
WRpI4zC6fRiLU7Ps47UOW5IAgsk7SLMWKjUsIyHqQrsl7LEubE2uNLVyKnzl/4YqlYAqxBq0qX3t
Agm2PUPFQ5zc/bj012BNeJjUX3zmI8KnPv8sgEgFTAosH2hXPkKfkBWImW01dPN7X2YDXiq3CF9G
G23OBpka2dmAqsZXabvyzV3pToqloTodjUc2FXAe4qqFHfAjFb5jyJqdQ6A4JFqYTRQtAUR2u1++
Ldxk0PC9zGOU4/pgm7Rqxb0o9ch0OxpbBpuzwynftKPVbd2Q0QEkj5raKKhZ0xS93f4ZPH8ZN+UY
GWdjx7L/CKkkXwIxKA9+STzk2zCuqlsTYl+4nyPmoHRXmaU2cW4Hf6CCQzJcq0h9y3GwPwK7Hx7W
1UDI0AwKi61sJCtyKh71ExEU5gD/1wlrVLmWJ8D+Up9jSHPBac08a/kbDM41jZTMpZ9lrpxTU4YC
bZrrNNZ2CqIJLZx2179Gr828mdVQ+5tgWq7UiHkML5k3G4H0qrrGbLGXxSlWW+Cw4ffCByrnJe7R
ZAFkQUUa2qd1neRvCW2j2eDZZmbfZkmR7CcuFnxf5M30KKX72dqijI3RnLa1dz/kzsD+07LVUxir
6mMaK7c9j7ZVvYdLCPc3mwkF3QStjAFj96RCMgpsq4zw2prXdR0oSts1q1VxcHMsxQ8AVmoCnHVf
NVuUuaq/NRGJQ8cgxwPe+Wj7KRHjAAFh2S9Pq2QWzfrqOgfjoe4eUUKFfNmSJvodVbi8dixC+eIq
m1oCB47NcgV9A6uDeiE5ZttXwF3Z4BvWs4EWrIKrpV1QxHmt/vbmZv0cltZiYehMBYma6xhfBfD2
dZlU6hLlC8r5P8Jzi9sopmVZm5bFXcjmAeLPdX+RCpUj+GpGqP2bxHaIYuEYmKw7i8HzXVhE4HdM
zP4ghT2KyE2HPsdG77Af2rKeyw6u562f+SiQCjVDlMHGtGxJoZ5AmxQhC9JMXoMbpU8ayopt7sK8
In4n3RmmfRcxq2CQFTg3ueX75x582kvS+lOcYkopDRlRg0XyPCvn10lftQ4EdzKEBBPGngSRznxn
x4gXduvkyj9yYSh3WjneMD7WtvnI6hp4crRSnqbJoq3XoQmX7JAU7Nf3eciiCgAKJJY9J+cyHUee
yCUN0T+987K8p0CiRJ9aoKUOig+TiSfjKoa8riJFI471+Jhz3FivcyEgWV/jTgH7sUBudxR10X3i
JGzxRjEwxCR+Hh51AVXlEaUQwAa/Rxq2IVjAB2aTle3MYEORnBN1sF42qz2jHwpCReCrvZLZkhIH
UL7GgsQpGuR++k4Km8GV3Vsh7oBRAnnwVS/FdpFBj5Ir6r/RqvFcTyFpE7uiFahg2kGyRl914g4b
NUmumbzqneZEajaHdEHx+mXqLHN2k6eq2zZiskdUd1gdKt379n4o56Q5UZghp4hix/yOZykeurUl
68UqPNZ5Y0NMQzpzppl97KGo3JfXGn9foVlNNlDhC3lCdAYKJcR+KTZycHtv402gAKnzNbIdVy/v
vkEyvHGwPn5G4HfdtEK3B6uGwp30r2zh4JaEyAAwovJYWAryZCCVmUWX8p62T3HY9nnacuy6lJwV
3PY+dyoSSpag+KqXRH6UbQd/fyrCYIBttMz3OYDLjNyxzP1lSsYbnPjBFB6SKaGjrKpi/sFGL9kh
xEtA4tek2hM+/sY7lyROJZeOz468rMWR7S5ACn0zCa9ipwnEkTaa9AKmbWPjR/swCK74eZGjCCN7
oUcd5ZCeEKsY1advpI8Z14Q9nn+rZw6eCW+KUmkZ0hZM1TJvqQun3GF3SrwtO4DAoHtL+MmNcu0n
YdVggELB5BKCol3fLD0nZ9qrBS0umPSs2voc+/hwQYk+eiJxCShAyvSZR/70S3SDO186ncNx0/0Q
K+qkZuh28Kg41jCK0E0unLk71C/Vm71mNtJ+siuAKIG4s+59QjjWM7StDtFekzETJO/C+s7x4BZo
NbKWiYNGGgHBYxRqx9UwXpMVCXnigK53hgnXfUBlZJ9IOUax3LjlGO4iV4W8M7LKfsKw9FzmSEYf
/XpM+PwaNTwzCMpncgUl4WKDlVDwEJIVQM/SMPcPRugZJpdhUss0VRPy5UlXrRDa1oZbhlJuJ3M3
nhkwO/H3jBqHezkhs7mSXnvOOj8iebcuL6tvVRbz0IpNtBzM+pex6foqao5jW/Tf4eRjYhlvJ+nC
q5tp5cftKuLxE8GE9SlZJZM81qLtHM+FD9ioD6rihNbG3qpy3Hert+x9EdGxoh9n+56AYGxOBDhM
ZxWioNmgveOfTq1j/w1CENNA7SJkOu4/xMdcRJuahZnP2iuvf0zQm61iuZTqQLPfYwiTNl0W1GBC
Dak2OKT41T1LBTdOb4LmWIyCSzkkKcPaGtDLWw778NVbo2Orkod6phlvMifaKVt4KcObe6uPbFZN
E2HZoffQ2oFknK8ogTaKLA9D9VEQwDtiPouLyaJlm8KEHo8JfVssGVN8h3OOCJjwyTdO/daj1tlQ
rIwMnENykfpxZLcFtGKDQ8nslkrzDMekYrlJ6XzjwAKU0veLt4MUhkUT2icMtCj8jNuOQ52Vcetz
UbCwG+jJ1z0PF7Fs4eDw9uB2RP8M2E5HzpB6CxqxPHHfWwuBrCSrLNgQGJV9aBcG8BJFJ4UOYTm2
NgXipg5s/y9zj/ZugKt5dKx5vi4s/vlouW/TdkHUHul63HoK6qUsfdCzmeWpW0Mwl9kki2x+hXme
fE3kzA2R5W1AO4bs1su7AQf+htCv7C4whInbDMjQLRCRiAgdNh5t9BG/v3WoifVLE43uvy8ns4+Y
7j6aerKOIsdmNII5bc1XQrjH86Dy+qJmxA2sI4h/KYenykzeSCVYz8ywozrFbgzneWwGctk6IAwo
UyKIfEa8C3SlGwbwqUB6jQJHtu6bHLHVUxOh9yYn0rol46t+8Yx3M/TK8C9GLX07zgHOUPCLanjL
dHNSkCYeDd0eS6QuFKfVrqxD79fpwno1VQLxhzdZWM6CcEeI4h12HB4oQ22yzBy8npGMBACFbUwb
/DDEAhaupvVJS+eLAr7MEQ+5KL0mxDzSYm+u8463vlPtRPDMbBOrFanXxW6bRzAKVHd1n+yVV2XH
yeIQUM7Q/wSTtd76I5HRws4AUBDBCNUXRy4nNgqDcIjJmRMzwoW8RUVmdS82R3DN+Lsrqg3tgT6K
dthVcQueVXK+5BZqwN47gLWEyzxSjNrwPrZoY0DXdRwPbEpRdAQhDD9zH6uy3xaIjC/4lJ5Ycjw6
aLxJRvf8jfTAK4Zrax3mjKWjct69pDx3+fhHls3O6Csbj6XcrnRC/2DN1d5fVXNei/WF4OA3TAzy
4mBvQROysrWvPpPBPQnP/Ap893t1ZAgdqrbIdMLAs/EGBIqYcwBQ9qh2iiH48bRmAAdbm2QlUHET
T+At/N1mF/ta793rphy5K81HRJpb1jtMsKfY9KmI9LJh3xah6CV9k5GS6m6o7txTH67dXjfCQdBS
72e/fcNIoE9zWDDqVSukBkOO5zhOjLZnyKy5Ia1kQk28IfbbP5QzAWFkyn37TChLrwAHDQPhniPp
q4jml1Axf9zmBUP/dC07Dyw+A8rbpKtZ30v0Zi3lKEHhTY8PxjfA5lB+dfWz6qOHqXQeuxHypk2b
IndqaLO7MgofoJ9b+8mtKLU4C3jePPevCdaRnUlsJ4co6b5kKy+RLXmva75eSWm/e6yIdoubmW2E
YeZiOXr6YhDyp4yS8aAwcaB76kAa5uUN351so4P8M7agWSbzgwhjsIdyIkWKmywI9lYj5svoQukG
IXNtxmY0Fb4yz36Uf7CLpHsaQE7FbqX3pWMlv5RXI94lRk2xICXT5dRINBj0By6/Qx1G/F7d9N7K
5AZpBS2wF++Z0/01XCYFuMBRpqGwTqr3z7NxB0DC8QMFX552EUPZXqhtFE00Xg6IaUbj6ej5t2FS
Xxnz/qlBjnrGave3jPqKHRn/V9CGNpjAmPgfJT5MjQMco0Zja2SgmfPpOsXVNxifBy1OixeFu0ZZ
C7UDddKlhs23N0z5U8/LwGejTkeDmtF8dQ3RSll4mEY+8iAhmRExVCk1VgjQ2314EUn7mS0Litgo
/D1Z1pmYpT9JGK2XoZ/uYxc2J9TeJLlYlvOYh6a6HVbkVfBu9vQL+9GPjw5JX9vSrSN4KWt55+be
YcSTuBlQ+aEyiuN76m0CbCJK22qyPtyOXyrUzbiLSywctd08rVHuX9ld/odHcUax1xyz1X6Jo/LR
rABfR4t3EnsjnMBx8LcCZTxaqp/c6BvAJvnBxdGxcpWRjRHolXY8X47l2uhNU440e6G/sIRtUSj7
0O5jt9c3aAm9tDPO+zqpYke95lC/WhmIUtw48ogA4YKamgAKWFT6yyWIfIsi0E7JL0PKIdR8KrxK
Ztt5zE25YZpEriBCi/u2sbubttDtR4UE4isv5jUly7D+5GlSH0pGAyuf8iHuCNDsJOkPeZvcGRgW
s987qS9zM3OIm/FurdYP0K/tvF8nUT3W9C7YK+LBfmyK+Q9Zq2mb2AYEmzftRuRLvKNFOng54QLT
N/h3ddCOddvDkU1Zc4qPvggelUbYyAN8A6EDnGQHDr4PkROIpDYfpWjMX9d4PBJwNn2mCY8+GayJ
XDmaAPrDyibjuNhXi2f/rRUmAN2AHHene2+hDY0N4VLKiT8NmYLHyMWsU1SJ5Pwf9k5ppg82T0tA
FxEOZ5Gg/nfEIUb9eRnEjJR8uq1N/jxVFb9+1n5p1esNGvyDzNvvbOweFqyPVY2XpHPEAyKQ4CNc
rth0u313muHFs+HRLqhrUwSXPwOOwtugYFKWueCUQ8Deban+Fpk9nS3mLRhfSFXoz9rxP2prOsyu
HxwCb2VMIiRK0oCnVYqr0w70bVUv9b1WsfWamOLOYt2SxoyYYNCPwX7QLh/LPMXIx1vhPcEKozVe
8ombyyIpISBW0/HoMwrUGIRvZZ/U3PVmKspH70pjd1Xxbjuqoay148041Vji1vMYq6PlXD2JPbEa
c5bzH1TTXab0VztYf5nSqo0tiRyMNeVax4o7tVqym9YwLrnl5u47L1Busj+/bVA3WonV0Tv3TBsw
k047v8G7KWPE6OkUasIV6KTI3Yx/as1KLulkhpi4vG4h0UCvkWZnw3SGER55Eah/hxv60F9cmxFr
eeuL+67bBpKX5rfx3Rub1wak3Ec74dj3k4/YMuugMTJ+KL2NQUmJppPFXTIgd8QCYJLWoUtH2cVX
/siaTOwz1DscB2NeXHCXcKtZckdsQUqB9VJHKKdSnUdzfiEFxjzljXcizqIg2EUl5Tbwlr9ROOi9
FfOrQRS5y0aBCN6fTm6wvGB5zNzr4DVKnWDGOyWOreFdM17AHHk13WHuIHgjhSexuxgetKs8azOP
SFnGK0k5Yt+6w8aVba+Qujqt/NrdQ2nhjp3y64/f4ZUU3g5xgZ/OTha89IYDaikmZ+snpXcsemnS
uMxtFNrg8G/tvrwZgvkZQHyK9f8gHJUKL1z/kgED32ZifLFB1RTvckbdm7Fd7OsvxY8fMF/GFeS5
Ow4EePp5QIWlmXSlmvE648BuZfw1z6L6Wgen63Zja7iuFp6zSo/D0VLsBclOKZCzSpUOdtAwn2zt
c+jl5z4nooJAlh+7Y9PpMjRU/mFNpnfJmO42qHPr1WiYznp8m/35N/bDXZJxkl7bRk6ltWWs5zrg
3GI+E0wZ2csYxE9sN2I0CM7AElQAL8LRSIRj0auvOUY4l1g1M4il8Bm958kl1gmt0uQz/8hExLC2
UijhJL0JWuktWZawcd3wF9RxcxGd/kFTuO/EVZ8HpOekkhgzTDP97Zweq6SuXwimO8yLeDcE3mLm
MSio+yPRm+bX6lJOtSgNxt6psRkRfYYH1ZxjO3pth+o0kipc98ZjPde521k6qa4ZVlrFVZ9MdsAL
2SkwPKkH/d5nMl9/cDgwr8udDz7JdedGzj3kaDL5aDQXj0ALAgwZb8faZwRQHdxJXghoQVlUVYjE
J4/5FNkvNr5OM9OYdeaSuIV3/p/Uncly5EiWZX+lJPdIARSKaVEbmwca58m5gZBOd6hiVszA19ex
6JTqiOzuqs5lSeQiFu6RpBmg+oZ7z80Qn59M2fyOo47VIY7z9zz549BLhuZGD4iDs1l/0KXZW3IO
Bxy7800xtu/Ay2DuDgojTa7ChyKrx0vJrdKMrKwNgxkSK1Bw1A55IVh3KDv9u4WxwVPVzOee/fct
RA9g2rnT3+ENecJmxlts4GdflcRJz11eRvOjzZnK6v6eMeGdbhVdInbU/RV38RoH9u8+LQ9kzwEo
t+/miJkb2MFXUwl7zQEs1l7fv7l1hKgrKt6CcAiOzYC1iSPUZkVR7dOmTVESZu+z5Kzp6JiI8yNN
OumOic/X4UbV+BIMNaMq1m/IwXx0TKhYkao/+yYXdNk4VTCbZo+RweZHI2HwZS7OwUnmdtcY94EQ
gPAc9qO5C2rn1Js0fyk8WX23jUuSkEBzBFo72+nIVPSGBI9Gyv/kei5xp5KdsLaruUCIADjftOmd
JLKRHDgblJvHKVjUVVeuMO8xyvUKz9xZMQXVTmTRd4h5mC7VOnhTmNyOduMwNo2ibcH+hMAmjUII
/wbJIYuzNQ57ipil+3bpKhyy6WT2DCdfiawd0SGTDx1dE1+jcPyeqwlo6yR6j5Fmgrk57z6KGtHr
2olCgoC7fmAbHg97xgSgt+f4FAT5L9fPES+MhyhqvqZr5Ljx2/bV4AvL1lZIFwMwXMDdl21oEI3E
rr1VGKiRlRA6s+aBzBDpdtn8RgsB0MIv+MRMQq3pWZO1ED5ghcTd+FdbTQXZxHClf822jZcsJYNg
QoO7HnszP6F8AoTleJ48M2BhNIekp3yXPj13XNvm5+KPCZhrm9qQ0bmNT4/yb6S1QoC4jMeGZpen
aK53MdEJ10o/Y21Hgs74yP3Xr+uxyfbaKZ6qsIzWaak+58ydkw0cCHwhUpKTsolYFem137Vbnygm
xFUGWJ4hJ4W6lnyRxU40z1m53Ehuzc3cUmw2XpP/Fkv4njqOu65iN1yBufvuCG1nsOquXUXG5uJ3
xTMxP/WGqHF9UCkS8mRpu5NUUbIZghlU/5J6+0Yx5gNe0T0m9dJtsFmPt5NE3Ee7SSZ3V2Q4++OE
SOekfCvpQlpHf0VJ2GwaMN+J42zZ1LPCnSz/FnOIczA9D+1gxeXRIXVx5YQQyLdz6bRMWLH37Qa/
ip/qrJU/nIZQxVF/zmXykAEd3JI+2hJ7mxwaOyZ/mhUpugXhnKdA/ya2sd/U8fjTj6svXA/pzk7C
J5Q/1abG1PictHHyETvqmfXgHcEkD3ma+y/ZMveEFC8dxhXzypKQL9JajmXl3g0T2u4EfW5NWpN4
q0r3jcFbu2G++XPB+sxX3O598lYxIJrwU6VI4QzGVy4w/E/edA0Sn2buRw95aQHk/+KMbP0IQWOK
Y/oP7FpmC47tq8ic/pdd155Z94QbHcvR+Qx1nPHyAtfwNN4QM9Z73y9pnSJ1k4RYGtoiJS8BglOb
po8NW8ANrlRBHy6u7irSjgIh8WG7vKCkXfYzCkTfui2HbpsHdnmecRBjDthlPZPQwt7JPrvvccbc
B1PPMFEv2S6Y3BMWFeLt7BEMFvO7ls/oSOF3HFr/DkcbAGYiNAx8VD29jojnV14wRuSSgo0jygY8
dYg5tJolyd5NDfOfK33nxeTogsohtdb9PaXq0XIEywAj4fhLqrYkfKST91bhQMHmtr7aTTwnZ6ey
9lNENkfQnw15BfHainEqIKRu0nVfD899ht3P7vQRz32P6SknkSGf5IMu1DlQyyGtU3PAocOqBoHR
CY2YS37hHGyzPmPOFbPLIzzUfYS44eCYHsf5I2chfYuinf/sNbsiucamTdlXQUnNdmF8zdinoL/X
7vfouSy5oqBFWdXX4ckOjHtsoxLZ/nD0SR8hB7wS77gCUkyZdgm1NLxqi0gpKfEKMlBAedHgWPbV
Dzep1YUx4vhY1g3dX0yNxjBXkASDFqx55Gftv322mRj7jLdzVSBQOoZt+RV22gpX4IMpZHx2heU2
QYbIFn3uItqUmrLEBCO7gRihD/kpxNfhBrSbX7aTlSN95LWHJw5X71RGAHpehzTeYP/3vKHTaZ6r
/NYSbKu5jRnLtRIdbiVbrEPw6VZL28rfXs3pxdDhEx3jNTFN2rfIu6Do1JkVPHemti0OC8fdZ1MS
PEyEpXOP+K38chsNMCSYg+Jn1FbDgTUbE5yCF5B8F2zV4BbXxDQFm6qUN7WcrHOny5/dQhR86w5r
3VfkvvkeNWeoC/O0iPQtIjFurfJAbUXkHVgEcnu6CQWrXRD/Q1g35euUohqn+Y/Tsn7B6z/9sFBm
vTdy+rGMksw8tyDKI+qFdyqLhSIOaRRn/5DOSAj81FOXZqmrmroL2cFKhgtUhyy3SGokvZ7MxKkd
XtsZ8z2Bj807ZlH0VabCAYeXJzGsPKR8tCrBkEawmA42kUJOzEonDT+CTBcscvN6eeZT4biZBqbp
pNVR1jo1QOB1NfjlD2MkY8MhTn36VDVjRqman8H18OmXaa9TnNKtzX/ONnKbLewLBd6ZAxHgTB4l
z8+GXsMiLi+P9LeyJx1yrBEdlcTTrdf21rZDDbou3LY+iSyWb+ycUPm281vZtMXdQo4WP+OoORFd
92ZIE+whVhXyLeWduxJd7r17JTGEcApaNi7T8lwnk8JQbJsNwj023zE3GSFMWfsQp31y3/vNaxyX
HCUNS2AsJH6mLxJMrL0V2egdbEf1eyR2PJgGPb0vBgfeZJRc2cDtRDb1bKujzaFPJV8t+4n0w7M7
W1Qw44L1iD7sYuA55WQmrltIhEcZ8vSl+ARJ8suyG6sLDAPYLH5GRgJlOJvVckx9Yy4O4pQT7sSd
bCVGy4E6isNaH0QGbGiVOP1LkNcO+3cQHR6327byra+0dw7NaP8mR7jfuFbyoAa7YaB3jSS1seZv
UOXWH82EcZjH9zqbKAJ6zbxPnvDcpBsqlBzrlLCfMieKMWpbQ/sjs5Dy52V7rvUsbgVv6C/s3Mk7
tX6I3FyULZ+AKvZ2K6B2lwO8hzGkGvUKjZAy9sfqBRNYtymtTB1hS4JCGC2ClcibDroQ7ytGYCZJ
cwLdH2WRYGHmdcWNZbEWk5zFpDT3S/XL7XprzQp9wHZAaoqTM510jdefac+HtYPKmMKMXbffqV0r
svklw+yWrjhYm0085fOmXvS4azDJ3IVBOP5MBWssT7EZaqL42rCTNZ2Aa/gy+AcxrbjjW5j6Lrlg
7bRGuaveE9xphCHo9LsXtkcoggmWdauc6Rl1jHdKMzCHVwiReo05zw5TgG/ZVFO4hzhcvYRaLunG
A7iwRr+T8btHtlnzA5C3NJLCiRqBccF9n5EDRRwrm+mUdpGZgwUFLfqgQW5mjrjZfoRilKFL0L/L
TPJ9lYBot6kbLysXoMXanQD1ETCSrXvLzX+XtdN/DnOuDhm13oq0C/c2HSFBxDPqJdk9W0UXXHCD
EwrGNAIXY0pNES4uCbecPjML9RkJrW67dLs4mBTR8nrWLWlK8jlCufNiSc3C1ZonkBBQSrgLFgfd
Uiy726mfVMGSORavKtYpEixhtwR7DiK7sxw9894jgDhT3Cw2pd3E+lMvC9dVUZWEn43KGk+2HL0f
/hJd11UN6ZMiU9lpihe91orjYw0cHj3XQB46ppp5YT8IAUudu6Krn5q2ouUKpwgpcWKnAKeQlVvw
J0oSFBLSqtlPo0lmEVqqnUef7vuWOaFN0PbabV2qV7/9yutpvFOVM73MMa9E2SXRjQVFb+vjScCt
PoY/nXQYzsANl2k19jkrVqAjKyUFTjDBINqUzIpF8maPc3dpYqYRSR/eo6GIcLAxQ6MNtWZYHNf8
eX6fJdomsHtuMrD3MIa66wo1JTA99UWFemQaj6JK0I0X7TstW7Pqrha+WWqu7sY/1b1kfcgsEkvJ
fKfi7BHLnTkJJkNIxvySoZ28Q0S0wSFIDlhs+RI7qQpwwQbVo20zvRM+eG1MsJOhxljC8WCZaub+
wfOwYvbnruKBdsphlrtuyp4wJa+TG5cZxxrC9UeLvxa5lkDeQsv2ygqi3cf2Ev6Ow4jUIVkhzluF
FiQ3nvAs+VR0PgxRwlziTlLPqezwN0RsVNZZjIzhOu/BWpoTabQiXJ39yFB7Z9asBXYvWRMtOgfT
Rqve3lF7UgMiM8GCseiCkOgqfoNVQX01Tm5Gu4wC7dmK2+mE7BnpQHdVCplU3xM0o/YNWQCf4J31
m+8b681BISHXfrREP9j3pre2xLDNWWFHr8xwaYdEM9yqLnGYWeRXMJPTSUcxI0PXoePRPbVh7ryp
SahHkrXkypL2SCg688NvRpzNOXEy/y6fou/Sbl+0RvxAjNivDLX8YUQFh3mizFedja0sddrXgFAo
PE9i46Mqq3cOGy1kH272RYLci2HZxMzXfaQfPXd9egM7i7Xs1bW2iuaWRtUvCIoK2+9ERk81Y/Pj
AoVhaLS6HQNGSUHyjZdl+ADY9O06XXSvu5rbDbNRv7HR7rEkK7eDSrcyTuc99sd3irPgcRmM9REp
p+fiu4anQtINQeJb5WLvwjR+rpG4b6WIk0PZLvQobhvCxgF0BVKYh9TFGTav8XRlELXTr4y04tM4
WD+Wwv1dcHEd4SPV0Fbma8n3PLtRf0dsV3WuR+8UTojesCEfx5YsKi1chVBWkXbt3eKaM2/B7J0t
GF66n05ESTPEmHF6YShBJIfsGAQA1jhkQiwj6QNFLW5oRmd33WQzExNGyQwCJgkdaXSuwXt2e/Ai
FhNRnd3MKRlZ01Q8zpN6Ap01bboq2oMKJxUUFisvcgw8211TJpSfkxyX+wwrK7r5O+708jtrnfgH
Bwv6GQBT6ePIyPSYJnX9QCgZP7EoHL9i3g4ELArx5gvH7RgkZa4O7iUmuWLPTF2QqZ1z7VyDYsfl
lJWxTQvCW7GyyRt+7T0XBE2TW+qFaiE/xVXzu608tfPjwsK5a+duurrCs9XKBGK+00GFE5j51Tui
nfLOn5QjV/bYEEzWM/5cVr0GdQY4j6aXl9z2Lp3BdCeo9G5Ht8yejdDXmEzf4/wtTIFM2ExkUaK6
7JgoWOasVbvR6FOt6t2tr74Tr7Yg7NGZ1PQQ6VLfd/V4C65ru5geT12PJLB2p5lgxcI7JWPQ1BfE
zRM8kchpxrWYKsUgAqBGu0vC632mrHjuGACk2CfaLge0xKHK+irJ4+GntiYarpCAO/1VM59fuD2w
6vPVQ6woftdWTji6prugpxsWe7j3VNA1pKm69YuJzPSQcnh6H25dVE/RqLuXbqp1u0kGtbi7IhN8
D8McAIjHItiYLT7t8qEdZG8BD4jL8hs8i8qvR66vz3qwgeuJTNvDUWfoIHbQFJb4WLa1sLdRNdNV
0INhO5bpBOsPxD6GmyadggjMRt0VGx9tZ7mztC9cTB1RVF3KVjpY+rrMF8dhKrD3qIX8los7lQzB
cvAKBKA3jgpfEYb538z6La56Iyu+EtPMz0gGWWkQ1YtXPlJZ2/0quJm4Ly3WbozDADTixx8WhyGn
L4qdP1ci3DR68MIzRB8s9NYQBsPH0nJ9X+osz586EfZPOmtY84fkuCOpilnybyRdt3P2cx3PW+Tt
wn2GF0M8GuIIYlmxxXfRek7YGB3IGneiB0YUHT0FU3p84qpDOoe7hNfCQjMOo4pET4+oOEI/DzpM
MvGtXct7RYpJlKEorxrJLHZsQg9j9J2bhhmgjUU8m2eWepKuxU3IaVlPSR/98JH26EuW0NLwE8vi
2x2VuQSto2zErpYcd31CRvuZvET3d56ii0RVEWb3lc1wlNd0cf1DNnaaR26ZsRPUzIvyU9Q0f0wM
IAwh6Zw9Ot6sp9mECifm3azRKB20XSfdykf0Zx8K1QTzLmSY1OAtzmxzN5nCefNsggpXy5SSBVOB
PGLs0QPB2APhmPM1DxF2IU6KNgQH1+GVp35DVOpqpwanQkZ1i7NHgw5cR2AiUCRpP/E39bh0+nfd
NIyIgs5FtlWodvSf0yo1jEkdV9/kdS/8lcdjII5tVYOHY9O0oAd351Kh7l+K/qwXmdWbms7NvytZ
IFh3uV7m9hCJfKm3I/vSmsOmwnluRpl5BwSvE5Qro9w2PYyuIJNXs4ZkuEhcN9InY6K3zh0CjNah
71ZnbRLDzYz6kKyyEm/AGeHoiCsVWwllNwXvO/7Vggld6uCFzNlrCSYCeSb3rtZNd4wy3yOkL4B9
u1o8fEzfUUH0UU/706TyAjc1ad5coo3mHx2cvhjlUZPcxFky6SPyxmV6ogCoqMbTOOyvPtChoHIL
0INvEln4Hj5G25t2Fnem2A98ZOkt/Mieh9dyOp/QZr+rbyowMV/12DvOrkPsJDejbiwMuBWSOIJk
iTa5+BUrHq5XhGhrqlMsIHU6N/mGMXXyQ0UomRFAshV/4TEbH+I4r3OAI3W2wEhA13ubpqmcb3wa
1JHjNEs+GJyUmHKrCFqQ21XB7yF0JvkWNk1QU2SZvHpQhtzvY2Y39nWmjSQTS53kW/DgzIJj5Tbi
0dRIqiA5QNJG5Vul0sinKw7M2mOAdPFfmhpoEcQNwo+xiCSshzH9JFv2eYW6yxVnA0Piyuvf6hz0
/YZhi5hOTU4W/GPtouTjhmX7SHE4od5ltMMa4n32QUi/1EjfxkM6DW1+kaVEreJhsta7HhWmx3eA
/nU/FT4B5WisIzzKYdJ+e6RaTpvWNmzIrVENwIR12LrHpKnluGFcPT4gjp6aLVmw0e2QyHa6ZUjd
k4TsEIyBURil1a9hTKbq7ICuekbKzfKMz5ICxrJ90mJUouPoYRyWKd8Hi4fakpB1CuJBq0btGSdl
87aDLwDnzDW0Ukjwu8+pBzPBJ3sVoWr4bUh+0E+FpyaJEZVFpvNea4qk5DDZVuczKA/saKvaJpDb
AcfGcPDqmmvMJ3u3vBNo+EeCWaueB4Qr11+nXTP/UGhczXpRduYifUyHbo8Yeep3XkWe0yklCkgS
l9flVB+WFxMkgueAEQfL4l/0p6igyn7q6nUX1U6xde1k+ekj3FXc02BZN7KbwpfIivpLJRyklHlu
HHM796QhHnmOM73r2sr/lF7h5lsnzduOWi93COKmlf7JxzQZ9qNZ+FXNrv4poeggF5aWd4/sR/Iu
8/+13EW6bfdjNJKCnnta53c6xyi8ZfTd97CBkzxAJDjRg6CWFO4jFTmn6t+uHrZ/yev3/2fku6t/
lU9d8+tXd/ms/we4+a6+tP+3m2+l+u6z/LOZ7/rn/zMhzxHSlyDKmRI4ng9De/zVdv/+NxLyAi+0
KYGESxuE2+/PZj5GxYijBZIx8icc/tI/zHzX8DwydPjnPxP3/oWEPFQlfzHYWeKaZha6bvRPxrqE
yY3EDyYOns+8oMJlu9FulAlE6qY4AK1uTuIKqmhKXKhr5h+MMyRRTfN13Op0LzoPs1fL9t6U9FI8
3FGNlCXvJnzQ6PrDFNhaoB4IAhpyBjPBAMTORxkWQh2rN4pJ5o/JqdUH5jL/MbTIcQlYpQF6v6pg
HCBXVQ34cmyZo3bYapIb7hzv1IJpZMMVkJiOQ7gjvxhxAonudsd0AJouYge6hZM3iOTVhCKeD26J
54MuT8UwnYVpdo6s50e/8WZ9b4lSi7XlGsKkrSaIMF0sc4qE3587b9PnLdJjLcPyOSuc9NpnLPdo
DceTGyH8it28WdvS5Ihq/fLCPCv/APQwnzzSW27gi+mDP5G/jh4TJwhC1mrt4OT6ivu23BFsDBOj
WUbKBVVdWlVM56TIYRs5Yo+7QUJIZ2xtggIFpNOBxmRKBQDbM5M4jKNGF07tEFGzNRJxhgkR+LGq
Dw+z57HMyn3t/8i1VR2yJJE3QDPMmf6ifaDZejKsqQgJTXr8LTaZ7ejEWUwwVEmkdyE4cPoZs2Vn
5jPPtzJrhxMs5HmbZ5Z8rsOgvFs8ZrNsVqAMu9BpN0U4mDdS57yTydGfrBBnBse5shKULnVQHotM
TmRlDs5dyN7rxcbruQuWq2OlypaHhSeTsznL2y0Hmp42XPLtI1IY5vfOcB0FthFdljWpZQ8ft1pN
Vi55fmxzNml3gM4FQYmNxZFpfAdPIMM3kNjyLXDJHuA+fbMwkZ2ZE8lrSlnyFg89BqCFg3qVDYbO
tTbwz3DyryFOqoO8Jidih4TdXvhvKWc4HD0lDwGQP3a9ODQlPVqAFsZi+QRbs7Dowy2POGNAD2E8
MlTnl2GeWcnvjl0fFoRkro8ANfV21qGzjxqJhar25XxhKmCd3T5jN7n0PUvTbG4KGj426OIADghS
A41rfz/6VvyoFw9c0OI53D5JnAPZWlim3/XzlDTbROXguzsgcyGD6NRFAYWE5FyqwrnADFxeA88K
QrBpxVAf+iRxbvLGs5915FvLXpcMi6m1WEx6gS2dxwYKR8DqiVgx4rFN6kANbAdh8TdNwnQ9g/5d
KK86jfU07coEYPfGdaT1IJKA8b0Qwd52/3jtRmOjcPY6KrW0vmgBIJVfsuqZ4DrgCQOMe3sXgV1x
4IYut84o04vVj8hm7bE857R8mICQ4LO14SvC2y6N2pHiHmLsmFW3RfVkvdiOW17y4TqdHzv7UXqV
4FBCr4+bBmXFyi2j8eh7g3d0EVX/DuYofkicuGg2c92JZ0Q0HZV53glnoxy4INsY/UEF+iVu7owX
OgmgLofYKsb8IttbhMX97Mn6Ovoh8tNV21n5PaK7+dTnKZrMVF9l5FPb4oYWrlfdLcKxHipfBDsm
PCj5PJW0extVPOptqmD8A6NVMNRj47sCXzCNnMOJ89GFaYXOJxpLdnoMK2w3bJhs6ev4Mx1Dec/D
NRMFD0+aWebCSC/zG8us7CaNkHcKgYJEs6Zqqa3OLn7F+y5PeeZ8A1UtZ3XuMPYZxM0MGdBZd2EG
RbXGgreP2iI4xoBU0cuPWX6LqDi4sQeDLzpnyMLCdJabIiE5OJoU0ARh+gKMb9t1uB0764iPo0G/
SxDXGaRxe1OEFngWgBMz7+OASpge9rFqxUugA/3kR8X0ow598xVSOSLg8ixxGOJp/PWvlyacMvzv
n6uNv2AI/gcBBtz/EjCAb6P8pf9t89kwavrMP4u/VCf/GzXgeH8nyke6Pm/ktTihDPhf1YnjyL8z
9QrJMSLfg4waYjP+gRrw/k5VKW3E3ZF0RCivEXX/qE74O7Zro2h0Qveauxt6/xJq4J/icSLHtXlS
ybuTEdVQ+M8hXAsmY8zfY3Fc9IQWIXmxmDRuqV1YnUfz68i0ZRWlN9lwZOBFKDUd/WFZ6ts5Sv+b
5M2/lkmg768/CVWX8OmDr783ZdSfMmD6VsFzx1V6rLPxyBGMQE5I/cOj4P/vEkn+b780n6FwJWpx
KsN/qswQhLm2KjBEdnbMQVZuxSRupth3DwSYOrs6ZuufJSNr/itJZdEVQ/AmT3eLoOZgUh5t/1TL
0iLMSVX+G3OPe8hEXfvvfyM89i814h+/vORroE4VHgrnawn7519ew0XqtBcBtzYWDfiM9Sk+hJFT
Pg0Ii7aZWs5Z36VoiRxiIjj/PbmpQts+Rwwc9o7UxXme8COsAGI9Rsr7TNoZodlxyNsdO+ddq4dt
HKWfNCZOjsdZtd8xWhP00wUpXfV8I7s9MVfdoTeCeRBTc2P5b/1S+Nvl6kzqi5O2AlTlLz1tH044
a7qNMfwvOIsvpL1HuGx+O0DX78ma67+uZ2Nnp7c95EcWxZbY9MlyY082e3rkAORK9NNZRbcJmLMt
QsujFaZPS5mplUhYvcf5clsN/dEPuvirWjBhD/nw5DhTd5aVZe7Dgr1CB1L1XpmG3GdfESQwsDRR
S202xOHMX2pZ8rdKB1uPyI/QmxVOhooVgCkuxl8uJVR13GssnufiffRigQM4BB0POLYN/IuvIigP
EXLegs0yERe0jP19HNQvo6vkFjcNw62UK3RN0EGm1oVQ2KDbttqUBcjcZlTN1sPPv2YNFZ+DBl8f
5wDquBp5P2ge46/DISfnJF8+CJBE5D6YuKTuxCZnjSNONiJ1y96eYdA7b5WovHXf2KdG1tbFapZv
9mTJbcAairokYmqaQLOE40AIe52uJ8GbnM7OtC8YrYEnpZP3cyU3Jq5YszXIUIoko/7Shb+u/3BY
XZUmldvctTmmeTAZexywP9OovnULXozFe5kX51Ta8ugKnW3novhwA/uVVL53NtNyDe9iJurGZ+Hu
j/pQFmwZEhstVgWs/rygPaR25ntVbWkfZrtgYjMVCw5Q9plZE5pL1pENQd3+jGAdT75nqZtYLOlj
5VLPdrkTfY0qse6jAgUtC+plXpHFFJ4C2aifbSzaO8gPAfpttEkrn4P4o03S6JwgGj3xLz7Xfhyo
o7J47NPFSt4cI+NHF3U97J/Km78QFIlbN7XVXWQ33iZm9goVlJyrVeFbfGhBJqKnaFAoE3L2WChh
HPQWTB2/ogIm0bYmCPaYl/Vwj9BuOkY+WtvOy+sT+ODw2AUojMfEGh872S7FhibMHJZWZ59lOi+/
kXHFaF3Abcxu+VP0jv9m27L5xFlc3g9RMh57wFGP45SMl4Kslou2sU0WmTVceoj+yWqEMHX2PC+6
aeug2s9LF7pYUoHI3YZz0x3q2Z5faqPde2Thw8VLZ3QUyfgza31TrERQjL9y4V78vlRPS+2gEjGY
2MHOHByMZQo1+NRIa+V6dffTePY35Kf6s7S7T2+q70ANUIbUW4WUcZ8aiw1LMeiO1gcjVftRjpxd
KMS3dURg9lJMrxlZO4fG6ae3YHJOJJsE90v55l//fL0AZup7+g2ig/K04GRqX1yCx07Q5KApYeuz
5MWxvHeAoJlezRpCSnvd04lhNJtQfszBbO87ab75SMjn6Znl04dtc0mBXdO84SEgUzKDcdU1OzHR
yHWnwUw77GeEON3Fw3IgjWIDNIDWk2cSxc2qt55juz6LYu8xzOakdWBOya887vp15xA51eqNM0F6
BYigU3EK8ZUCwHyrYXi5JXYX3G+WAsQ/HPsReEXinvW07GrEtKMKNku1G+s3M5yRpyObQboEAR8x
G2YhNmte/7Mfy2A1EJCyGGKYOEqY1I7ikAUIKwB390N/Ecy20/QELH2TpAESyGZtvE8C4rdVrw4Q
bMH5+jVALHSIjLfXKXrVtYSidlQtw8Wlp8k2BFK6/WFxn9ijskC3Vu3w24LDuJ3BwiSmW1mcsIPd
nxOM9iPo3ljH971s9l7DnlHh8YG8sRkWFGqQl1cQqwNm+wB1S2DRA1EwEfVtUCHMY3FjBWsLJqG2
HxLsr5FbO1v/etMsyz6fnwMOtD69S2t5pu1d5cNzrvSXG/7yK/iCoMfzfY2Kd0M83G0zXdiwPVmT
CbZIDPN14Fj3SrSbpV7Cy4RKYUqQgFQx1KuCZWDtY+2mnbxtSufMAbL+r+9yLNT/510eks6HsDQE
qAQh+a93OYGOagDznB018qah0pROCMllnG8MR0fdeK9lCXPEq6xtkp2gjIltJ8N3MbcMaKc9FeOu
HfxoGzlVciRYLO9YwhdFmd2qCsOqLMWmTsyGNrXajLZVPRII49z3BJVzKsovfPp3ZqF/rlLnPY6u
kncb7b5wDhhzEPpKs2v99oUkNL1mj847BfwTB07I14ApypZw3bEEMlQPwnUKj20zifCWTlpsRzeu
XptOAjXrh/KHaC1GrGl1ml31bMOV3Xnp8GYNco2V8wQuzkNDJZ4cWNZAPBN1QQN/AarLWoI9Raww
buGUQeuSnZze2oU0rAek2jBKmZyvGT7PqJj6F+6uawOGpJ54DueJZwWZRYkRDD1d4xJ2MV9/9QDS
omymgdsDw+4QPQJTaFfGmWYGHDlnwoBOh6Oot9SPjgA9vO4rRQALbOUSimN027AXDnX9YmMYVD0k
GOEa1Dn7qv3pi9FaLZYmOaLJqmNfQXNNbIzeUwucuBIHCtX3Ye7udCZ+ZSmxII3n46ljcnDlHqxH
I3GJ+cx8mBQf6pKrMB3dl4QrurHbLyvG3Nea6spA+ABVwaTN0H93CCMR3WyKnsypgonEqgHDfuP1
yTseS3s/tEQj4VPD0t2CR5ChfGqa68ROm1uwqAS12B7mk4x1DbzFe0EUHHIc/kDlvwYOD0iEsGRr
6yJ87Xqf3Is5/RCVLbDeYUJD1ItXuKboJZlnwycP4WUIUP5XQpzgmfhrM5bvXj181m0gXwgb+5ps
x+zwG+WblEyncui3YUQ3iuycU8XdEk9zM9tiP1oISIw9bUsD/9j8lNY1L2h+yB17aymKOBZYuOyU
u7FUdwIQSLCO0WfllChjY3uD8ucxtsQDYJgOn4J1wjl2a+OCkVXHMwA7wh46qKPsCVgjPi6pgyVc
jwhGSPDJxatY9OPk+hfag7U1cGFN6VtIIErrPImoPCbTd6LETS6ACrJEyYHO994GyQIaYAA1y8Yb
mmMYN6TWzdsaY5gW7EiVApv5lNBLVKPc/gd159HdtpLl8a/SZ9aDd5DDYhZDglmBSpatDY4sycg5
49PPD3J3PwlPJPtxNwtv7OMiUKi6Vffef0gAdmkC4G2wZZ3xXaEiRhNmIedoSNXivKzLuR5fpNXC
HNW+pY0QdTdhbn0zUdeAbWm56R5MD1z6laq9GZAblQ7q6KWpYYtRY5UcXnE3uMigomHhM/Ix6mLV
Ny3pC9qagy3SshK7J6ogNS3OPKwv6vw6zJplCgxiyJ80s39WveesfhVgydewPFCpMYLXShAXkbR3
pYeiym2B2qAo74EB2R3mPojlrum3tO5rkFDP9H51A6oB/jKrXrFkJzVAFRk4stwszWwLCuW9oWZJ
ixYNrYzFA34fD5irOCb+SJWNUtRMoBg+nhuyoi8Ei133FHW2oZDFyMV2FIFndq2yu+1UtihXFb+9
ylJgLBEzTD26SGUb0eIrAdUHWdypnJsAHOlXqVtftGyB+1fAhT50WbVNPHaAMC0g6Og3Sv6ixQM0
lZE3uRIGxqH9ZNIUlJsGAoq5wJEjlfV5VdA/rBwbVQB75G3LFVuRVn0Ofk8u1ypyNFaOgkSw5KZ8
q+XIXrl3XMIWjWmiNJetKDSipwvUN2+Wo8dOiW1S4nyPpQFtk8VgQaNiBUbohdRdu+4tiCAo5oYF
N3O53+nyc+MWMAJGi1rxohnMrYtmfLHKxeKb7uD2lKiXchBei3iQdpo208SLPi5AmBQ75NHYVqkN
OXU9NOpiCBaain4JbhKqVlxQeN1C9bN1fQfbZIwelwnMKF29DuQnvG3mcSzZiB/cgIa6tIrnNrl2
EyR93BctxdSivfS70sYFwNZEqI2tA5LhCpraSqblPCsHWD0xk4ejBdovuRZZK8opiPIpMHGyIruC
CLEA+Cmu4tBHxsC8gaZ07zvIC/V0GpduTR6BuLTOKDR4Fa9fhk1DgXko5ggbA67jEtTF6be4cH8h
znvZ4se59aP2rlPhKzoSsOs0CuNt1oz4kPseSq0iN3vYXKqlrwTVNW1fKHYpQPyuMlciyEtkhECQ
C9Ebuty01HnIyofHowem+k0qMcRztHj136UOSscIjXCTO0VxNQAauozk3Pqe56CEXeSdycViAdSO
GkX8dO4uMQW0NoAmlb1idv4TJq3mLsy1YAUQuNodv35I8lgq+NMxlhoOMH6aYYpuqJyVfzFbzfJO
iHscozYZmIHYbo28uyU3rCiASiZ/WWdbZ8xPBhM+aVaIzT6SICHxVj7Ba8xpnDG7icc8x3lPecwx
+0neE6HgPSkSxvzIGTMldcyZoCTLV92YR6nvKVWWh8KtQI8KrGJXvppCABtF6qi+Ah6JtmVRWjvE
2dWn0uCmCkVQNS5Nyauu4Th4L6GpmVtF4M6g+bSuR4MEYa+hdfXTRc7loa6E4DZDiu0C5gDbV6rv
Q5EULczi4tLU8UjUx9xyGLPMwVPLpSNrFJhBW5LjdwgNUzgYhBu03uoXvFKbu0SxHtUYZ5mUNtss
U78jr2Oh4eHuwwqZRw3AThI1z4MOxEdFVH3XpcgLGY0D7J80Jw4W8FIoXMDmEmv8E7yCdNeXXM4w
2SOK4sBSlcZjFxWcS0rzPQSJzuJ0sSjb0DSuv3t92WD90kXGYoDW5s5A4FtbkFaSMYNT3IQLUxAR
QRq5wQtPHknrvZVb5U3Mcrorx5QOAxFln45pnjEmfDgAk/t173kg9OqUU4TksPWGFPzxmDHSa2ou
MbKL9tGYUNLzazG/JMmsx3RTHRPPYUxBpTEZBaGYvDTkpyA3nHU8pqz9mLwqYxp7fPV+Ngp+L4MZ
lAApcOqqSN92/PcPNUCsuNPeEsVo46QtaGPN+t6asb8oMnUDssYAf40KaiXqD8d/9ovq26efndzY
BT0ERZL30abNU3TINO5VUlgqgDbMm+O/9EWR8+MvGRNlV2xHvCgs0K/zvPYnDKOVA0SbXpbxCgT4
xFtJnxORMRLQjQL1Mc4lZU5x8lp/RioPNe1dNEYctrq5U8coVI3xKBkjU6O3LjrZRCuAu/FG8McQ
hgi7tArHuCa2+Lr9rsD+LRjDf9Ar+M+QDv+POgoqwfowyOGu8P9x8ZyEzx87CeN/+Y1zMKU/TMNQ
kBpDH1j9LU38u5NgWH9osmLSwVeRc1Q+wBysP0wFbV8ilsn/EukX/LuRoP0BPBhBQkMXTUuFuar+
nUbCZAuR6rJnNc3UgTQpZDLjv3/YuVgN6TKd324hFY12QwEs31W6lKOXGMTtbxDMQWP6ySb6/Vsm
vRGWtSlr1vjvH37L7+AfoOHSLQy4jtRYhORyyOhwOk1G0A5k6VRK/+lEBbzBuxmQ5iREl9lL6mQf
GR1iQThedYsyLaEEt7jgxjEaIiOL8MRPTQLg758ywKtonN+WKk9eTfUpFcqkmwvVcqy9JJTFz9rp
63sDoBelG9gGl6Mw0WheVJTG4sNq+6IN8dWPA6Axxm7U2IiYfEOcd62yzwV857QkWSvGiHkDMp9w
I/RRx9Ckci/iw7JBciN4Of7Tn0PV7ymm5SNSqZDwfRgX/cdPir8l8FhD7haOEMSXsh6HayWrffv4
r0hjD+nPu9H7z0jYwFkiKEEKGe9tmA8rx4j6SOtTJP+jseiQNlV9YWLEucqg6d5hINMtkJBAvwAA
YLjXS/JL7pY9+u9N3fwOgQcX8RdvPHb2uKmNOt+mNDkJnEqtgi4mCwaFHtoCLLl5i5fg5Yk3HoeZ
vrEisvklmks6qryfJxbzGCDOJt9UNtthWMZSKF0MeQTQN1CF/onLcIxoYVtCNAJkXegzHQbvvWRG
lXRi8ok0f3kSlecg6nBFBV31+UlQrLaoC/MkVl3qaxMDom9q1ao7oe7cF79tsBEwZOv2+Pt/Ncs4
PBCU+ORjj/Xzj5pmTnF8IFEXnYCPa7lvUm+5q7//I3xABQQX2qp/+REL4EQIVbtZtKhwz8KxG0U8
OmPBcJzrRP+xUkSg//wqRa1mXhuOC0axvB2V/2BeOXq0/dvvInOC0IK12ImmOX7FDztEhiiqN6jC
LLowxGnc9DJqeLF1IoJ/sRboOhPkTEOxDPB3n3+lGP0WVMlpF1VpKgtJcptRAtFPHzCvhDbageAl
valOrMBx1MleUGQOOklF4J9YM3k32KxIPxQlM9hCWFeBaKBrQMyhsa2ciOOS8tffYiXQuGfT8a30
STcb4weVVuDQYDCHTBEiTL7yjDWPig7SUEBClajDJqtOakJ/JURQqubgsIM31B/Ka08KHORQQlDP
eINJoXdivX4xD6SI5IYjJhJu3WRTDAEYV1cexcq0StrGrYW9aFpb21aVvRMf+j2MfZ5zPqTKiWap
okYYmnzpqhERXO7afmHqUKKVbMX5cu8LzVYS3QuIz95MC4xFnHm7UMB5+m8uZp2ftjhNiLCgC0aA
xcfF3NSO1EsmilWtobnzQXbiRWr+y3/jYCQfz+RPrwjDBrAV6wkUhYZAweRXOqtAXjCrFgPErnkK
3G1Gmx68/+C2K8UUFsdfCnDIX36Q0wvDCUNGcQvW8+Q+ArBpGFCcT6nYGko1jzpEhefIimrNrPQq
R5l7yOu8ZhgZoU4SdtgqSBEGy2sxMyi6YdYGVdIdjaKWsi727lYWa5BpXa7XF+CP5GxtVU364rhg
2+za7HExjCJEdWZxWALeDsDhq4tKQ0xjDtpZQPbDp906M8Bw+Usn8Yx8pQZAqJHaoRiBpHKs3HhU
JjGHheXyzQhMBI5GN7DvcR1J8lz2OYxt9JSQ4K0iWivzUgKhugggBsoPZP+dhVqIZgY42CAyYeuN
HHh74JlpvxuSVDf3OeL8yqJHOamZAXDzXqQMRiYd6aETZn7dp+tEbVCPoVxV35WdFNyFpoMmuwyi
AEibYFjxXdIEfonAD+atGeBPVXPt3GwIERniSi6GC7g8zKpSd5N5rbXRNXZ0KEgOKF1RIVUEf27W
ev4cOSAE0R7yE2TwDX4o9XKazI5mBM9ORXt91M7t35DSCzBuEKPyDRaQTC2QoCti36NSR3as3L+A
pQGbJeZbawtBkQcbqQoN1cbQDHGJDGvAG1dyjUj0Lqdell5oRjagD6ubPcpm9A+gWF9hk6mKdt1o
BZrqVoOB2GAGGU24moPDNrRMQkaLnR9u6N2WGEU7QvKkKxUO1hgJUHvN8Mf46aYwjTYSyDxk5IbY
X8LIRLxPNSWgEUpnPFYVvbhZAacjWNAzDczbxsLbbGtUsnBjCqEu2SkuRtUM0hdUfxNiZDgLC+4c
2IlVeNF2Zlk3uOzmfj1LTdd6Rjy+jlZFV9GHECKzQHhTr3xh24Q5RHq6ujj/JZXkwLxoemdHXwIJ
txzV6C1iWMj0pW2gotMEXx4XyUbAX1Qm7NR2h9zLHsCuUmwFOYc/pjCb9wiAdOnWTJDpXSi4wlbw
TtX6OsbTXrVd1HVcuzOE7DGE9YZyVeR6InbonXztN9is4fGDeCtu0ckv7gD9I8HOS1a+5pU/3D4B
vgjLAqXJSq4VfdQTyd1VEZsBmi5e6r9UphFQocZe7hnGlIZuwni5njlDXPyKiADWqHwR3cF5Zowu
ywN54aHBG6zxOMiXGlQS/a5TBEFBFcQMelvGbFVfFGpldPuhGxADmqlyClW0Ump1acHTQKsg00rK
o5VYlvUcMw5BozClxvFcRgAMM3VVjMxNalJvoYmQ64g5ylEuXFU9BKIXw829+AHbAmjtll5nD5me
6t13z03Km64BkTSriILEClxVWL+ZMzhLQWOls/k8z4LdT+DCVUITN0pdawh2Ap2pEG2qnEeo7eiE
cbGJzCWFKPn6PXD+raLDf1ZR+P/GneAg/3CG2M/V8z/eKN1U/Wjl9D//tU7xV+TPP+7+l+vz73/Z
vP7Pf73/t38aIoFFHJNbXeVOphlg0f5EKSp/cKZJKsi8MU8Zc6Z/GSLJf1A3JB/mfqOQMI5Z2784
FNgoaWMeaYHnM8b/d35x4TeDwlARKvh8siJfGYOkasQdCKl5OGwtrknYWHyYi/3vg/oj+G4c5M/j
+8/Bx9Thw0236UtcQ+VWRNeShK8uv2W+u2ks+cRxPQ7z1fDjBfHj8EaFYHlYgtAzIDMLmLr6J243
4+3lq5GZ9Y8jm2IWyJg3iLscJz3alMhrYS+IJl3fXcqaANbi7fgMHXqFyR0WAVXAgAM/VJiXUnFh
qKfuZ4emfnJjSmt5QJBJFXeYksw6GeVFARiNOfytXObfX9ac3I98xWwEuv9MENYo2YORUXD7d1Xu
ixUzabH8OfDkPkkfg/CVZdJOUoelijYnjdoZ5sHL1sBLJ2yu6xAaXcedp3PXnDB7o8BQANYOgfei
s7RrQPELDrSdmVeXAR5EMhKfkDRmHYSR48/4OcP68xEnOU6aaag1pgBDkVv7juEFXR/PHsJflhpv
Ja05kUkcWBnmeEP9sLilqJE4W5lhKXlSuFN2wYldc2BlAG7+NLCbwCKNSnY88EJ0iGZ6t4zNEzWR
A/vGnGx4SJNcKEQeOq6BoykLAxunQHoxvGuxwHw3PfEKxrgPv9if5mTnu1UqGwh9iDtNedO7cke1
BXYH5BS6vDPNiVeRQIMrRfU2jbb4by1H0aQYcgZtn7lrkq0gdwNa0C4cB9JtthSM4RrTM2jtoQ0f
YBm7wsJXk8sAMoxpopbitAXUTIQz5GjRZMJSBvwxqMKqcK35qELrFd+6/jGrqyUIxp2TXSa9OxPk
cK413lVPga9GKAoFyWUKcyGsu6sWlR7XRIYJ38ZUXkaYnUC3pd5arAg8o9brpoS8XobtlYBirIVt
d/FKD37WAFVSqSI5xmuHqhBXwjmCXjNTxcqBK4dS3Bxf5ofWySQGJi2aY+YQiLs+ucuLJzW4QBjv
RHyVP+fwf+6hSdwLgqYgM2EP4emOB14MNSZCM5T70AAxHEFbLL0Wrrr3VW8ONmeZJdpC6U1w294u
6+CfoGdkRsK9Urhrs6q3WK5se84yG4ffeY9X5/E5GMPZV+tsEkXRf8zrrGA9Nw1sdhn5bISR+yf0
i+Zp8X1AVw8JkxNzoo3v/sWPTUFtbMtukIRK3Cmm89hjflqisV8Wc4daxmCN2llvUmCwtbTrSq9i
bpeS7erGTvEr24Gh3lQuF3fx0Y0AQHiph9sVMsiShvU2zFs4eGGUrdFNnSNGBll5xJWDPgu2FiAs
Q/2hsba8WriQSsRps18SgxSj2I8OkgqvlDCsEdhJV3I3oO9oAj6+a6VvVFMdOrM6Imbh2yggH1en
6vUHAqAxOQkcwaxbBAvEnQzNLkDYynfmx7+qfGjoaQSXSEdiQeKzuhroGEQUSM4p+6FyOAtReRcQ
TS8493FRl57Mfm2A8+glnHTIx5FCnenDIzqg/JXG8SJdBMArdHdOI3eRjOiV40956CEnB4CeBkpu
QBDZcQlduyqnmfByfOQDB9jYy/p4tFiYQDgQ5ThavAvNUhZYJSMsGedrKZZO3A8OBA9jchBkrRv4
VsshUwmc2N+a9lkR3o4//aF5mcR+QAgY7fWsC8ua5Q1k0RMH7qFZmcS7DLldbM8YVyeMOIh5S2U3
y8GhVTAqi7vjD39oXiZxT0dLr5FKfqR19qmOo/aLHvzOwQ7Wyg7NyyRWpXqrD6nbizuvsBNlDfn3
+CO/s4O+iEujXevH5YIGDkXHphN3GRpX6IavEqda6H1kJyIoX5pVhv+jKFErKh78YIPE0Rz1rPsW
KwYjc2Fil7YEkhlo5wwN4nWD6I1ValtfjW1NLpauoyybIV8JKMDluJt4hb7x633pdzeNcSXjllPG
zyWgP6HfIAMO4mbjIy8hLjP3UXWDE3e6A5M3rdcKDbq9PardEEkEpAWXCKWeOfIk1ugZQqq+H49J
ym3QXyhovh//LgfWqz6JDxny5tix6sMuRgq2xTlHBADu6TedY86MSDz19b8+lPRJrMgRpRZkJyRU
eitB3hTqiY1w6OnHD/HhelvHfsCO4wIQ+sAz3YsheBz6Xz3CxvDUT8zQoY86iRQYR1SaHzjDLnJf
IMk4iPEdn/pDA09DBcC1Vo45qQsPQXbKTyce+EB0mHY0WrS3DANWzk4vs6UutTZCO9eCeyImH3rq
SYCgzF2Uis90AJazq2aJ1d+J+Tjw3NokQriju5cYWqjJOXclCD8VPU1cSU/MyoGlok0uAnSZXbXo
Cy77FJyN8L4T957qAyGVZ3L7evyLHnqDyS71UYirjW78jWJdqQ9GWOLWqp94gQMTr012qp9GBfVU
dipWlDl79FSOf2jcyd5E5iuuzJhx62f0wxG2Oz4Xh4Yd//7D1swqU/BzFC13rbj2+oUz2OeNO9mO
9HDcDuEfZApVj6L4Hcrexwc+9PEm21GQKbfW48AuxsbijUQOplwdH/rQXEzOa+rgtM1b5iKBQNnY
Xnp73riTvShbZQAKg0e2yGuGtaad9+2mOBo8uC23ysbn9VbGLYaaZz2uOtmCAKXKIs8ZFolkX5k3
w+q8cSfbLsy5JBYl48buTac85f8kzP/du5A62XEVVEhHtwhIkfHchZceZifnPfBky+G7BDEqJYaa
nU2X0wvPnIjJnqPhMThRow47Vb+Th7vqVAI7TuQXdzd1suc8v+0T1IaHXZDd6GF1U8PC61psHwpz
02HJet6sTDagW40Svym/gtL0rBe2KaSc80ae7L+sKfNmKDNxNyAr02+67ryzcNpQjj0oxT6WBbsw
WsP8DU7Szb+eb2VyEtZCFtQQF4ZdT9IAd9E97xapTDagMki0G0PiRRtvsQRyzkwaRjmGj7G+rWKJ
PqfV7eLW1pJ1L5xYEQcKJ8pkA5oe1kQ5rpL4XT23xS/gzqseRo4C4cQq7lU3X/rV/qwloky2ZCgV
ktPgek+eTCmpvpeSn8cHPnCsjGpYH+cmRmLIqDL2JKZV5PniCrYIYt/L46MfOFmUyc5EiMGKRJe7
XgcHRorUufd03sCTzYjugpIlBlPfFAvdWDv1mQ882YqYQ+cJLttcTtHnGWjNnvvAk7OwVxAX4yJD
7Mv2gKPr+gRf48AMTzEchVJDj/X4fom3i0DBeH1wYnUfWBnyZDcWqluiMsYUW3hQGSS2NRwu91Q0
HRVIvgra8mRTiobcuuZ4AZOCp7L39pjvzL162UP0A7m8sLSHVMIKJSznLm4YPTILrnQbSaseoxUB
nWmM5XzfPfGuE5jRv0u1U7ysD2ZMUAqepsTZ2IEwrmb1DFp5Xakzi51RBf68Nm7pTJ8X88du6Md9
B52XX4ijfudE3j7P0uviRNA/9NkmG7prCg2TA97EqFcBAInUuUbz6MRTHxp8sp+Rag/8elxtlSLN
8yhcmuKdj/Pi8U0tj7vsi4P8vV/24VIeGbpSlIXc7eSCWkqDqTasp0Sv51765MCOF5DrwJBnK/f1
DuzzLNYCO0NCq8UxYlSdQhd1mUr+VZrg+x3os9AQtxVkueOPd2irTWLDoOMbHLdsYU9EhiPYdGjG
nzfyJDhAgMwjLitEnX4upZvEOBHNDnwuaXJQq0PqlIhRcmpIWxhBMxVNQBFTk+NP/b5Vv/hc71v7
w+fKEeBP9DGmtSXgrSBahj1IDw0KFSguGbcQHIms4FFsrEXQ/EyMe1VeaS2fKdHtJH+NAO02uJJn
j+oQL8oytIFrrzIZd2h8aCw8ILPymybcHn/a8VD+6mEn8aZArA4T1LjfjdQtuIIl6p6oI85VwEvH
f+HA+niH232YDto9dV4qYr9LEVgOol/9KU7eoYEnsSLStMzzcW3cifT2SEzOTK3feT8fHniQ0hDF
O6p2LX0SAdmXXi9W583FJFD4mEpIXcBs9yiKhHC4T3zFQ1Mhfw6bigT5vKglApCBIAQK0HgQnPn5
Jts7j2JTUjGCQLt7BsO9fjxvJiZ722qgpesAunZDact7FADPGnbKyRLo+QJJVftdm9ja1dnDTg59
KwgrwHFOt2vuB7/5mUXly/HnPRCKxMn2yzQUwIuKRmtTrAPhR4c/K7qc6+ODH1gV4rjnPyzkOsjA
ybVdv0O1g55hcd4lc4o5bnquximOL7vOx4FhdoqkeOhpx7//8LSdU7l8PoZVLrTboDtv+YqTHYeA
h58VKgsi8faaYTxFAvrlx6dXG9fqF7FTnOy6Qlf+ueswZZxLzQ/Up2cakoeps9SHDVKswIDdGzEY
xVnhjqfAhSuEnc23EtH9KoWh7dwJQrZM051l3rBw5wht+vJ9WDzqeKP0FYDjAK5giuTgkG86KBZJ
8NIWwkaT+rXprLX6tmq3urnOrI2DfOiMSiPcGzSlC3Xe5wqiGIu4KmeY68xi1Kvx7MDG4aEQvx+f
gUOfbBIbKmyTC1QP+x2w0VKfO4V9fNwJzP/f905xEh0My/fzHjecnQuuRjfuXA9bGElcxu13R7gR
/dcoehPiu7x91Jonl+vP8d/9+n2wHf28BL0O4Y8E/bIdqHIoWoiqnzfuJHyEKGomqiVQcXhu0nV/
3mmC0OHnxzWsDsawNg77Cy1TML7Hn/brK4E55f9x4kl9NH5VJ3jE8AGg/a2uvzjtec19kpnPj60g
f6qbCo+dOt8UfearJ0rB42v/dTtCuvw8rq5miS4XQ0drG1sO0eGPMlMDbHh+NPGpy/ihJTKJJxaG
c9zAKQJK+J01+MqdWPJfHwSAQT8/fG6IZYMKGN8yXkFPQH7UAhR/qrl06KknGzXs8S/A3YkpB8CR
btpsc3ypvFcsvprzyUbFigBMWVVzuXMuJFe5kXtMW1Tb6e9F78EDjDWgvC822jJKg70Px1KQriRL
WPqY9gRljhFbsdbUfpvQuMQFfJFnOA+lxg0iZLYgkKVgIZG81dm68O9FcNb4t6KN5c8Ht8BPtZsf
fw1ISl+vnSmmUUWq2UTGk2J0qdsQSxZ1ptomPec2fw0caZ5SXwLYTns4nnuiucDUGFcO5PE7NCCR
LK6NTcdtvyyumqwFkpagllYvBT1ahxzshY5nzgCYxwWlhmcW0K1MTnBsQP8AIZSUgB1GCFI9dOqr
gphWEGLxJdypUrPU5Pg6DX+K1Tejlhclsr7eqOQr6MjXYEUNM6BXX1Br8DwBRIu+rNK95z0ipmmq
mAk2g41j0czE7VVkTww3TTQK/qazFKm1QsNUxXzA3MYuuucoqueN+CPC9rsUK1rxyElg6in0KhI7
5dw0hZkbPwza3kjluRMaKw1lpAQPjzZaDOKD05vz2MX8UdSudPObqVyEKKHg3GVbvbUw2pXgIIkY
iHvM9eadLiwKWZql8S9Yz0Dun5Qq3JdKPVfy8ryY+w4f/HCdGPBMSnNt7LIoczpkSECcWCvjnvli
yRuTvURT2cT/nLt2lt2n5oX5ml4UOKphTIfonLR2Q9QVTmyvA6tyKmfga64HopBM0om2sK2gH630
/GRn8kC8nGI7GkmoUxzLqXEK0kwvng2uGf2vSLnIovso3Vj1xlFuqsidW8ZL6d6lWbuNyjshXI6W
97mH4LiOzFqOma56SdK0NqP8TkSAy5MoPRje3MyymWPeFm76DRGiKIrmeqkvY1mayyCqBQtaWrgC
g9YCr6sXcpIDTmttVd56wTffuEncVWWshOwU7vBADJzCPCrV6Jwef+ydBSfGEeiC3xxfEYcGnhzD
DnbORSswj7GFANK+aO6Pj3vg60/pdeiFSCip8/XN8iIotl2wFroTWN3xQvPFGp7SUIGH58jsc1Q2
oQpU8DVHagXGD5bvwbIhYvd6vkUg3z7+IgcuFFM4s4MHX986fbcLnb1W3hfhJWa7s6o58TKHhh/n
78NON/FbGpqUM8jBJqYQ/EXWP5UWZuZtcOJeeGCnTKHN0KfEsB5vLFhawztFbW/jlFuWLm7bx6fo
wBqagprlpBLqqOKAJlVT6mXULs4bd3KtkCI/UkJYQrtQW+KIG1cnouCh550EQdyb8JrTqXjqmA6L
c1c7kbIe+paT+0SSZYWUoLe7o6BqI+wLfDqel+oe99VT2KkDa38KtS2EulHNsd3a4sSeP6nCVRGi
sS+W9Hkwg+5HwPGpi8WBaZriWFM9rIUkoETVVclcrs0VQLPzoo4xiTp1n+NR7ZX9DklT198Fp7qN
B9a6MX6ZD7tJCiOl98auoF+VWMn3mxR3+LyWmJ1oKwrqiZigjCvwixA0BaLi+FM1kUx0M5SLRICn
olxYBg5G4n7ANqCPUmxEfiIOIYClN/21onYzsbzWYLK3GBMGo2d4v3QKaSYiodkK/qrwrXmXYf2c
PyTIbQ+j9VzyFsaXAsYvgl8scyzKdXN5fGMdqPKaU5Rrh8YXhgbsLFwxox4pzA5lu5ocO24WifcT
dV2uOTIqoYhcZDeZcx3pN4b5s8ALFZHZeRCDOh5CWw7z3UBdTbAsuwmWlRtyyt9I4TecO2PjVAQ+
cJQYk6yl6wSzsCoajmpot5XdrJTgrEYb+jSfl4sJmR6/Cz6ji5QKHNCgqE8E3QN7Z4o+dCp4cV4+
LhDzJUn3Qvvj+JfDxOjrpaePf/9hiePy7dUDut27gmaJXKQzt7gN26dYui4S6mS9++TSEYiypxv0
BhGnNNRtlH2T3CcFq5VaDuY5xQ5jEFeq7M/d/leL+bEYfI/afA5rAJjaD6lN7ShalPkqwCJSRf6x
NRrUDbVFY6gzHcnNzoVY0vVvjoCTyc4LLsT4VsoutXiXJZficBlpu6p/q4p1pi4l4Yce3vnDXihL
yOLVfSmCPheFHlk399YoUFY3C+kxVEPyu22h/+jbazfEdNp8qoqLQsev8jGJcn/ueNYCe/lFPPwy
qlu1wkTYuxz0FtNiEhR0ZSVtniuGjRDHDJe+S68SgcLdG/29n+3l9j5vb/F5QWx+LyboyV/kzkYU
rsJkjW5qll/3+V2g7nRlO/im7Q2ubXi7ALNFq73GKpPq8QPmNpnyWkLb1aWt3zs4x4+M5deoahfY
T12befnYQ3ry9EevRc1RuOHR1fr1+Jc/9N0nu6BxFQTIRC5qEEuC6soXztwDk0NWjfEASTvGbWXI
KJfDqVD83lP+IkZOMaE5ZBDP9ToGFp0lbdGZUFu2h/lLLMw87SGSbCX8Hjz+cJbacCEYPwTtxcFQ
fDA3lvmo+2/IwN9mRXSjCWutCdeecScFqAiTnaYuBLvzgFEoTXzeT9DVUWaRQGE4WYwDz050T2zV
sT72xftPsaX54CtBADMGjXsMKH3by1dN96B020a0R2vRs5bFFGPq50pYF2XF/T2nf26Tn5w37uSE
NvUkUY1sRAqEF2h1R419fNwDdWe0gD/PdxjpyW+ADeoqGMQmC8t49pqlzJGSCEg9SLdI/ijGS95v
M5+uTVnbbbqNk35ZFGujgy8LM91QaE42DkopP4v+ipJGZHazKsesXbXV5Eoor1CNLaQFKosz0YkW
vvxLtgLMB94EM9vUSXKVFc4skrZhJ8wdc1i6fjMbsoeyuI6cRVVfGu61plxpGrR47cwvNbnpY/bU
S6gnD7s8v0VoCSmaMweenAhBg+Wq6rKCJXmhv9T+iUvCgYCjTQIOqiaKEI81CFHAOlL/jkH0mWtr
EnJ6M8qEGl32nfIiuNJVZxQnQK8HbgrvBLUPZyMukK7YIo65K3FrTsiUPf2+Qfb7+NKVDtwu35f0
h+G9xMMaRlNJBXF6Kjxjp7aQqSJUsbFfWrrKm0kDE3eccj6qasRhxHVFRJk4D64qHNV6V3gyEv/N
EsTzYvcUNDsAXY8hOfS7WK9elUdPUV+Pv+qBbz+FzbqtE6p4hA0g15HVxmzAPm/cSVRxTdnPlIJx
a66znu29nTfsJKb4wugcGIKPkfVHrFDOBCWbU+HCVIl1zL953FhHiGSJkPaJ5x0Ply/OBnWc9w8r
qRGDOvNQuNhVCHoYmDVY+oMZK7MsuQiNZuY2v5KexKKyMc2Yq94Nhcw5Nrkzs7tNzBcv0KD19vB9
5es0gIUSfUc++q6FRllFDkq2Dw7ePAiEd6Y0E6t0XY56JN8H+WpI926+iqJ1La0GrCGV6rotv+Mn
vTnxYgfeaxIzAjkScY5lwlRsx7f5KXHHQ8txEjDKvgsGHPgoMITXbrMSyxP758CGntpKeY2Cu56k
0MdXr1utR3kmpT6Cwjy+k0i6e6/nzcrkiuHiO11DxiMsyYndGNWyNO7PGnmK2k3LQUO4adxP3bou
7ZOSkwcmfIraFVLHHVJEAXeSeFF/b0/xHQ7M9xS02ykKVk9GA7q9uNfh9iYpPdKH2l2k5d15EzKJ
BEoqZ7roYiDVVPFlXVKCrU9c5w6cLVO0rpb3SNXJPLuu/MgRvZWVC3w7Txwth+Z7/PsP8UDREhU9
KwYftEXdL0vxxLiHHnqyH+VMdascQ5mdFvzQrV8R7ZTC8BbnzfVkV/pOqnWtzCLJYWM7c/XUQx+a
jEl5zhC5NxspqIdqqXbrJDsVdL+OTcpkF3ZWH4k6fgY7w3nGglN1z+vVTNG6g1AU+GTVxDzMaMVF
nZ/3vFOsLq7bVILEkKAn2XI50/6emuO/4AnmFKTbGxA7FSOg4rxy9s3DWWvhr1hbrRBRQe93zQUO
5ectsCmetkUddYjU309K2ef4k77Xvb84e98LKx/2mlMm5ABS1+1aLZsHoQnCJNZ/tlI9T9VyG8W4
kzijPvEyiJR5iAiNH9P9TFy6iPsMMaRZiX1LSoYR3AiA1ZLkMk++xdn3SHXXbeLavjbYPg5agOUW
OSIRRoT0glPPtaoc5pEib0skDzT/wfT3AYyTYqM1V4pMCeU6lZtVnWlzo3iMmnwTK5Sngx8gROaJ
OCib0NOAv+qRNBehxsw70ZgJbrZxwnjTpOXW81CX6Prssqz+j7Mza5IUR7r2H/owYwfdssa+ZOR+
g2VlVYpdSAIE/Pr3RF981h1TmWmWFz0zZV1DEARyudyPn+cAW+6N36d9djdNKKgAyruStZmagIsE
xmRC6goLOxQuoy4rToti20KLZ1etTOwogZxVYDfLmjC1JqRNYW+Xwpc9aRW5J4XrBF1O3RWz6p8d
B65+Vf8OfowuhZcphlZRFWUs6OyfBb9b9RTX8ZZPHk4DRb+T5rMLFFiv/1CUcCufInQoutbC6uyc
34N5mZv7r1/PTyK2fhP8ZFfpZV8vmK6Yk9E3Ynt4Fnipvr74J5H1VpkkG6Fmx6TYZjDHWEaF/U3j
4+83DWOv//6CoplFNxp40vmYIhOHA3ZyzaK+vul/tLb/u2BhkX9z9aIWPQyUsM/AsXGxjKhvCSIt
EIMMYLYxFMMUSAPgwgYoSf9Dc5876F4rmaUA3p5t+zufk78/Pe9WsVT6sHksXQR63X/WQBf5Wc4C
Z9j/fr9CLwxCoXbYmt2j9I/W8LNf27zZ/I1BTk2pED6thD7Mv77+Nf7+EEAR+O/NMvhnWzkp0BRK
6H7+5v25ftP//YXh4vnfi4KcQfgw5vPWA9LKRk176aGQAc0NxLevb9v75BNuNn9geiyuOEYzwLtO
Wtgg6c4U1cj2C3lfz89ff8gnz+ZWml9AVmpPJR54veb7H/YobgX5AMK4dnXVgMLo4YHjH/qzVPmf
Kse/9kFNwhXbRh1+W9p93Fh3HYYrvn4Ofw8H/q1ong9KTDomkLe9WA8TkO3QUgAN8rPtwrh+6r/u
G/o+cwISDqJYCVHOBaSQby782W1ff9Z/Xdj0ljmnE6Jj6b1ybTn7NSxHzbr55ql89nbcLMcm41K1
Bd4OvhzlDFjVN7d9DbJ/WTzGzYrUZjbBHhm91MzPwg4qNTSFwgpTNMCyhZquR8IEJeW7+e9P1K2+
cbNWKQyG3VGiK2zl6dKRqGevEyptjj6lqpap3YwhrCTjTnAUZdGVGU7wCv/6vfrsCd4sYstlSskC
sae6Q8vmm8jwz2TnX57frepelBCZkQ7Bp/XpNh9igH+CwXeOLSrqGfyR+SxgEezEHXKnuWGxDixU
q607YEPbtk1nH4amxguuEKo2rfzHRj8ubFNRzCuPj6U/rCmmUjIoCDNj/KXGt0peKrnSl/UA7NcE
jqIgvzXvO2vJG8DL/0/v9ZvdsmysubUcsWwtwNr4xoZinHVNrGCBBivnLVQ4drWeqyOmFxp5tVM+
F+bd17/PJ0H2dh6gzB2MPJc4bTb5fqAFnGrX0nyqyVb5P+yr3k4FzICM9HgPIAl5XO6q5Ov7/uS9
up0JEKKUdQ1e0rau8Ft68Th/t+bhX39dhv/7enm3gmFbQXNTsxbZLQyoQYU12S9X7aj+7Mt3BXVh
Y63oCAAfCVvvbcwpmu6bK7MZCC0g2gB3HVc53fkdmOvZk/KefHejjGe8sYHeaKlvAOIGdnQPuzWi
nwy586y1hf/LcGrB6h7AhrZEurABILukY+4K/q6gUqZw+9oQ/FO7AOhlm450W0O8ewSU2q4KXcsI
sgleK/Yf5si16d1rwj+wHipKG1xuFfuOn056l5oFXCAYGG9svlsmsOlANc5OyoB7ve9GWZtFupaF
gMxlHo5Wbof5bz8YrHbPCI+okjFaziFG5SNR3jUoTDRLB0fhNhypuss7PXG0x7b703kGGtr4E0kV
gcezX8dmdmnpBoba20wVyWSdlgWQ9iVseQS71sDT9oxtRtsIc+Cm+/Fj1nZmXoTMWNklTQQoLW6m
AsZYzLM/unpTkx/ALj6YjfKjwyNyxyEEZy7W9ANpVroqY8HZqrqSu2ZwEjsd3p6zvp4Wmc46LA21
P6qZTjOiLm8/uL6permy/Fd1Vd4WDCXcxEEvrTSfmm5L1J9CX8vi0WRlqMNRHDzLaNYOkz+msnQe
ZXZXQcMvRAM2G4Z/sYAJWtlUJfBDiFTlRs7woVgXtQA4OqWZ6s6JlGAXWwdeL4GGsBSoOTEoSWoK
YoInrj7rgZaJsCc97vu9Kvd2ZwDqDt4eph+MqYv8Yols74KqGSpGgZz8NJv7cCjqkKBPZ5pbISqA
hv94vDjYC+yzMM0JTi5cpANfOiG0mIFF3uophf44UsJNl9wIPDBEsZFCDSL1iJPYjkv74pgnSe7p
dD+Wu7E+jXMy4Y/99X872tVOMuQczpIPXXXAf4Jsy8Z7kg7xwhN0TgWJQ3C+StTNG9Wjdp5KUwQm
ztnjeBihQ8nRv3MPjdhy87mfOVQ1CMTw3zZfZPVuyVffT8fsZc5ejOGjxr/zgLKC9V3hwfu81vZ1
GZf1PlteM3NVOtAJN+BAnKb62NUHExAwpDEaHqhBMswuQ40ZZQBvN3tRxEq/I4UOl3VoZrRDBi1F
mXexPh9Rx0moxlfcp5Fsnseyxf6CSSlkF+K1KdftIPZZPcOocEp0s016YN4mDL3kGln57bRq7CME
wWGvHRxQDt0+7PtYNRipbt58574F6deTdTSL4R6O9RFYLiFc8vbIk+LeODYUNyw3AuTlpnpa2Nrp
p2Sk2wF8TJfyoHA2oh0DGy+pBgv5CVFHM8DJvDZmeWIiEHmY9SuvKO0Kkmw8cgX05yAJSiMQmCxT
6AOnzP3UAgS2wJrK62FPipNjHz391IAGPUYQpKMnZgw5vBPePHE2zGlHbfNuqqFCsWygPh9L1FUX
KJ1a9HZxTvfbS9UXKyK0CPYRMQxSWw39Yahw6+Gu6X6LCQge39mUNQsyq0wt6y7zAeyuRMCAsNfR
IJmkBaW5CszGwXl0iIi6J2QGNNyOPf7iigqTrdCfdzTq6fRQo5gyMBGVxgW+vIFjq0CQh0FCA4W1
BwBoRPIJjIJDhSdAmrcCmALKvRCW+Sv0+AEQh2ExhpktZ+dC6c/Eg21AlycLkMnXDubOvTHCvAGE
VlUkrEfiXjLzcSjEwYT1JMW8I4Gsw7S6BNL6uJOvdETdpZXPQp9+GVD0gX4HXDU2gXapr96ZIXOb
IBPD6uqeTq1+LXBiGivMIOjdC4MEvp54oEMkMdRO1PlX76YqseX9DCApGbJkmodILAWoCU5SzgBQ
9oCqJ1fIgoYSsZu202UZMZZaxi3ocPJZ2ceBP7omBvjPWvuEEqrWbRwkPPgbE4Fhvfba5meFN4hn
BMe3q2VsA4zQleN5NPDGmMOFMvTkTZq4Y5qL2GfHUqFQ9VgWFxuLJW97tOo3mUm2aI6FICBGbvU6
sW6DYE0wc6ZZOSp0OvTXRtzpd6NhpiV2vtF6sLy7RUJsWQPFiskz/sQyzHqSCp+0VnTPWhbb3EZZ
LY+BkbovrNdWbAzAKay8ixoN1TiMl0GlBQdaTb3K7rdjri2JpK9bM+fc0XdjkVgRO5jorEq+6utf
Rr8pcUuMbiCWWrtjj4xwOzpmkJX3ak61cYjm7BEKIoMZEbHNoOsS3YP2qnifMGRH1NkBwFZeCH8W
ftJMR0BPBrNY9/0dij3YQutZvS+2EYyijE1NS+sFb9GL275JnKVyQ6BI521GhNiyg6FCuTZLTFXv
29aAqwJD8iVWFCCwhiX1fGCAdfIW0SuPpHEyKpa2cIPlckkyrwwMSuPCOWEYcF3Tw4IKdi1XSvvj
wsMQoh2dYfUbKHyKEGVCnIwcOPTB5z9o2znsGhJc483CZJjJ/n7AJg/0ZJXM9Ghb0VTtcoxZekWq
Wyk2Y2jHwqrogqKOdONN11eTuXXsh2U4GqCo1ierHtAeO3MNAi4MMA92kJlHwHITAz0o+GCU2A5V
/tTTSABBNlCYOtwV44OGvU/4cFLvO/gfLwLFW3wGRj9IS4+UQktdalvRv9FRw8K0AwVGszlkEXjk
LQMEmyAhG1ceG/Z+LQPRN6HtIy9Y+NEUAGvz7FA36EMga2mqKoK9cEj7NcLzweu2A6ITiN9hQWmY
E+CClROankKqBVvVdoxNjMYP3YVoFIzafalkSloNDnkDeOoJ5shOOYpXuUR5Fm3fIv/Q531lbhv2
B1aRmnGq800/XDIQ0R3+0i9ZTOWp4IjB074rHpcClriLiIBJ6lG2tosX2TyVJgC8sJsbkgHzNcCz
AieK7X0oEw9eLUzpCOAfolxhUCks2gIvkQeUE4xREAGmJ0Lua2+19AfusIgXTloPW0aag9GpQ0Wh
04IxEFhwOw5PsR56e63A/gIABU5GfzC5nE5M3nWch12WRcVSp/nYvfcTX01D7OFLZ0SELOO7Rik4
456RHCIU+AnUNm79ZjYMuJgimnstAk0vMcx7qH8C8AvAJtmNzi/TWDfZ9blaJ5mZwYg1JPtq2+MR
uDhhFABDlSP8pNNW75K2el+wvzXIXhbk9JaPGgReYgsZNgdzGYD4yJyB2QQXBW7AgzjM9I0hmdbh
UOHlqwVPGej4MHeW4wBUemvb1wVA8mFFJdn3GHSynN+ekEnl+THVMBUGUG4/6yDJgzeC96bs2Ko2
Xqe2i9y6RyIQGvsrejhzzFj0RWIUbjzKlRA8mmoME2pXL4xNNewrd7iU7odrnzL3rmpOSEB7KVPB
VLxUW0IhLzF4yMoVTGJCdwD2YAH7FWpN0PFq48rdzcGxdvY2qyLJkRsCQt90M8DLTcpqbGy8TiXH
OBiQIi6AG2BEA+yBpzaYGKuy09H5rQi8/mY0Hkave7K8gzU9dPMzcobVqKtXwCDw8daWGlWIuRQE
NwX91vvcpTp14hKl2MU9TKMXgBcUTiCQe0jLOz6eiqYOpXlulYx8EFaGrgdcHKpUd4JIW+FAMKWG
95Q3VrIM7W5snWDOJ9g78bOAW2UujJPtYMtRQyB5tTWtFmcBL6bltuBRhloEqUkoRz/kDUzCXBsV
YRaQBdmN8ENZeKGnr7lAtljhAg0eipCRUyWLN8FVujvNw5F3bdJVcg+CZAjm0Aoy8lCD+4WPi3rQ
Z5QdjKJdIHm4v7K6ajfC8NvCY160ZUda6Mds56VGQBWw1zGQFC3mR49BPzcD5Ys1a6nWzlSHHBNE
E0GGDyMa06ljq5nuqkWlLRanz0aYsAzBiEx+qvKTb0z7pYf5huXoYd/+dj12NIutYG/SymLXN7F5
qcid5coDM8fMD5JhxsnfdhWw4M0Qw0kPZ1vMubEU1sZB9gEuTZT1j4NLVjpvE9iXby2ywfeojafc
yVPQtMkUWxZwi7AdGq10bvw/5QirHNLGlQeYO42668T0blB9wuak944AbAU+pvpaBaH6MBx458Wu
ujPNOe1RA2K6H8CJL5kK8yy6Zsd7CCIFJKw+Do5dZLo5mmMPPY6I1H2kOQs5xPHIHEuaxT5lMZja
GFdV69HnHx68wQMFVhsinNx33QXuLYFrngdW/Grs/DQj0mAKsuUpmNUh5AtNA1/kadcaI5I72IEb
iNqFnNp1A2OZ3mIH4m8dzInBYCdQbouZLQZ1sr/KujspgA53ER2fC/ILxnxd0MHIsypybGk4ARU9
JPyI4vAEtgbjoHzUeRZBQxDyEkNnUSWsvYLHgGdYEdZW2i0PLaYlKTZeR11goxh3PqzKM3avnOle
h3/3UFchmj4YbExB2K1tfOCiBdU074im4lF5CVgREAqEg8ping+BW94btI7ARgznGecJHCRVuYQK
S3DKWlDkHz2JlKCxw8Z1V6Q0sKETLW0hgmwQKqse3vtiOhELu6th9BF3ssdFVGHj5IfFJpGpr/Wq
OhH+4XPQgjDAKa0pWjCevEBrPk12CNJSMPvyYM/3i3VsVbYFiDs2O6xHZ0uy84JDeZ73aUZwCqY8
Mns7BGcmBQoM+Ilx1zH7w4YrPVz6OTv1VuK1B2ps4AkdEOPFLB7H/DySPCD9DnELanZR7HmJsgYf
oIROXFjrg1N2r+VlmGVmWLH6hDYX8gfQofwudWdytsp8lc1k3Vd0bwM461Dzd4UM1R3znfIe55Gj
W4WMgTQowSxBIayENACCYTS2rRA8XC0FVXGjQ4olxxkHchQY4NsGc2gzsCw48DQ06HCWQJM3cTNt
m7kHCycN6aGZrO4HbwGfBsd+b7FSau1HFwO4Vy97NgW1K2KTsMDxu7BCtDNt41ho+V6hZaz0yMYo
mIZMp6GYUTIjzQRoYHZfJ/+D1PmWyyowil99WzygK3NEVQTmDcamzbHD1YN38G1xL/sshdwOp4WT
z9ixy8/ldHc9mIYNkuGit8JS7esWDWbP3LtqDn27R3q24Fy0pa44dMDuzcsbbBFDr7UCs9XixX8t
UVNUWEWoG0GPW+dokY9LUKND3L4yINHtayUnv+vFW4lyjWvbyMzqiNMP0C9Q16KhxFqTMKqfrbcJ
wkgTXV+XvGdefvGB+kQC7Qz+yh1wVOHWLq+sqHMBtLmO0og4b5y0IbHAnXnqg3luoElv5XQHVBxD
Az89rMRT6q/y1gOqdQyJViQuSm/2aOOAjzUBLEDvY0Z7ugaetUXlCm5FTv+UucDNOx8LAmePkc8y
o4dGG1cUSWsNBsFgVFAglyDS1R9TJ0NI0wEfOF/LIgb2MWX3l9Jc+fyAphumYGBt1v4p+BuR2bbQ
+9Tg2HeM+QRCVuzVH9qSOo2TmNm69q10AvwqX0Sq460FZju0J2flIHvA2diwljifQV1TurXmno9z
LYvKhq6aejy15LU1hgNDNcpxrGAYkatT/bDg1nqMt0qgGArvuVk2uvc0QqJDtT9sPqGsMfsXJ6pi
VfwWpr8jqApV3mGWJKmQU7WqwpT3q+m8NdlGodIuVqpvU2knErPIWrWvkMmN8rls1wxFDHuIHX2f
FT3oXhz5+a8WRspl7gYdFpMo7GRZPiYkLAtOlxPMuC25qwwVcxSIS5gqORh3Qn0Nsm11bJT2JGBs
OVTtoUSc5jXgCQ2A6MAm1mQJjBJytO7cjlNUgWTHcC5dpqjBSRva7x0d/Z2XWyuAc7FJ04BMr00/
bPXs2BUFJvGPjPqRxoeoJ2+2tOGaVexLtC503C/VXTz9cd3b1VFzODLjj8YfAVEd45Ej+2MyqsYx
GmkBrk+GcuUD4GUr4qc+elwuqD6FV28b8QjWdUgW5FbM2Q4+Rmp0VHL76znS2fN83hAZYi4gFB60
6W4TajWkJbIJZ+jUSWXvuglBnIjAzWXM2IRSk4HhBxU2yAombqNiByEqgCt8xAvIDcy9YFIZmZNg
f+TQPnr0ak1fHunsxTqoltQlkcOzqOkU/uoQ5SUPc1PtlI8Xpal2dD6A33ZX8ukkphaT9ghipZbY
RpGOLEMdALP9rVpVCFXCe/XcKuDQv4DHhnk6pCEAG+Ym4ob71GMuy9CMM7fJowNXF1QnHjClG8Lr
fc8X8lC1am1LY9/b437OplRCSqujsm1q66aG7T4KkNe/XtoasvE29qYyqEdtje3QnEWOMybSMTru
+/nXdOf31rbv+xdTQYpi4hQ6ZCqh4HcGLnMwD6xd8gElNuANAwPFESc3T7rwkf2KBRs8PBm8sVip
WbzrpEsb0BO5jpG9xt40hhb3zNFS1bwumb11IDeYHaBLqtgE8hATUBj+By9wZi+ThCiazwczM6J2
3DGYdEwvljcFVXbv0GcqyGboqi287V7yBZGbqFQsc+iUWCDukz8Cd2N88PGJg89h5x7ooIDo9Fmc
V13cmOooRT0Fnpvf4VACdUA0tjiok+e89zcgCL5NCtJdl+1n7qyNSsBRQteqoPR6tKTQh8JBSCEQ
VSV08Arv1xwrWws9vtMMtbMEnvF8ofPO145TiZ9sJfMmD3X6ANgqc5Hmkx6YAh9eFSZzI9sRgLks
esjF2YGH26CVFEmUEy7Z4Y4Xy0dnp53ogFLRUH2TOGcQ0ScK5/6cPOjizivZWeM8JpW5aeWM+jVP
JGx9qAU11HQhSFclJxvRmTib4Q3zRwLDoC5wi1clLw0KFxkxN3rvobIJZHwvHORMC4s0+1BWawrR
9rVal1DBVqZ5tpdDDi2+r1TEAGmIrZrXkFPfORRjLGP75l8nG6shyYmJJtiQXP8MWExioVfF8d89
mgTXP19nRTO2xAuSQWX4QYcxtb5or+ceuCXhws1gIEWs4SlpX/XYax12LRbf9UgY5JKfPcASNSdH
LdX5mDIGdyFY0cjGD12QQhf3hHHGqEJbp9qqBkUYgVR6ssRFMi+dlAgUus7ZpCd0QP2JHCnIpjpE
L4POw34eLkC5vHUE8wcCwNHmNUPLdfpwxL2XvS8DtknNS8BXTbmNcjC8Psbut9fdc2/TkBF7royF
2k95m8ihiK3h6Ppa4uGvd8sfnI7j0ek2gxxSSewIZq+YoSABEoBtP4AjteeiTOn82s7r3Nk2Jmj3
7Y64j1yXcaeMgC56pKFqUOqxr2NW0zDDwvUwmv8m8e53KPEa6LGZBHk4Q8F4xiyFAdWXkaeFJp6L
0XzslFNjOaoUpa+7xt9o3aryaKz69ewsbzrSTrA/YTSFAUi6ztQq43w1aDD2bPUkL1ClGoYkM5xE
x0KY8bCH/PdUtW+FbLDC6khzFbba3/48hWzyHwsLNpPEqy5+aYRGBTG9Bv3ZUpp7GMIktDKQW29G
tcW2scYLnvZCXwsDcaAaP1xEKSa71WLcU6BLXNw/x9OfiwElxsyLZt9+6/sRSrniTKgbWCP2aKeF
mxZDAWlZ2lU7+k3k6XY0LWeAgoyQoNw3TXPcWsUOri1nMGN2SlY7311WeWGuM01f6a2PU529y4v2
bEDI1fcyzXAmGBs74dW4skeQR9C2MOo9tR4qUEfLd1K+l+qNYgsw4G1S7XrrjSmU2vsjdQ7KPY84
s7XwCqaoRKJgoml1XC3vpXwi81M1fEwYt2rngz2uUMOHTFD3E1RQrdyJ3QpjCvtr+1oYFCOYJzQU
DdHiCidqnn1UZYi+1vrNpM6V2NPuYNd7I98Xxl6f3yfz6ud9wWsYjV2VDJp2hiloi9C06GVYZxhM
rtT8nGOwU3qH0TnW1x3wnufV3eziQMqbuOZjiIfxm7F34SSdBXmjxI4LRHlG4qkIEYl8OLjkFxf5
roMifJvD4xP4XqsLF0hTYBC48WwcwDAra23Axb0eL2dyqrSjGFA9avdaZt0tltg52NKojVbgCrbk
aL2l0sHYMLL/5eSoddZ8wKQUcovdoL8bGl1ZwFl3al+WsdQep+JBTCAKb1AqaOEaVamrT43cmk7a
WSRq2LzB8b/2r7/3dvCsg1YcZH90bFiXoNuLZhpF9XKrqk07+NZLuZgppou2NXs1J7KzhjtbTvBi
bnW40ZC3gQ1HB6TBiIxvjv7Y50aCk1ZCSQHiIXBXfdz2vxDzzwslK1uz9ld7nHo4+/lTM0DYPjxo
xWODflF/8buo7PyNnW98pOYr2/utqYvz0pZrTchYznYq9YPRHDHKj7ZGKFN/hNyUxjSDYY+07ufG
CGvEY5VxvLcHqx7PRXXwZB7DID2tzezFzc85IoLuwOAHOSIaBjj4+UXQeqlY4zjTuHY4+JdBq9ea
hfOPjg/qQGa6h1Iy1gdUJbVLR383tHknnMXLSHa6RbeuuezMDq1nKYG/9aDthQFrjTycFH7sIHwX
PHHRfAQJpUAV4FLhSGq3ZaJAzhW9P8Qih24ptyJzfAAXED7BEj3nrd6/m0Il0E0FJkofNQoZTqNH
vaFdpu43xq+4RC2jw79py4dBsYs/XAz9O8r333UK3q1HmJ1TKQYFoWANqHCL/v033mOfXfdGmVRO
DcP+h+v6MuFk33k/UsZ7t7ZgelHozJlx3RKNzGGl/1QweSNBaoEwMzsfCrBZwEwaP9E3SqpPBvw8
ciMwog23pr7RsClZ7rosXkdtjA3XwB6Ljqxpp1PFQ1qbSUP+gBF+qXMZdKi/UiIiipH39pdbVd/c
yye/ya2nF6b8nbq8fkfuoDUVVT/7qW9tecZKuX7F8JPozWFGKwsN8J9oaDz/qgl6f7srWioBE/5/
/uKSsWgaTAyBC1/GoHV/fd2/S0O9W/udwhJ+lZmYb8Zm0zpNavkHHNuDrF6+Ef98YlDt+Td6wkKn
vTYWmoKLKcp1PByWPqUdcmw0x0dj7ZV6MGlgEFrWGifGbeE4sW0+ZXONNPTYEvRWRsRhVEaMjB10
MR775hvb709v7fpy/Ouh1mO16DmF4rhB1Ru4WMyqr+A9QLtuVw2/0YNe82HV9g9Q+9juvoOFugsX
C417sHGoghpnCJyEQAXcZc296fxsfNe7tfvBz8FQTCCwqW0i1JxBSv36p/7slb8qqP71bbnfDFLq
ULr2aM3O5p/hZ77sV970fy6smGCeWHBhO9X6AAyfn93vTbTwVGXYGnFh2WiGuoVjaPSj6956/HjC
rrgqBG53NiMK9aGDMsjPLn0jDgQRz2yXAZOIbb/V66SYfhbpb/18cuAEWjrO89Z4X57Y769v1vq7
ntD7HzefwtQ8Z/YQjm2osyDzGJ2rGy3KJxPY8Ch8H4vGQgqYnYl27VnDGESgv6jqXWe/oAWhaTu7
3BTIJroSWCzTXqMTkVQg5fLldzvCVlZNh2t3vtBJOhrPevY28jti6qmr3ed0hCBqYywu7IexmBrj
7uuvdX3WfxEEejfxxjPL3DBR8d/W6jLDq0SJESwGqV6sjr8VHb5ink0/e0VvfX7mymncmuNV8srj
IhLPf/z6O3yyVG8teazWHlrDLhDt6Y6V17PC19f9JNp7NyHAtYcOXpt4NqPGEIhBYdQyFJZ8EMC/
M4j955382/O/iQZjqVs6d7AGSjMPl/bcsp1u37Pxta8JqowZGsjr0dpJtvPq11Yesa2z9olrGoRu
VYAqJkrXdcj4ezO+Eu2SeU+F+QK8ujujYAuiBkjo8tq11GCzQ1HaYXXC+B8LfVKQsF2zw3b+UFSP
ThFByxz4aNmUJDVgvuTxPOy9vTmknjrpqCPqv4ry7BjvZHlB9Tkc86MxnRb3ymI7NYIcNLGdykPB
IDtgHE3G1w71HZeLE20t6CKh4KF3sDP0xQLGLrtMth51zeOYbTj02WRDh2+mvj/RhHveTSR0MRTW
lwM8ia7eHDgMQviEVg28NecJhX4X4kcSOtQAcYNFHU7CNorvhOY/sp8DWfa/4V1OhGkKg17bie9p
tlLfSak/eclvPRdNRu1cg35gO3z49903e/pnQc29SZTmQmP+yCHXb8cnB3hRSEFRHgvhumVTTP5K
lOMGkUzUiIzZDXR9AWEaHQnqRZ1c59Uap33Vp049o2iIh42uhueYe8qWZ72QR2K3UBu4Z7/NIzgL
pgaKy1PhrumyaqgV5k2xm1FPrqxdAzZLYX032f3Zs7ou6H/t3b1dq3apDOQEGzgQqJ+50Hi3Nlqj
RDdb5LhscUA3rvjOMeXvkx7erYfWFTZQNQ3emMxBW+43BidWrvjhXuha/30UhVSD4PCe2xYLPBji
pvwmUf3spm9io6E1mLjucN2cNiEZUemAmET9jJ3o3bo16cB1NPoA03LjHd3Rn502br2VpGa2sp4w
K+I9Z/fur6/3iE9etVtfpcqlUhsh07l6k8gykj88cd06KblKskxdn8DyvBy+c/r4ZENzblZ7M8Cn
3c4a5HKEp4JAjw4NkqdDJuH30c+ex83Ss0sEFFVb05a9DlH752cXvUlSSrgx64WPl008cy9GFedn
l73+pv8KE40ocOhmyBOhYkSbi7x8fdnPnvLNkjMdKjRlmjjCWcPKgwC4oV3oSSu16u8MeD/7iJvV
V5nw1vShxIWvPJoSf0b3XAJUT6pvnIs+SXVvnYsGvcwtzegRP2e1m+gYkFptfZQzZ/OEYZ6fpem3
BkZlbSt3quCcazaQma9IT5Ovf4BP1uStEZHJ7XGYpYGZ+kd6r/3sxb41IXJthoatjhaBY2RrFPUx
0/713X4SSe2bRelmFNab19NKUa0qiJyQX7G8jb+++GeP4mY5mgRI4QbTjtdqrRrX8/9RdybLcWPZ
lv2VtJwjHoCL5qLsZQ7c4T37npzASIpC31+0X1/LFZEvJY+QWJVmNaiwGISCojcAbnfO3muL//Bq
nIzIakpsKuNc4rZdT0e9+OLXn/cnT94pigiEQW3CD5uIhEMUrADXp2jmruspWQXW/Mmb/GT0WKcD
1EllqBLehLLoUddBf8FC9SXa/2yhsU5Gp7DJCwlbmA5O3cYLxzL8Ernhry/Qz27oyXkhtKWRdpIb
agfQ4CA/fLJr/tnrnmyaJTzxfJr4zKbtD+9asvn1x/12Ov6L880pE8hSg+2l3jAedDxhE0zABE3a
GJ4l0Fm18csc9ige8RW1eDWm2tdGHQvXzkFzqZsLh3ZWVqLmunRMiQAYm0cdbZJK0PTMN8N8bxXT
sdN/iKS5RCx5pIOKKrr3cmslJ2dTzlRlxcZwep+C2dICoREUb0d3hJbqSBVeZg5ZpDmcOQD7xjk7
WLpCqnnbIu2OHfrn0GRz95UW/crglBVS6nNouURZsZmzcWeqZqXg+8nC12bnLAunnZfw4+7Dppmq
7mcjXEc4k/r8qoXnH1g30kSZkJv4Ue8B2KEuePv1Zbbd4/3/q+t8UkvBKmwY7E0HyN0Kr+1DMN7b
6I00BJSlvC0nrk/wMiTaxvTEbvLUWqXNfmodehh7V0305Ydt7p4XAeRy9KkW5PLRo1VeLXr55ViV
SMt942ImMsvNEUEyilWKDCDU90gFN6GFYYefTvNlnX5JzFesDzgc7goah4W1nek9j916tNCxzCF4
Q3+ocz9G5x0P7yW+LxBGS6ttFxliYXcc8QFtLSNZp3Q3ZkRJGY16+wup0c5wEN1zn3mbXA4bO6JI
gkJ7eivNt4SkknHYJegyjEuVrTUP3Q0929pYNtVuNL9Spl8OTneftsVlpanDlNJU6ulUYlJuRbls
kJQFaExSAQN2eJhalNL91YRkPsy5EsmFS08OgxoaKShoMdh9rbtpoxoNmLXNIms5TtpNqdB8vhrG
tOg4bFZRuU7n9GEk/zuLH8p5XJXNQTjrUqdXD8+xMxrf5YdD/jAThTzYw7WGg7y2+GUz7lHIarov
EIx3k7lgGFTOBRysxVhtnUotmvaaAI1lEXcrYb1n9Zk92X7iFEsxGI9FW2NTRJPOp+pj8eaAcSdq
aht7UNeHvlvrM8nWeFLyqL0Z6+qo/hJ2ezP1ypc4KTpT89FtbMb4Ct20mxerDEC5qxnLIe53PSr8
0M2WxErOFbET0bzTMFhZFwTs+RlydM9OCcqQS4OPYPPWNUqWPkSKdWwwrkwr8K2g2RlBu+4HB9Kp
tzewenrBiKcqX0Wu2nb02lQcrTLECmkzbmrnq+qDdRx72wK2phmJ9yJEOo1BK6RBK3N95cSmX2S3
UyOOiJilo4H2bbKLzPwSu1cTVgaKpEvKIUhTPfLz8qV0u52K7OV09B3OAWKip8yrruUMk4kOir3Q
8CNo2rmXqPOKxm89rnLraSJ+d47PXPB33ZaD0BX1sks5D2eGd2NEH2OIW9NAklChbLfL5Wjd6cOw
99INFSX6osHGRm/BWy/GcE2XDgbH0kODjizIa4lwOB8MHblYgQizXg3ZfNdJDEE1slHdWhTcMat4
bMZHnScRadRIkyDog2UelEil8kUbastmgkFC7MvsuQsxPMI9buNomY5YTHKUqXO+HsReR+bgqAg5
G13LCrVvhgngtUwFtsJdnYhF5ApyEsH85Tgbm7N4GtdQoEAPrpL0Ns0lwoGPXsgFCTVGu9cKzOnU
icaeG947SwEvSOg3Nq5rjDvgw03wWa390pb5OqKbIZO7fLppdQTmobfkZqCxOpg4hr0Cvb3Hc0wx
UqWPWt5AJhJ4McxtNsjr0PZue/eAfCtH9lzF+wGieTWuncY575ig3fZJy/AEpnhF49bXK2DNCVsr
iFu0TVDPZlG6ytTTaDM+O2Q6JI704gNi49LUMWBNll/ZrzXqVjU+qLHY6LFL7/U6lWAz5RZxkKHS
ZReRHXk0P/bpvpwvDZYwI35sO1TxyavnWNuqcpAbNlvP1anO9YsSK2dm9wtNZ9Bh+Ll08usy5TEe
7YVE169728k7D1zi2loXYnS57NW9NFBvorH3yzT60JNsH0a3Of11xtJxQRxsBFDuozUUTJHFalbh
Y0C3SyELzr383AlfZIgUngdOoZ8byIdZTIiGKoaoLh8SlB4FETplOl85tX6fo4mfcuzFY8G8nHgv
ucaMGI1ps8lGx3fUuGxsas92Uz43vbPr9TNEqRG0GBgPWIchkDrFWsQH1b8ZzXmcnZv6sxzGdVKy
Ko80JdsjMnc4mBbL/pdJ1bu2Eps0uUFruJqC4pwTwNLivpEG06S3dgWTGRug8tDXKppHQb41XO+8
Mc/75q2mIx8OSwW83lFwDMNqNcmd3YyL2r1X8oXakp/EvV87D3b+VTi3ffJMbphvYSUJ2XR0xZuL
j2Emecds3esmuapa4lLC26R5yOM1I2ozBLyancXnYTpdDWSCxdo+HVy0dMzAaHBhqy7puGDEs+tF
mrR4guW+LfTlkCMeyNtk1SU3QakOfYFPAy2Og8y7RrvpsDPhMOV43nMw3ehpgQ4XAUsY3YXzLR/D
1xEd6bJ/E31w1ujXmnU/xBtFTRgr1RgPu0zbuwE1Ye88pYVUIWI/4lLyyX3vSlac/qPEmxdP2Trv
xjPlYnXzGL/1U+AZuzGiy9qi7NR4WDNdxy8TLGyadMdIWy0e2QoPbNRu7O4zgt5PmBbuKeMtIjwx
wBAzHLzpQrWGHzM3tw3O8PqrNSSbgq2VQugSNwUhUNjZ8Q+Q/rsKHW05RHjf4q+zmd+kAYtbcNvk
uZ/bIfs80y8ZnklJ3VHuVNcjusLwHqtlE2nbpitRhXt4NW+9DGVoUa4dhagKYfCvt1yW/ZMt87ea
6nflg1JFXVpFPZXeHr1ihusdeE19HZndttVqP2Yyxmm8HcSmruYzaTw38gsa2IWZOb5b9otoxnuJ
EatC5TEmNo7sSxJGFjO2iGHGQKqtaqs7ICuMx+ukylYVyHknveoKTKuJeWiPWsKKDSqtPmXhiner
ZVbcpca1Anwwq8GXpVjpweRzVv2SY0L10nkdh1CpaBpM1wSmr0uMnPFuwCcWqysbFZOYyCDS73vQ
jC5mkiQ4z6J3pLR21e8H5yZhnUqGYhVylpSde56kKNKo5gfsrDCw0WcoU2ISB6zT7R5SkLHI6xhL
+brBcj/QnW4QBTEdzM3LXB9g/rATwq7slo+6BvqaUuIRQ9tpZ3Yd3igmrgknwNiuvfrcsy+axlfx
tVnOWz3ZTdz3FjdXEKIq1sqtMMMl4jT2Bfug2gTZzhzapeNE/sx0ZrvoOTFbSAtxtlGtLHlZMCnr
dbcwVcksjuQTI5F4tbqbIb+J8J9RhS2Pper4ukIoBzHDa7x1nLIBlRvNwacm9LM4u5i1F5YMFJmD
L9g5Vf3NlNAnDdd6cD6zeDb1rZylH5obbVwMN257Xo/zIjj2WvRDOF+bxZ1rXNlpsyLseGHRJI+7
8859avFlZruRac1hu2wbPMlHXTw8gZT7PscvEthEiu2/vQ2GB12/jsK3vjnEyWOAtzrmWch5/oR9
UYVvXoOXihdO7somPiZes9dgwpVY92lpka8QhPIqwoUzuuiWCUJbdRgRm1y/G7Prkr66S/IAQtuV
zM2dZxpr6QQ3hHKvUu9AEIZMm3VVIb83zTNVRruC00+ARLzMHJRT3B5vol1QP5TtSx7ctvG9kXt7
TEIAAcVdMHZPml4dMoZ06b7Pznjdk/1J8gIxb35B8FlL/akr7yzFDKFjZIjKfYD6U8RcANzSsRbe
IvBatthEe51FYLou84CosnHRBxcT6Z0VSrf6NTBuerNcNBgxPBd+gXVvA6jNY9yyenpmVfd9tunG
pySd/LLbgys7BoWybUWFZTExGuK8YCiK6prU4QWDDA88PmaiGxjsr0Zy07G90Ln73j3+LnJH1PDa
BAdBV9i8olzCdn9lIiRW87ltncX9uJHS8yGAKP0wsX7k1kuC02H0Hiz5YRDp58TlKuzLG9cK7wvM
2jGYERgoCgy83wVI4yNWoJTzZwjbe8P/NDKgDlO0yY33QE0rObINQBW+bKytFW2mocbJfjBoYmYO
Z9/2MU1KDNEpurkOUzsYhr69l1p70EtCY+pIcWZ2gu3M9rrs2qcIQLbjdXiwoo3lATKgS+TgQewV
Os9crUJcB61V3zmdt4OpfzHg6ncnVK2Znzvg0wyMd4a3HIjYSY5H8YGtEO7/zrmyMf9HwcXRRQM8
JZBrNXr05pjGQ9zKgAXyOVpjaKo5AwzHzRyxep42riPkvkU4+hLThNvuY/3MLB9GCmgimzCKzMs0
YEeOl8Nw5E01kxNyvJ/etCn6bdvvjouQmdVfYyvbJoFYYjlfygZDhHU7UULIqTZpWLLmLPQxfICs
2MUdMmhnO477NpGXrpVjrI3PhQCSmyEqrNUqCjcJ0BXZ5jeBYW0UTpiw6S4CS+zhpm2mCOnUQNhb
M25nS+7cTj+0Gc8jM5IExDzYzxq2n6BggmpvQgT+TfPSN8HazdE335HZU03B2VS4t1k6bA2J8hAQ
zifL2U/qByeFQpxLXAw804cJYyG+6Kj5+PULf+PN/VVl4qRUOBi9M1hmPR5kp+6ZzC4CMD2jwz5U
AIYgI2pi/y9zRJ/yA1wDexBnibnsMGvGZTrKnd7OD5H8mnjhhRd8/fWHOr73X32m45L+3dLdzF6N
ft4BG5ZZi5RN0FGiPFSl/+uX/0Z/+6vXP6kwWqns+zqjpVfpwlezfj+E+8Ikqmj4Gmu3YWfQmN8Z
A0pjtR9YE7spucjci/rT+N1vQL6/+gQnNUgA5aXDM8g3pI4y47A3pxw/SL1CSbYPBg/XBSmT5eVI
jkKM07llrcpNVpniTFUHpK4jVAVp6v9ZrV+clC0jjGBxSmP8EGkbY7if40/qi6yuP7mVJ4VL1ynw
b7BeHTDfL2oydqnG4UvcIo245fCMOaQ4sAEiyiNbFnT9i/i9zgDVG74+t7clK8ocWX6NSY21YGVh
lR7xLWQFx9/rvnoWobW2nW5tzdY+qvpVpD1bKMRLIS+98mmo+uUUxqs8f6hndzmkuOGqXdueBdND
oWofupGHI9ZQl02SLHOgIg2F5jq4EnIvmU2Z05aVc4bzr64fU72jvAbbRvEZMJQxu7clhqB0XrrV
M6iQLMDNtlc9RG7dRwXS5S6bR2zymnqMmChHHEdjmR8rCctAaxdHykDdVewqXtOIzWKKUBeARqZw
hkbyXDnjTrNQ9B9JHSuZnXn6ChOrNWNXrC+ictdOwdKmRGhShxhFvk0AcaUcC0qFmd7YWVW6AOiG
R7Wc7hNV+k0X7QCmQtp6dgXb9niX1vuKEhtRS3H4Oo9fizI8VBh96gj9NC5GCC2m2NjDmQeuuiTX
gBbZ2TzHF00csxqzb2dVHYyEsZL74YgDfMDOGG6CdWgb0KZcbjXW1/E5sczzovwqynqbycnPuqO7
f19Fd3EzP6cDmx8H36BjrDhyLquYFQebXlvc9em5mZ4jFAXuFCRrb3oTubGa9OTGVR9e9G6ZkV8N
wONyl8JHwlkrXTSmvhyLrVbdKLfyZ1F9Hdpiq7SZM9uzax0QkmN3VWe5ECt4JhzkrSVUpUXv5Fcz
ZvIBv1HTj+uhDCggZWcY3r4ljIdR9iwRFkRZueqqp5QCcXe0VwJSdOeEMpJ7yI2LaD5X7B6bKby3
tccpaQ5e8eFGuGrt3B9FvZrwFXSDd2FFYq9C8RYLKhAINzz9Q+sF3mNitVobbG1F0Ppjgm8LulhX
rT34GkVuXSWu/kkf5CfNHPNkTanTpOeRCQZ2HT1Vw9sxjHxNIiGJcMfNnykcfjKXn3K5obUWJhCh
4aDS+5yYYbs987C1/nom/8kZ7xTP7c0FhxR2UodS3yYhgXnj9Nn58a/nLfNkiXBDI7ao7A6HsT3v
+ltWgE9e+CfdrVMmruOJcihcKuUdeIg+mCGDAZEj7LjQP1veftJs+KYQ/m75tN0ia9PZ5sbi5KhS
RYagQ7lsn4AsiZP7SN9MhWSeiZeeJZe/vhM/u80n83wxG7o7Hb9WE70K97gzxNMHAuDXr/6Ti3YK
y5VpFOVzx30ObZ0k8sNoKgyoQOiGL79+g28P/V8syKfk3CRQKGltwQroTMeZehc38UVaWW9GSJGe
aN6YmVUZ724/crzNLvLgSTYcSY5JeBjuoCz5XQU4LJy2acWJVi/fPCffKfyWNO/WTW+skiQ7FOym
P/nEP7vLJ0o23ZlCPahGWo04DJ2ItoJTng3ZbRo9D9VTOCooa+HzDJLLAvrhpTB9XA2kmVpoA6qu
CmtnixlJljotpddCe0+AwP/6s/1sWJ50u9ogMaDLSWqJ6A5ZRCbqg79+Zfs4/v7qPh0ns++e7Zpz
sNFZPAmqSK5ye9rUebjy1LAznWlTYkvTjGrRlpkPuB7KDzSOonzwMAgZFLXDYiuTYZk4L0aCkrIU
e7pNiyBCk5osS/ctTJi509v6CCqhrGkYbDPIBNVxCA+woMIWnJYO0i1It61UKxE9p8Fralcr/HHb
akofymncpsiNs/hK0MwviFntvJcgsJattyli0A/z+GaN1g2p0VQJxCdX5WfD42Qmn1IvCmuQ/Acj
KymCZMsRYDBhb3Ry/9Cv/9f7+L/Cj/Lq90vc/vO/+fN7WU1NHEbq5I//PI/fm7Itv6r/Pv7a//y1
H3/pnxevPcb38vTv/PArvPIf7+y/qtcf/oCvLFbTdffRTDf40TP17eX5jMe/+X/6w799fHuVu6n6
+Mff38uuUMdXA6JZ/P2PH+2+/OPvpmt+9/QdX/+PH1685vwepdXX+Hie+v3F/uc3Pl5b9Y+/a478
jTAXiZCVFDbPFgYvNnz860eWqXu2IS1hOoZ7nLeKslERLhfzN/6m4eo6Nnzp2McFpi27P36km5br
esLwXEfwy3//13f/4f78+379rejyqzIuFPaZb/E7/x4ptu04Qjie9ExLeMc3O9nb01tO9EnmBnJe
BbXHyWh5UZAkySJpeOw5w+G3tmfspFn94JmufttYVgBy1JGo5ugwW/r8FAz0xpo6BbSjG23wXrb0
p7DLzgO04IxS1mDDyWp7bYCOBGFqLnC/WWbq3HddeITlNKP3nGaFPA9zy/mABEbKcVDLejeOZlJC
L5LO+TA59DgkhZGpy6M1F8bEAl8OwTNgmvn2u3v4x3X6/rr8qKj//bIQKOi5niEdS56qkJosnA07
MA2/7etgFbuCHNOir1Z2K2BshQX76znA+6fhI/r2zv8PhtBl/9Gorvn42/lr1f6NpseXV8Wz+//D
kLJ4zP7rX4/tn4bUfdq8xkd54XdD6vgbvw8pS//NNF2pe57u6Lotj6rN30eUaf5mCNeRnu3pVPoN
nbH2x4CyGVAoUQ1dR9StW6bHyvDHgLKs38RxkKFtZkhR8fH+bwbUj4uaq9umaRim5wldSMN1Th03
edTVidk1g5+kJrp4N7Hgd7fNJ1P5X76L5fJ9TFv3jFP1nRtXkgPvPPhaEE/QuJNUbbEbTm/fXfZP
R8HxywiPKyodz3R0wSzx43Kq7Lxi9oh6nzYmx9tIhz6QhxowVTfeu13R3tMq4PiVGnATf/3WJ9WX
399bGtLAIyN1XZ5Ghh8Z95melT0Rrcygb1ldSpZOVUtKp1pf5PNKTXE1bhKwZ6PvSi98UEZjPBdm
DqYkylvFat8J/E4hNoJwlTd6WVwYTER2+sln/fPdsHTLs3XexLS588dd73e7Dot6EaA9vfeNSKgb
czaScAdJKhOfuBKOu5d/z9XHS2LrlmU7NnccDtqpXDlpAWQOnL18lQGFps9M//nSVHk9nMtycJqO
nng/J0+RF8bqswSGP31JaQtpOq5x/NfkgfjxS3ZKJUYtEum7reb4czS5B1GrZv3r2/7jAYGvyKRr
mJLbzryLoPnkXWoxAUsyasNP3KR9BnAFcsIWFRaX+enX73R8pR8uprSxgcEENl0hTOP05GlPXpW7
pk5DszZATxVOYC/qHtaCJCUcfLsN9PTX7/gXVxDWiS5M3TVM1z0VcMddZ3WmkwjfniyqNA7b7NEp
tU+KdH96SJgQdSlcVnbC2J3To4pd2FZjJbyL0KvgJnHCdJ25se4nVKV2pl4/iHLKrn79zT57z5N5
Io8La7Jm3hOuSgAmOZh9+HjvFaS4RyVTAfXYdT9R3P75PZmS+K6ezt6KOf14BPhu0Lnh2Kg26U3e
Uwv2fTKrKwBX4z7VSspRNv0Y+ORZDN3u19/1z8+No1uOrTM18YCK0zkxLAZNJrUy/XqssxtshNFr
NgewlFSOKIgy0WeOhz8NCWZA/jGEI4Vnmrb54xctUxm0WX3sESmaBoZX1ZXf6Xni+LVMtN2vv51h
f8tA+m5gmJYlWcBM07MAzcD6OrmwRllXkwv9w2+dICNFrJ2TYl8lmpofE9VkEfxEJ6eGl89msTFV
5qB2C6Y5w/AGCNI2cKy8jtmocxYP07Rv9iDaZLifGnfS1lUzg7ouxYSOYRwr6G9NBrprZTR2QM5o
Xxb9hmmN+t7ktqPYdp1bGvRcYpR8poRyDW1uyqvLps1n6zD1rlHshzkS4pGQO7cGwA0WlIAzqHae
AQ3TCFi3inCGwB55o3qz4hp1Hn3GgdNw6dQOFNLOM/YJtL13o8lB5cWxVj2VhenaOxiwMwc6O6Jk
YfddXywDVZbFMgRGYPhTn/K0943Xb8iVmmgM58cKo8iqLoUG5tGFFFLQPA41O7kaao+22eyasr/S
0iESa8rFFWmrKcDXZE7saj2q2pJnlnuk82WNDsnPaPToUuqWIbZOqLcPge5Jd0naPVYmUKjVFL4z
O3JkXFVmaE4R4MK25tJWg5kOFCpn17pXOtLNRVVOM5eQc/FMCTgwzZUuJV136KjqYRrzItx4WWrS
aCszsJWh6WbNARmv3Jpj12krK3UDyL7CwiFbqUHf6IRYvgR0vqhRl4APnQM6ucb91gaXBgmyiWFc
W7Rg2w3a5NzczDCEKsQFM1r8lealGNDH2ZvNdTT2vXY2RKNDo1pD1XnnljlatXIOEdqwTITDqlTK
0Va0Q+CZ4uFHSQHtvJh3fa1o5QHn4r+DxrESqqehO65kUhiPSaIdc+Dg86J0575HCzFrFfX9JCYm
YFIlkKEk6ARSy75+kAG14SM7HKXyKAIrvbCrBP6GNEWwCywWQPJcoyzzS1U5t00TIEUMRFqXB+Z1
Nht5RXnHL5rWzJdOU9ivDeVHDtoSMNQirUQln2pFDEZQREAq82nuDdhQGXhIMwcIiaVzrB96JbQ7
k4ZbuhZCK8iVyAJKFlPaG9qiDxMgUnmYwo0+PjZfefIpQDhl1Wv4JIPgIe16jmSj0zVw1ZwxpsJd
mQyLOIA2V1L0Q8rbK7B3nREWK63LAlTbDCLBsPI6sXGp8T+WWdHwIikgTIoapoBb2031mwh7w7uI
Exz7NJucyV2OMiVRIunABRGvFdGRH4bA+OJpXQN4sDqCkeZO0DDmfdS7DSCN3rWbsRi11sBg6LSG
xIF8EETYc+/SaRujSEPvKAqtWk90QPB6WiCJoU0KJDFulFXWSp8YN3e5NoThDYtgEq878Jsd3kRR
X0yBB7MIoVD+3IWD/qT1dXJJ8hAs4i4+qgbDpE3jXaNntBU8TzPlvSmEvmfo6s9q6CeAu5Vm3hIm
MnsvqTnJcF1HaPZQYEqj8V4QeuXRlWj1wE4WvVHMvE6up23eL6rARuBe9xaSy0IfmkfDAgt8Jdyu
aQ9xZnS3vQjtaKeXjQk7uVNBNKVLHT9QvZZTZoY7QejxiHK0i5KzKmOXt27MqTWvABy6LVWh0rTq
JZhAWJKo1GDY2EWcNl+SNDXGO62Ok2LL2CwyIG0tSoTQmeNgnbE3hTXZBZG+6CZthCQ2DGQ4lEXV
FjcoIZzV1ORWth6d4igThPy3IUZRf4mlZhWoyZyUz2y36bXEGdX4RlClN2yi9YdotlS+qmVl+56b
N4mvD1m9p8agP5e5MX4AlJ6+FuwC6BI1dXRZjRI2cq7n9VuiFdWLXYrh2iSvBuB4WMt7vVP2g05C
H3EfbqivXI95cWlorrxJMk/7UnlYU9uBPpE/cUQEeqts0KhlMNYbSop1DwCLDeSi0W06PqEIk20+
JXGOxDSrLrQCSWwBj2tGQJEM/bqZ2hJyZxohtK1ir+USjqZEWCoDoBhe1Ny5aciM1dfMjGh6IQqF
eoTgWbPt/GHQB6bVzAWlvlG56aIBhszYoDnsu48B9aqxNL1Gewjr1LwqCKmHeWp2CBLaRpgfY4oH
Z23WpQD/P5n9VoYRIsMuLBntgZLZtkxjNNZtp5zXgQwXyIURahv84maK3kRLkCsl03jRWdV8nbUg
z5C1hkA9Q9uBolqFQp9XOQp7Y2EUmVlyu5PyI8/s5FWkCYoMvnBC2kZU8ckz3MOUZmaz0TeZ3olw
XWqJvBaoUpq7QVceJOJO9K/HW/uesU9hg6UGB0C5xjddGE6MxHGyAY4Prj4iTcpGa5P3hVCrMmnD
K50MUHeRFFP0NNl8f1/KpC1weQxAJ82xqU0/AnE8LNECpVcQsGvEYq2a5LYnlJ6avmfVrOAuUhwa
8rH21hTBUC0HrfQMv4+GyFmlkyhelOkG3gVO8ZTuLLKY4k6fekCQwOqy82LoDGMVASxeFXoigi2U
6/gjIkooWRaaS3qQKOzq3Sk8DxJ7l2jepuWKfk1kQnZIME3pwMxaWNxR0fQr21FhsBmzkterzOky
kIAYNrXrzVCnpikCzQYw4dEck7hdF4Fn975NNClUwrSI52Wi2DIvEqpMlLLsoQLgaQzHBHevjK/G
piKhQsSl8dqGegYAXI8hkdpp6iDemTX5imQ4eCKcA2h3OpBUvQysUdzPg6FN3FnD6qAqd+WrphVO
5tsUFNPF2JjUzlQ8mohZm3ZEhJYFBBh5cXMTJu4cIcYRVbeUKWmtAMRlqyPmrcB027aZjatUWvpa
a02Cpxgh9d5pRT7BaqPjCbqwS99iJsWjSQaqQI4/YF70cjg2N4oUuJFi96VWapZMm0ZUlg3V98YV
69aase30miI0p5Op9ZzJvhV+2s2QK9rQTGBwQ1z2SADrWxbwqqMb6qZmux1T1dxNMkr0XVBknVyO
FAyAAUB81C+GsEYRSwAVdzVVKrpx2ZfiiQhSjAqj2Uy9XxG7uhKNYTvrGXH3WyJ7JN1hGYeg5J2j
gt1Rno3iPna0ArTmDNR5yjvc0oB6w4tESDlsldElmd/alhCLmSCkXVxUJnvIKoX+GCEyfsZc4tC/
y/Oop4ftqpsgtAq1tyxakwtvsKKHiuz4eSFHCy2vZkbisq66wtrog0M2rivyhF5CUrMBjo02fhzm
oH9tzCGRWMJj6fpWH7tfgzxBsw7HPYqWlFnNr71deLdO1nl7faicxCfxpXnohZ4+KDMUFbNJwPMc
zbmxUV5r02VGWJfz9R2nWlro4R6GuuhY492uehvLqLwt4r6/b5tqluzHq4qUC8WXbqrYdsgIlMCL
3SEkagUQifTn3EpZklMHKMbYJy39hirCgJQb9WOb9pCa7VEv9qXmzI4fdYZ+LOpU7oMGtrRfiClE
5JgZszeszLznE3HaY29qU97AGdKaNWKPhsoUI80jtswtHED+oSVd7KgckABNIvkDv0zyBPWtxl3M
o2FPy97lKEwaTxQFsA71dlhKuwdfMQVTD54rcJzbwh2tdINdpDi3ZTA/NezwkpUYc7aJeovjGGpz
QnSMmOth56qoAN8U4FzLcWpecDtrFLW0yo7RHZF57ah2eonmAnF00Wf5rQIZcgvLvrhnBcoVXh8V
fPTxWCuyvabuCgvNnC9qRJkaz9okL2Sg2pHi+xg+eHONWySss9KDdirH9z7KiwsLzBhnDm5sv7Dn
uG1X/ahFbIDD0e7YK0aSWUvpxa6SMcoP0y7x91SOBmwcHI75qFkdAsYOXwCq7Dnh4vdJWezsxGHo
BGxYr2dmyIZHoi+RWHhxAGmmYxHJxgxA5UQRfhUbXfXV4H9jUvrf1J1Zc9vGmvc/EaaAbnQDfUtS
pGTJluMltnODipdg33d8+vcH50yVCLHE0rw1F5OLVOr4JM1u9PIs/yWc6u+uFsOw05FsHsckICWY
PAPjBJsYACBdZ6qPjsiro1cGiN9l/UIEEuOx1OAH0NkgmiY9fgtDBVLfFLV6a43c7YehRQMv6UOL
y7mKQfq4oYW8aR24Yf4mkGJEV42r6PNQJdF3HweF6TbLA/exGBYUzrki82/tLPPy1GHQ9jELeMbg
MJb9X12jFf8YAvUe2wkcBmTh4E+fjZDeuaLMvxh7GFHZpW2JrVDnWg9VPXOHYohrPmQ52evB1TF6
sgS2inyQeJqoKU2wgYqnED7aqOMYJ3BLreqsWeh81W3U3qnM47qPqgbAZpPRaQP9KsNfCY1mb2cL
EtebKbTxT0icXLcog5YVMY2F4QYIcfA6g0Uquxu8OJ92enLhQznYutr7hU7Uyc24c/dl64PCGXvl
RfAtrCHYFcKRnxy35HJWo6++Ebe44uCopHosAZwhXTl0SEFQtl4lPIkE7uuhAuSd0LQFwTvS3PkD
XR0bvJ3ux2+DNGDWSZYybtakeNc3jq7fURY0XDANZsRcD6vzTzWVGpISKSpQ2rCtF3bB0k+Uhcr6
r1hM8PFChI3BBKCyPd8Mydg1e9X7OZYEFQSs3oYM5ne+/BilYeoj3j2QQmGCVsO6Uq1BBmbu478j
L9WoaJps+TtfMNmC/ORzpfer8BOGYqZDUicQCWqrKuLLxSiQBkOY/lWrePhViX4qjlMU8zTxPVCe
nVosVik/unzVUqV4oo+djZkKDbPysZilO1MwXGYkbd0+89D4zSfvkIhZ5Md1pr8iKxmifZRE2clR
ZQm0vSCobakgyX1GfpHuY3dOfqEXR6kxLwiBcf8UaDt7oZui+NMS2+/EOGcPsnPLr32fyYewtT2Y
j3ZFwhn5WvwtnNx6AJPafRtA6Vk7r+E62ZUy6T7Una/cnV/ZmOsMAsHzQ6pUxkLOYVlAqKiC74QH
fYHgONR42Iqa35GgeY+OecN5gOGKSxkeat5HSxXW597LQGIjl8fLLuPwE1KGZDNJUPbj3moC/XEi
iIr2GB7Uwdu8yIw8mcHw3yE4oGoxk5T8FK0bfa2UXX0OPAESqsvioLsNU+GDn2gXB6XhwW3lkU7l
0t2RpBJeNqJJmQfAiQAd1C7/lPKhc1THlbpNw9Kt3wyuwerD7sLuHoEi8GHQoO5pStB7F7Mdj7Az
MEVBvNO2rX0oKvlh1Cma53GXDe5Kq6o/pOnqg5e5EtZwrfKEQHpZwuXg9S6Uh7kOCUCtNG3+KILF
rI51bAICde7hG8svYxyBrEGFp1611aNrWeKb6Tox7kVlETxyLyMi7/c95aWKGspDn8+ldQo8r18O
vRs5EEfcAsn0vMGV4jYwQez/XdDnwoV8ySF4TGPpfhmaEs8PbbBA3cMyxLFrlCp5nHpf1TcUsZbs
pjbdFB3qPDd38dwZjbsVALGDl+Ef23nJCifsBufvnvjUIgua0fztK/bmm8JJnfB2MChA7cRgoaA7
sfH2VjzDbxRpDqw0R+ic/wfuvCTx0v46TlUIYCsuBgl1y+M3FNKK/kaHnGFwu8jNfdOip3TblBOY
sdJoNhbiDowwzvjIQeuJtLpFLpSl7XEIgvHQGNyMyAixzaGDnN+NppXLru1z3jhQ5VCCOux1Mc+o
63E5NnFXmhsXWr045EaGh5DPNxzh8VjZQbfslRvbpYrw1aZYlRxzjEKK/WRNHdYHuaqgOZJFIl1c
O+3JSVqtd7pOEsTqqwCCnkDS7TMneFFH2VIzicpeJbcNKRTuNDByzK5RlT3Cq9PTr9Qp5VeSjXnm
quiWH26n1Rvh6Mnh2Qv1V+XO3pcmEc0POtwGAS43wv/Fnkb1i+pxRjjihjF0YqKV+eiNov85ehOs
CgL1+psptPPoY0mG8G8c+p95tUpvh7QfzedhGMo/6HHY3lu/gQjRyTzodq1dm/eZV6RfqWsE8Hys
qCOQrtu2P7QOvGeIduu7b00+BF1ZO8B9VBXj9umTXfxYgoqSTBLRxmyrBEh3MJWwk0Vnh9VxwMLw
u0xs2CB+32D/4QW2erv4wGpwunDmvzyJf94ehWyqTVYzSFT/cWKI37cxtUKsAqOmPEiv9cRt3NXW
Ks+ezIdulFUB6TUoEvpbnN/3YhGciD7VFcjTth9upZZEETypUMKGMoIUm9jLkH+2IEN8nmt6ObA+
uulT1XQ4IPbSI2roFEno7eB1Xs0hUso7TFNSPZRTy3UOj8FwKwx0GKj7VRXLrWpBBET186F3Mws/
rD6qgkNoTaFPrh/HfzSayjlGFeGCBa8TpH9HWSD648AhnLEwU6u7QqX9L3ZucDqxRAXxpy/DgYHL
ZCYkaHP9OC++D+3cpfLBJorCL3jyeKjUzSUkF2p6lNzwmHJ/0mtonEPGbYAHWFO5DZyaLPkW11FM
gAmRIQI+6yRoh4slxWcoW4avfl5oCEyzwv9ysik9wYBXCAMgntTDFQzq6ktZl+UvN7Cdj0nhYxWg
+2jkY1K+2veirT9zYw7vxOBhL9iRaIodeg/iHwls8LuYZUkgkE1WiJsTac+NOyN3GKgV39vDaGhB
+UKCUrWPOUucGvThxnQtnVglLkf7jqblzO9yg+BOUQKm2pVjs3kbz7Dx9rMlw69SFvV7k0Ed3lMS
CP6Y00LOGBVOyXszJQIvPjCjt6FMBwNnesjBkM15e0zwGgVL5gb+Zy8ZZ04xUA28uqhetYRtmfCP
gOqRi6Z0vxDReP3sH8mqgofIBkCDqFzYtW+SvCq/BpRZ6xs8gDDRM6HIjoWwIPVMJqs+ufRc+WiJ
sv4KOgV1aWERymNF6S+8QafOgS5bGkihS+L/GI0c0Gnyw/yLra05gGHmpJ/joWxQkBcF/aJ2GsCB
d7HlQdtL61XnL3enYyad9AfNZopISR6vpPAmU8tDmaZqYceIAtX8GUtOFduy/j5ULn5+Xe1RaOam
NOH7clB2dleO1vhLqr776SBKAK3ajZr+TdzRlYFhPlrmWEaZg72ih9sLRiqtfaP6Mp0OdW2gvguq
Fm8b7glcHup+vvXcXnYPmN+0X2xHgOVxCVfuJOTajsujQcRAhviU1DV0UTJov/iSIPwUHAIARo+J
rtSHmUrPD5tSGPWkybO+R21JpuQqL/ZP2mAnu1OOV/3TRrRFYe7n4buJBwOl+1aKW5raWfVG1ACP
wrmvYeXCWyOCoHT7y5gFxrzorfzBsioYYnmbYauquyX9Ho74snOeyoLqPpbz3a7EjRBuvYmJtMdE
cs3OhIignLsOBDd5G5T9BjvsDr197b2x0L38mSgUe7lH6R1wa46xe5P7fKWjO6cKzyNK5jUhb+DE
9zP1M3EYFi/+5vg1m4WMbSz3BPGcYg9vy0dXifmvSbuGVE8aji+haLzsqOK39cmiWWtR8JmbT1El
3F+orMKExi1uepfV0oH3GMix4SEoJQ6pqeV8kFFPdIHCTpserDkaKHmEbAuoVEGM5wztTCBTJNoA
8RulHkfZDS2pqkS1NBypLN7oxqdCICnZiBtihwoBdeBiMCW9aESJv1/MpzHPw2AvAgr3O03MqO8r
3cSQ2cwSOggJ+mj/l5X93ln3NiEWD+6h7iqc0rxMUngOaQqPcBkq9TBOWUfLqFCL9SgRRYxwiNOI
vI/pzIlGMELYN+h0cmplYwX+KYpoUx4BiQdcT8WUjpjaZpTGTUlNZlf6JTYSQUJN40FzZAkjBc/j
25S6KB6dVN8WOGxD8S33NSzVyqTIWAYkm38Qj1jwkweX6Mubh+xzVpMX3CSzwk2Cn+TFNw4npYRd
s3jZ+1HUMW7lOcgjLHRXU2XIVhRAgozSzhHQR7uqyyNJiW9Sg0GSzwcOd+tBiSmTAj7CSxuQ8q4f
KXnt+bfMP5gIa//UeVZOG7RsvLtArpn6QG761iljIQ4BGCNuL5CY7T4Xg8xOBS0Q7HlNMNxDYNar
Aoaw8HytsKuKIz8J940tcQkxdRz9cpcmbw8xLcHs6Dfk1UcyT+1D958a6NRlAraua5r5E+c2R3Xa
7XiU+4Vb4Vh5mB3F2Ea9s0tZfh9oBqAbQ83Gw18trcjsgiml57sQCu2dLNHlQXHmgl1W05M6mqCy
Zu64OfigMqw6TwarhfUWB1a780JJ6moPxr4lGp68I6EMWbSdWYv1hjAYH214rHb0yaag3f2IbcKx
YyXniP2dBz7WUBGjpo9lVejmRLBPkb6k6pnfj5i15TslXD8l181KuL0zadmxGtvm3u8iKBN+1Aka
AjXvbRFru4UnXWfJrSyz/tHRqse+gqnXMPsj0qGSe0ujOeANX4EEUEVeaIP15MaZj0yMTHDwO2S8
0u4xpufgI9Hao36EKSB+mHaW49ZbWN0HUEsx2hkxUuZLRrl2V9ftyG0eE632yuQfcwDFb4G8zNjK
hW6FkoWRkXVs6QpEx9wpdLqHcGn63TzV5O5SLT10U1K4DmcukwVcRsI1OyeDfnsrozzAIVEu+TfL
8+Bul8jB0ERfBv2tqYY+o3OAj9geRq2pgC/n+E4xcvbNDJZ9P9Qt/dkqtZN/zFymX6cYXB3I5Kz/
YVRfNT/JYgBjHSM7Vu63ktsqB4YpKCBjJNrleYbUjOGJWDIX9TydTU61N0nZzG+ojWEh2eh+lcZZ
WQjkMiAK0AyquCFkRjdx18jYH/6p8yjicmsbCq8yLcLgE62IqCOnGpu/R9fj/kDbBW9zkazUzDGi
L7Mj10TbpzbBonBnS9zb0OqRPk371afBbgAv3SS8lB8LPyH+perU303GQ91Bgdj/c4n6tjiAhyvb
e5+Gv7wxiwNhteaBWD7OsSOnkxv5HPsgcBK4BYsF+99ydBW9KRt6kVgtqzCidquj7NBYtY0reNZL
665CROu9T7CHW5vVOlC9dJQE6pa6zFBjBRUSYv0NPxyHxQpeCVYVOlrdbUjqWajaExXpO5bkj3Gd
QGK1Pc7GWqbOcD0zTUDFdVhyKmFNW0jBue3LDmiY5llRRWkt6MJgeLyWmPT4Zhz7CZRFnppjUPGY
0SdyO1xsIQt3lAkjLCcyy5SloEe49Hf8raCf7GeThxGLoijCws0OTm1t5OJ37FjDsrxhuRDjyJwQ
ixyAEbRT6OL4HL1Ktz87nqmP1jJCTC0sOQ97J5oq7PNmV925wdghrd3VPfXFIpjyA3RTRBFC1xaK
hjYihjjZU8iH6zjRQ8XwBtaApQbut9F0qyZtj9YJwtqVeLvMkOm8xMucY1EnEPV0mtfmJJLcFnsX
Nx20uaNsxlouSSi/942IT+DRkKmgVF0un6swjZPbqNQygm5Ym4aiM/tyuqvTTP8ovdL8cOoO/aYR
zAIUzMGzSv2W3AGtig7sAtILle3lnxU1/uh9mE5Z9Y9fuM0pbcckf4cPY57fDdRLM8qC9ARuOrwN
HykxtfCvVQQZ3rGo12G4SNW+WBWsRhztpqX1kMco2ulDIKYxRTUIRhoaBoutj3EDfOBmchB+3ne9
orPrQowWD/gNEcov1Lfsk6SjGD1OmOeZm8j16uqr4FEs3kvLYEKpJqAfe0oXVAFlrOt/cWH/G1jm
6lfxsWt+/eoAM/8fQDA7zosI5rviZ1n8auNfZ0yC3//SvyBmx3X+y17RxmAdFTXWFfv/L4jZKP7A
sQGXEffa0lmBif8NYv4vwG6kl8a2pbahTIEw/A+I2XL479me5A9d24NwAKzrv/HV/wH6/svTuEwL
WAF7TzBgAAeVtCnTA1d03BXJfI45U43vBqo36pjnMHUO2glxdRW0Y7L7sXKq/NhaHI13Iyzo/BZc
MBY/fgdmfn8Fjbbywra/g/TD2OD7QG7bm98ReTZ+fkHvHgl9PHGKUthx72w9pLTO4tr+Zy4oNtID
6LIfizT8IDXHayBRR1f4ABvUH/wNJZUUFFKMZmX8DQiPnqkBQYRvJS37H5YtaIOrdPxmFR1Wu4b8
4uWJP1t/hqMYycQ14BTfWzGBT8CNxDtWh9uze4yIyHDfg5gaiRr8Mw1z+c6yp4ESZGot373CUbea
pPePl3/ABqv6e76ehJPiAjhegbLnP6AV9MVrd3SPbpuZo8n67AOF+/9wHc7YQk9ZFhdHAamvfOkC
Y1/389NpUqDpwQA4rCph/5dSE8iEWZdcgU1vAJTrXLSgx+3DsvEde4u7Ldm8YTjiUl6OLRJtdovP
o51hvDZ111DrzyekHVfrFZIPEcD3NtukNcm8lMYV0ISz9F41rUbUxY4/vfxxnk+ItfKVI1wNUhre
zvmyFaNTmQEQ0HH06A3r0vbedJY77AJ00769PNSzCUEzgi1hwEivRKGt7DZOuamVKfRsqLF4e7uk
7k647V1BRj+bkOHTaFgG0riuZs+fT0guZlaq9IJju2raY5hVpzD7W7+kJBT7zs/Xzkk5nGDpaDgf
Lsyn89Gg8flm0E5wTGiz0y6vw3JcO7Hd59ePo7iNBWPZEAtWBPOTQzxMTakpiQXHCkrzH76dEZ+4
qf3l/2+UzdqthXcyhjY49quxYJlShgTzds2LafuFeAfgr7kAfHyCIpL/87nUUSLFgPUqaibV/DYc
0gFPDbfAYh19zpcndGEoslpoDtRAAeBvTZSSIszTpOnGYxuQP02hldW7hhbgV+yDimsH9reE7dMX
hon5LgQapgWpwtebzYB0f0eBoZuOxSJj4CgIXOFT6akA466BOMzVjZ1gyGhD5EnyKBD3blup4R1J
EIUOSi84svvtMiLCFdi0NJN2qb64VK0w0kyqov8zbsuyproKoGzndSk1vxxs/Iyk0FgtN9LLKiSP
rNg/NC7A2juqeNSNELsfT27nosHZN32D3EC+OMV9XFUmuMvtFhu/SJn+VHmjQ5dEW10/7tLBburb
WaTFn8IemgeNeyIiLSBKp/vXfiJhQ5Ra30JjK7VVve7XLmqY2+MxDxK5qycpD24d+wihZdcU2jYw
f9/nLYURzu3N+68Y8HzjzRSCilDgykq/zrofOqYeDPWCP3hjvbcrv7y3YDZ+ePX8iMB4LaSQmhO8
2RRSOjWQl3Y+6tSyb+KwR/CNkrVzCxiGWs3rB3N5n/jLMOJKWnt6TbRhW0Qs8YR+40TJPhinu3Ud
drKHbPPqoYQPYQx4Px+OR2QzFPhuHdZ4g8yWWaWY8/SbHqf8dsxa+dfLQ60Xwvm5EtKFiWJ4M1Ca
2T4cdhAOcqim6Qj2HX75nJk31egtt3GRi4fStqYvpvdJncR8lcPw/AJhaEiz0GqhrMGcOJ8lSX7m
0QWZjk2OJ/dBlujv0eys52WP8u043Lw80+fDrZxBHmTmi/7ydrjaNw11jQHL+q4SsL71H7S45CFP
i9fpWHicBSl93kciMtIDLsjziWk/jknUzXIUvfrZ0n04dtacvvpsMwgT4QrWaxaw2Y4E4cDe5tI+
0tRGxb3RiPv3EaK4du+9Msj8PZ8nQ23OdtnqCtRTbh9pi7gotETVaTKOfvV7woSILoB8QXbx9CaU
5V3OfYCSy3GZqVRJ1fWoyFagbOkyXFm79V443/TEsbAxyM8cue7B8w+EEASAzjq2jysT/KboEYuo
oEBcOcXbXIRlcx0YTzR1FY+y3IR/gIqBrnFfHkWSFCWUo1GKXVHZ8ffGmdsbOS9WfGXIC3vcdYyh
ue8LAUlvnfiTUIbXRFPm0/bRb8Xn0Iq7ey+L/hJe27z+Y5F2EgV66x4nNTgfSOVzi21ubx91Ec+f
gOP3b6DgoIC3Cm2/+twSYNhsDc6s429NWlw5JumyiPnoQgIxt2HkVeI0qQ60YCllMN2+PNz6yzd7
gzxOaEw+lfJhP53PDPsWq8xLtRCnmQkH9Bq6Qamv5I0XtsbZINurj9c0lv7CDeFEI5j1EiZlHaF0
28/LJ9mkxZV94VyeFUIwJFaSj7a5koq2AqvtCbAYskWFCyDuON4EaliQ8nUi3SPcWSh/P2e94OxV
FMcAPUVgcD2vzj4Gjp3eu3FfjjdQgHEdm92memUGAzuKf5UIfM0wldmm0rMMY78i2DqCuIxOcVt9
1XKSV9b9+TLwX18rA+AsHAgjm2UALVXhNZdOR9e3a4QyveAT/9M1l8znX3fltNPt8vmL8TajOFZG
LBlZ43GGRIMi4vQumaufQY5ZYWRfeb83er/rY8NgxB3wcIV29e8/f3LkgXPWKY6hI/htPxxuaEf1
Fs36pFzeTaJHYBH4KTjxqmrz8racK+Rlpnyo3zZgx8T7sEwrZHC8xqCzTcO3Ge7DtKxB+dJUbvET
CFG0041y85veVpwDAKLVdJewW+ZbWSwTGlfYBolTI1X1MbXd7hGV3s4BJo+S7qcUrYmVrDVmBcJF
XbwUh8VO4+GnaHRl+Yhq1s0PEowK6XFu0mFH0JN8UD04hlffIq4DKGclqhvgdFtadIgAZ5l5LiGV
72Y3MgyAQVBr3Qtq2FeGer7JiPtI+nlaHEM+tnmZaVlZPC71SOezmE7zDPcV5KK6Eo4625qbv8oq
oDDCrYgvNA/Z+UUlSjcJK9gex9ZLvufjMv1EjDc/6tBY+3heqocQnMpD25Vo/4pJPBZ2cfVHPH9v
wBZSemRFHX6Fvdnpoyd7qDf1cMymeOVsmf5LNHiAcHUQv0ozc93nlDlXJjFF13W6m3s51YaWd1sM
OHH3/c4uCboxM5+vXJQXJsS7ybPveoxB6eZ8UV1a2UVSMyEyp2KXqEV8WCBM08CqxRVi9OWhFAE+
RH2e7PXPnxxc20rbLqxahkqG7EOYxeDpyWS/2RZyqi+/aReHAvDEDaF5Sn+/Dk+G8j1ntKq4Go5Y
5bSnUs/510oo9U6HDlCUl8d6ngjynTSSLL4mCDZyPR1PxrInpPRoQDIW2kuxA+sv9T8C6X1UEaAp
L3ODKwNemtx68Xk+WRGJzGYdF8CZgB/XAUs7PHD1ZvCGsEEoSOZevY7U16gWUmDmCfG2kmx17NZz
4Yjh2EVgwv0MxeacHuRNXk3XvKkNy3QehiDiYMNbX4v7HmfrfBkNeJ6oqidxRJkVwa9RNfWqD6m6
emf3NTRU3jda9MCY43ezs2DNI3x3mV9ZkvWJI+HQc8h945JSbH7F0rku1Et+hazx2QF6DKbYn7vu
DhLpcGVx142xnTHldLR8OOCkD5uNo+EpwIm05dGDLbXPZebsbGgmNy9vz+e7xRfMRVGx4jXw1q7N
0+2JOWHWWnElUKFsPpk+a26jgkfaUyY8vTzSpfkY5EZYN6JWzt35SLPqIA1MnThODkqZmW4VRvJ+
fHz1KL7gnqKODW2Gquz5KE4hfUvRYDy6QkJ4r5Q4rZXiV2eARlIoR1vGccjWf+u4PTnUsVfCyB7R
BKXRkyPnzvsvoAKAl7qyaM8/j5HIaJG8OuBAKWqfTwchG5NG9OdPbVHGbzQKGTc9f7vXq3TDyyv3
/KJiKHIYGmcuj5jc7ASwLDKYrSU8yboQCJjPPdGB1WbULtE0c/7sR7rWp9nNr07y+c5Ym3/rq22o
OVNKOp+kNaUQJSGbnBJiNrglRQ0VAJGA8rV7gyiU+JMNyCejSraZYRrxxKVLLo5la00382IrcG3+
8NqYmgeZiiyMlDVWovh3PptBDAGsZ6odxQRkqXPBio7k91dS9mf3IU1Z8gMPNPDaats2hwgpTZQU
9nRs27TDcsvpHH+nbXBYOIEkQ3pHcdNYvzrhFnpfZaJHIUGZBWr8K3cNv0P+jg4kgjQ0hTezrbom
GNKM3+HmD7R5MXJT+m1mnPfwuXvU29trapnPdgtHjivLBmcIc5NYazMi1YVu1hQrJBpvp2H2R8Tb
ZXhFjubZKKjQOJJ8l3oFR2Ir46QLOPLaLvSpz2v7UHg1J2Iciys7cl2dszt+1bqxiUOIi+kmis17
EpdD1eVmUaeqR5GggRa5h6r+s8jAkb78nS6NhO7WWlCimkQ8fr5qI5ZkeYGxxcnLxU9NTPKl9Npy
nyyhf2Vnruu/ndOqhrS2Lx2y180NXFtRI0ybyVNUrjS5qYwPk4Ili/TL/BHhOX0v7bl+QMzx1ZUR
VhNlnbVgRhELqcHzOVY9ujpTWcqTaHVGYhPCw55zVLiTLriynOsknk1ylUmjcMYU1WaSky8W2YMw
PEWjk76dzQgRlZ7S5wii2xu9DOmPlz/fhe1IYqsg9To8O1ptPl+3jIWbqBqLMWl1Bz20OdxOsM4v
j/K7kL6ZFhcw1Qx6p3TxfxvGP3nX2nAaAiGpJ3WBhb2SrlJvdbcA6LRDumyWu3ksYOmPWWWyox3W
6t2i5vrLErtlfufluYDjRnEq3jtAAX6UIzKm2Jxh7rCbRKr6R5W1wzXMwYWdvYYwXIfk+9zt4vyr
KxkMLm1YvE5y1GGrIItuosAO71Xr+lcuu0tfQZJ3cVrXpvI2aZ5NwgZcRnEKkCABXTB3t9pK7buX
v8KlCVGqpF7OpQCfepPIeiJtBQhsl6IPUq19mJtdoShSxQNAr//BUOv1xqlBS2x7y7VkxHnsVC6E
N9TqMQIC7RZL6zSa8bXpKlULjgkD/RahEptJRUPTTIHI3VNW6uVN7cbuPkVh80pcdmnpACBRBSAA
JG7ejJKkecQta8mTO6PTgu3FqlkcBQcTZdaVa+53PWF7VlahTXae4sXfdormtm+heSUuZlAaG41R
G2QCZgdel9PeCAcmn5XK8kGjQ/VpxZEiBoPrDei7+cYCCLvK+bqvv5VoFPAQs8aEOFsPWN8ycxgQ
ZiEZ3MbA9Sf9LbPq6ZZnJtwXi9VdeSQv3IJrY4KF1gjD0bI6P3oglZ06DZFwd1KMTZoFJq1nHfoY
ansSxz9f3quXDp/nUUQUdA8Aq2yuQNOb3hqsUJ0i+m802SP5oUtMcGVKl3YQbkJEKu4qWrg9EXE6
FjADZg6favJ3w6LaQ0WF+NYaQufKUBcmhFwZUQbCm8hFbh//0CDMCvPOPXlZp0+5lbF3CqmvZBDP
wnrU3ugrUipCbU6xKc6/kVslmbImbpMi9ZpD6Y2YrUVx/mmBU35XRm51Dwb+Wm/xQgyw9lzWai8B
MFnS+aB4JPioBaX6hNV2Uh2Svq++o/iSwAkYpwbYNqBprNNmEfxte8ny7eWdcuEbkpIZHkyPWvBv
feKnOW2pME2YEOQ99aKjql9F1cdcW+4p8jBOfXmoNaTYXAIGuCNYGcUVABrofKITjHTQD0yUr+kr
mIpLjqoE/kjivgSqI7A/Q+EE3pXo3+MD1qK0Ug3pNc/xi8vts1vJOMhv/PXPnzzbUVmUXTk7+qTn
Kk0xGQ0Ay6fZEr21cULAf8qr+w8E6dXBmwp5fHkJLq02nxPO6do1p8J1PjggxjqxvMo7DZ1oTwht
jLe2heSxhSzDldW+dGKeDrXZy+0wdNTqWu/UF43e28skdg4uwIeXJ3RpFJ+ylqR6QBi5TYTjcRlk
QRPohNDBjCVwZu5Egj3g/2AUYgj+UuvO2cwlNmMBsYpvhm/0fNfK5Otatrpy+C9O5ckg67d7sjFG
uXjNXE0a12LpHlFu+Wgvfnjlq1y6YVCU5BVYobfa27wCiJ6Y1l2xPenYPXB/B8i+1Q9UxSJ4WjHu
dml/ZctdmpYh/UVoFQU0UvnzaYnEj5umIDkDBxx/obafPox0y4or4d6lnY0i8gqgpTv5rMReWFEs
kzhjmNib3miy6F29BBYUklJcmdHzoXg9QUevZR50nrd7Lixk7s02ew5uT3dcEb2HnLoV8nT5z5f3
3cWRiFdoxhCOUVQ6X7sp6qYpR2HmFIuxvtGFZR1mp/YOXY2t+ctDrZ/h/HJkUi5gJEI/AvRtNgHN
cEkmXnJ84HT7eeKs7aPFCQ5974hjoLv41YEz4zESF6FDrWyL/s7Kxl94SrmMU7tDOcnXB4Ds47sB
RPCVPf98B/7uZNngkYAzuNu+iEdamWd5ydZIsujWritrb7LymtfJxVGQLJZkYsxse7I8FKGadmFC
EJnnW8RTh7f1OGZXGi/P3zBqHEJyCZE2EyFszm+S2FBWSApPzgIv0I8wD+7GcDgVSTwes3GQ+3Fq
m33bjOJ2dCg2vX6X0Ir5F6VBBW5dhCd3lNdZVGq9kTsqG519AZwQwaK+fhvEQX3y5zS4Erg/fywN
h0wgg2vzliDVfT4ePM+yJBlSJ7SfgAtNpV1moPLD9GeDx7tzAFrh/wEiMHjX0nW4dqc8vyzX0QHM
AWlQxOqb0R18FHzoYBw/o+bhLjW6Ge+wR3PzU9BEKjt0vdE/vbklFXt5nS9sprXF7xEY0e7ln87n
nWatli6Zx0mIwj8YjT6APaXXev0XrpdVB9vjXl6DkW2VH44lxIssUqeWqbJxwIyIwkVTsOuKKxvn
0lCSlhBcE46GUJvEf4hK5DDRHocrNXrVzkP/886gzPoxmjFBf3nxLo61hnhUMFe0xGasOM1JBJtc
n6JALnDN0uwhHnnyqni6Rh65OBTgQyA+oInZoeffCQnRFRtd6VPdIAtXKoQd0prwCrrtdGVLXDoK
EIKp9gCPgmi5btYnR6/xsNYVsiHS6bz5rQhHVKmDUCKF4LufXbeobuscHZO4unrnXNqMVIuJBqhH
kgNt1nO2oTwPM3Hz4mLM2JR1fkq0XV+Z36VRiIaBUlIuRgZ+s5RZ5eXxTKfj5AzLeFOPLfblI/61
L++Ni6MY2haGOhQAqc2LSlbRR3Wm1Clrkvixcd38reUM8uPrR1EcXvC9tLaA0px/q9GPXOTRbRdV
5hCKho2Po07t5srleGHz4TaxbgdaxwR1m0ui6CuYpLZKTiL1oCI6Qbz3QPmyBZZXLxtPGuGHJg5B
7pYI+HxCtFGxJ5FtcjJoBaMoiNqTLKZrhdpnH4dRXJcHziHY4erdjEKIL3jQEBLjUqpvRw8lTrP4
6ZXq1rNlY5Q1EF1bqeDJtjSrsBV2gU54dCLwGrBLX3WDxzr0D2irta9uDK+DwZQj6eTRflZ1Gca0
hWYFKAwn2PJH3q9V9iGarnV2nhe4QEawavQDBVEcsf35ByoDPaB2ncanaa0Kf0a13UPkdY7rOfnT
kiZsDrnVJfU/CNB4aufMGKPvEcPADbAu9TTdqiWwkQifBh0/zgp5w68vn4iVungeX1LlI7zk/uCd
oRe02aw2SoSZ1bJZ6ykvbnKJSfgvOXvotBpvGhz8ZGs12J8XjtRqFm3Nyce5sGOJyfeEicHgIBwc
XXmUniMLvRWnQLgE9IzN9dsf5MmdihCTyY2fxCdguvF06Ls6G3ZuGQTzBwqGvv4Q++3wowly5XzJ
UFqrv1bKg1kcitiLH4CPYnltRWg6vsFJy3j3jldW10DuzyI+fiO/DBMAKr+EQJuIz6r9Pvp/nJ3n
rtw60q6vSIBy+NtJK3Qv5/hHsD3bSpSoLFFXfx7Z851xazWW4D3AeIC9MWaTIovFqjdIR0/DuOly
eURl2xj2vjNU0x79wbl8bZSIlO0oVCDEkcasFhrWox4cNj7gMs7VA4HHNeVawgwwBzDoq5hmQvmo
m2LIQ5nLDpGglF298y202r5EcT95743JlKOFumiKGh2WoJYjvkmp19/rElSocXz59zx7r/BzqOYS
DlywMKQv1xs+R8DEyn2Zh6ajCvrQgYFMzhwZr4w0Vpeui6qNzfI8ONG8XW5eMgpa3wuZ9s/7F9AH
yhtIWISB5sSvMLISP9jpf13PWFrEMNQAcnFK6I5djwIakv5zIgoKpxgMmkFR7qtM7zZesCvTXwBp
9KJBOdkL8Zain78aRmYzAgcoFIfkgFQV8WH3EBpEZB2HATttzPgOsZrR36OrYTiPlMIqcW9zUH70
ZTWXr6bCtOY76Q9oO+C6oUFJMpO+OJidNdRHVJIwlJVjpqPZPlid12zlCs/PBN1e1mjpLi8NxNVF
obw+cp2qKcLUjVEqDYwYsem4iJCYjfwKXgtFVG84aqaI6yOIVtPdo61gaxtb4vlNwrsVZBGdH0p5
NPivP1ZA6dlW5LVh7yBbNzbtjzqIsweIWlsvkRu7HTDT0jFF1wKnt1V473Qsd+AT5KHAF+MDbE9M
Z/Ui/4B4PD45faltbJAbm9036Qnz6rHZ8utC9IysAS4acR5mepK87lTkzEc3W9T//voUUxtauvZQ
P+FAreZF/xnP1AyJOQccyVHpLnK7WZar85R189dB5FtVyeefjE/lcLrInJbn8zLxPyK+1lmliYqR
DGvsnp8mS2lHR9AyKIO2++vdQU8QXjncNRrs9AyuhxrNgE06ZzLEiBT9I+WjNDdL3N/dISv/NhUE
mQC6guoDbh8WlN3rseq4GWLcumQ4+4iNKLdPjx1eCEhftu7GRXBrBf8cahUHC02bldPkrOCMTk9p
4k2AliBiKZPubKzg813PrOBocMJJ2LGouZ7VNPFckG4jw9wR6DI54iE3BrRcOg2b6dxTG8M93/TL
cEglQHchh1r7QtnYvVRUh2SYddn8mLWwCXihthvp53Ps8/Kt/hhmFTV6VAyHCYNIeEhNckC4I/rm
T2iFz4s4q6Apt7fI2MZd7GbqIRjK7utYiL8zyV0uADJFpkpRjGIwSqfXS6tyo9foObJhkPB4JRQo
eKXpw11jG9XGGb+1YQDwoUZB0wHwqbUaKpEANaN8eTRmryG8NqHRALMeJj/YiFq39gugRTMAE0Gm
tOZx1jqvYopmAhsYpFKQcsXKfG4fNB1IP0a1/3k5dt2aF2hrXhC0rxlxtYRBRxPJrYoiRJTVPOip
Mu4Wkb+7bkBu7OWhbu3MP4dabZm8i73Ilcly3/WEfgUMtUCsehDuRhy5tYLAWB3wtlw37rp0goB9
YBZICYZwfeP3FBqan8gtdSdTa6fFy9nd+GJLXLpOKm2eRyDvgCXTXl2v4axl8SKoV4ToPcsDcjEg
U8qoed0GevwPKd78yuqH4aFKO2ejkHpzSelIANxg+/12qPrjIpisNJt6jV2JJ413trCxKU7TyED/
4tMtKitQVMFc03e/3v0zktyJs4iqqaS19rYXgUPtMrWxjssGWK8juTmlUp5+C43pepSmkhRgC49R
SJoPVuu47xUn/62BWyGlh9Z4LCqcrXZ/vy2BHpGlkgPRt16dbMtRSDkOLtLTGhDKhkbmseEJ/f7l
UW6dMxoSNPp5s5OsruYmchtdgJy5ldnQfnNGROG/JTFApddU29P88Dej+QxDlv8L+OLCBgcvfL2S
kFICsqJ+PGv4dAGtRgSlG7Uw0IsmfHmk1UXweygKorzugBXwv8sW/WMLUkzWEddLpzN6qXCRIlW9
ycQXVN+cHkRtNn32+nhq90Ha/XIoDPAmSGp76zq6Xt7/+xXLw44SO2jD1a/QI9uXBSWJszngWrTL
g6A/oi8WXByzcM5pbHytMEsbdqmc0s9ZXt8nuv/ejW20bXO/PREvQFui8FWFaQ03a2OLXWf6v38d
xWk6N/xJz3qVRGF6H7vYAE3nIupN58Gp+sHZ14K57ISjZvS2nOa9WSOjerA1gbq7KJJYbcSKWz+C
8hYZ6lJNpv1y/aEQ8pTI1nXTmc3TTAfX78pd4dbRPSJt7t4PcKGoY/1n4zXi6+h39ANf3inLDv/f
6f69CECxCCGLbx4vtuvxy85val3M0zntq3t7ENOT6aXoj5qVfVdX9cZsr2Pyf0fjqbEga3ggrm2J
i6q1Sy/L1LkpsBDQUVoVOEIk6SKAHz/5egGtuZDtucJxa0ukZQVq/DU4EQUBKsrpS/10FS4jage0
Vkp1po+HAhRatPvZ9RXGZVr1WosoelidI/19Xdvo8sdlI98FeouWOPSt1jwg1C7P1jy2YSx6fD0a
91spZ4nrTrVVgFjOxeqj8HShe0nxgaRiTfnGp6o1lWrVOeDbnPrGwn8ms+2NIHFj6wH5W+IR55MO
1KpebcFar5ChVmcly+RJMymOYTVoHKYSueMeOdNjJ5367dDnzXe0o/tPL+8848bW45JE2ogsxyTt
XwXfAp3toIr5HrCkp3AeASSYOqhSGrZLKyDq31lxkL+PCakUpQTOPjFq24lIEaucNO/gKVI9FTto
DOctjiHNZoV12fzr70BDdCmDO3A81gG7pRnYRGpWZyN358dyVPO7KRixZMQapIlDGz3ZzwIF4o2F
Wc78s2GpPkAeBLxEi/D6TDZ1V3YDUuxnJI4rfCSwpsEkanrF73zL3vUPXSXLI/YjwcH2cDkSlT68
rytneoBjGMCb8LZ42TfOLf1ttNkAWpBRrYsi7Zij/pwm8zmY7AwXkRG/xB0+eQackGzKaVF57ckS
hb5DkDf/8PJ63PoKpPg804DhuNBHr5cDuETfmBggnFvdGP5RVj/t4VeO+7YOMD4TQXJBTjf4Nx+B
5y4i1Tb1N57016Nq9SwoJFMu8L1ePyvf4Kj3ba3rYV6aOqZhDrcHNkTovJ4Im8kHjU5oeZ+PBrLC
jswRLhdz7X+UyVh9fnlBbh0cEuklKaPW8Oz1H2gEx0QnisaBnWJ5QWkd9cXEE3BZmvgyYanTbtyV
tyISz/+lmmKiOLFONa0IlqzmdOqMqpX1qE3CfTtj7bCBhFxV8n+HaKrRS3CGvwux43rRsa7UMAar
1VmaFIaQD/aDo6HiAdvNUbbZfeDV5hskPe2fbp24PzXEK3EAwzyON19v0pV4eaFXrY/fv4cyJnjy
RdoG/9fr3zM5Nga5WjOfGytzp2NawUbZVRC+EORGyvmk53xhPw0QO7fxuToVval/xfmguLh9E2M0
Zufx9zEFfLW1UjdSK6DaVCmBqC7tmdWh6NC/1qKkm8/RaNkfZW9r+o67ZD4OaHZieWao4gxUFm83
LN2/U4gN50HD3iuIcRLo0Uv7NANlRhMVY7uWh/XGY29VBV5Wbillc89TS+chu/59tKzBUJSFfjZ7
Xe8f+iDS3iE2ikmHjZa72M25yJ9K4iimB1qQvnOmEk1KoTkXBNKr102nxveia/AP0hQgDNTUOvEf
Xhz2o4d8ob0rRB/1G9nJ801+/ZuXf/9H0jyhqkZFKOE3q1YcEQ608E8A9ffypnr+5RiFThUpJwfJ
85dw98coCISA7i0i/Yw5QJmdc65HdLnLyhKv9Lmysv3Lw/1qoV/dJlzuwBgdwjdERdhe1+MlhJEs
9tjD2uwBCrW6xqJ7R0fnwaEBeuq65oIs1fha8xSC0ZMxoiPcQLZ+J6Yxk+fCmqKtx92zzIMcmjcJ
snw2JQ5r3bDD7WnO4JfMZ9XCIoRSslh+1j2FlbbQkkfNk4O3b6wy1w+FI9L+vYHmxreNdXn2HZYf
wfIvegRIBaxx5M3kErGdVj/LColohPTp4mG6WZwgWmI2IG1tOGs4B/JG87F5ML3mfson/+glXfSY
dVq2tzUlPkwKl9pkArfz8u97thn5eXTfQfOiywFqbvn5f2wTbAH7Nho6/Sw4t1jLJOC3d97QW9Ph
5YGe3e3LQIvBH0V56v/rGOdDuJ8hoLEOoxCLKsaPeJo+YfvzT439nCuyE/y308tjPn+fWkAyQR3S
cYAxwB/Xs8OZe4q9cTbOCjvWEvVfrf/gyCaKcaWOEPaNpr55Rc6rFQfVZZiQzYWF8rRqkmALXPf8
0uG32KwzoRQZGGop179FWaixG6Auz43dBfUrrDJK78HgFn2qEfMLTgD8EnyZXXvCasSysBewS6NJ
SQX7ADF4rJY/vbw6Nz79omC1yKdSKwandf2DYtmb1TDXxrm1uvoxCvT+TeaoYOt1/izNZN70D0wg
BBC+eRZdD2P0bT/hyGue1Ti6/3Hp2TWnpESK/1DmsYNSSaLq9EHHvgQRHl7l0X622v5rgrxWsJsg
Kprw7EvkvTGFKTvMIF5ehV+c5qvARf+c/tCi9waS01tDyLwZ79QOk/JLVhjCOVajobTXUKzTyD50
/ojZD5IDk3pd8s8wSQ2yVEtPkUcq+ijzGYY8VmOqPuJNl2IUmwOSQeq31OtPPWoq06GoCjF+BNmL
OJ/pjJqGqZ4/1P/4Ss7tBQsrz+noPeKM96O2soB7koadAw8k7nQ0a3YiHzHoiVE6hCCn5nz67gY4
gzzVDRHrXHZ5oW2syPNQvkhI0J1c4hVJyVqtKK3cCWvtOL0gNW96pwFniv9gtWZ9mWagb3tzMGtj
Z7fwew86FrvWZ4Uuvo8ofZwtDVQcqd5FtoQ9+PKXWjbK9Yfimqc35PEfcHZr7i80/ChrUpFgtpKM
r1qn675WUc1ZNlz8dV8l3qRbe80Lkuru5YGfhS7qWygikWwAygbqu9rB+FUlU1yayQXDaaQj67GK
/VAUUyGPrl2Li47K+iVFYBTzpMTAPvLl4Z+dU1D7oHz4L5Q2ILOrHAwnBKIqbcVLLYKxxuE1Hd6b
Hh4BLw/zfHnZ/aTDCxcBjveazeVJrpnJ0csLNlpoUVl9MDZv9Hxqxx/Yx5Y/I14q32hM5n+n7EgO
xxVNDRs1bqIDZYhl/n9cQSjuVyamD/JSTal/32iBFkLl9UPbkdpGUvR8KZdswFxYOotm5Zq8GQxj
4Ws9vieqdtWdSc03TPQxOby8ks9HQaaSQjbDUPDy15pQWoKRdN238qJjR7TnmvcO0mqqjdz32fMM
ZZBlDh7oc5DF6zpTN8xRkJudvPR2IEPNn/pwREn/vTcMAYRAjbT75Wk9S6cYkKt74W+CooPcff2d
zMCXeCsClSbXN/V9yStVHHyrQLpXOakbvSIRTeXbWMur6di5XLxfgTQnzVaT81lGxe9A8AAhMbhQ
CBKtCmzDHFh1MHnVhcquBAyPe8ppxr/O2PUe4l8bs76xzFA/6CihxMIb/ZkkhlmOlGmTGpClZR7L
pmjuSl8Fd0NsYdNpYM1kbGyfG/MDEwlvnqwV1NSa0Z7l0lZV69QXzMKA/GJZnByDzGs/O8BUfr78
TW9sVfKRha0HLhJs7jL7P85e7090/XS9vhgpfqR724rd+qCbPZX6lwe6tYw0WRboP0XoZ9WVDMnF
ATJ1fcE/D1tgL5FnSlP1kwliDeTXOKmNAW+uIqL4oI2X424v//6PmdHE8f1UjfVFjjzYjaHUH6Qq
5gfXJ9V8eW43h0KmB5AEOCSQktdDeYLUaXbq+jJGgVvsZzDAGPghaRPcI0w/fn55NIrm/H1XF6FH
eF60GJf+N12X1QEwIylGwCbuJfGD1IuDfW0Z8hV86+KM5zCugU4mPvmudtb08VsG5PKIz2t5wvvP
PiiyzL0/58PT1AeA/r2oHL7bdJv/GRV+vFMOaSYWxn3Si2xXWoCY98KweRiYab4zK2nsrF6ABS2E
wtkP39FPiaHOdWd5T0HvGjzyNQ3Xqsx/9PJAXChpT48YAvivmjRpUFCahtezGM5DhYvKTouEuqi8
r49wkfyUbQGDeVbJJzrROAVbWdsf4xiLcLvvD/xVA5Ku2peizZ5wwpruKh2T9TGlabdLcXVDODpu
m0sVGUZ8wHe8eAuAr3kc5zx/zKdID6G1KyKFDmMMq7Uy8mn2pcl08ce4PeG+qqo+uccJb4o/ZVTx
30WamL4bNR5Kh0oF+bktfC/ew6tu3SdE5pr0rRels/tQuTOLFWTJEHxwmoEsHoVRPs/SnXs/Iu0x
7IQUZnUXKE9+b6YRl7xGx6dyJ/s6yk+qcClR4+prCr4INtgoIkHJKusLHUvcvR+wtvPKj1LV3g9Y
nVl650+YsItdVwxjk1w6rmb13tUjx7vDysaOPi1Imtbd91mQlA7WZEY33jleXv0cJievj36Ctcop
GEjMw86Y8UDWU5zYT7Pn5+RuXezyIuZoNcdIw5b9YKl2TE+gJetFinuaHjXVFd/MvqnMnU5T/90w
N7gpJsZoTvvO63C4Hjs1ASnIdF/unaaElBpMVo61vT62GLVWg6jvgPYk5SMYEqO7czoMjoHLu0X5
fhRZ1wHSHAYcqyJBJfxNj2CPvGSVrZ8LLXCMUJR4EA67KqtME8ScFrefOpE12nsLw/afnY0g4oeS
cNQWe5uOW743pN4GpyTIvQF6ok1mPZiix9POQvOYYht37Anj7aE8GmMu82M39v4X0y68+gzfrM+x
O3UrDMOogOXHwamDt1WJe9E+bRSG8FoLOHpnY+MrwmrMq/6D3Qk1f0mRx07f1qKXX4chIeeo6xRM
eFm1rQuFxKmKN1HrFbrcpZnXYFGdNBTT8DvmAeAgvBo3uyzvM3PfG7GZ8CJEQOsrHvElMqFNM2Ax
NIx0FPb6kPXvQHn49gOSgOIj7nExHpNwxNrXlSFyS+x4fYLHTLOor95bbaHSVzEWx9FD3Ea+ujht
5YFc8+LI7x4AXvXtZbYlFdG28/J5n6buOIIuaJR4irIo6T9g56v/JE0HAIRilI18P7KR5dE3aoWY
dKMPzRuwaU33rsWCqMNY0xL6eKnxI7F2SRThwwBSM58fPJnp1R5UGYVvt/bdhs5x3wdttMt0tPTv
/XliI/mD0NyKiuJsUX7u4Fc/5irN/DdynCw0bycvxluai2CQ/7G1fAw+JPjg4vE7Y0y2RwlY6ZTS
+3444D49PpZTDEIET0J//E9kFFI8aZDGgw/KMeMacQVDvDNxC+GCT+s6o0WcJVn2MW7arDjZmY1t
e210Bg5Osi0/JSpGsRN3xqR/ZWJMXe50lY/9I5YUZY4HkW9oB14IjsK7r7e9Ny7moBiSBYONg7nX
2fVR8d26XTA3TfaAr3nRHwTO73K5tXISb0dgNSZce5hDVXeiOEdxh7sqovJmfd83jjleQD/VuMA6
hU6JHpaQg1N21mDIjUOYfkhBhZmvnUXjbZ9GRTw/zPaYGKGuq6q4p+KO/3k/U3rYuZloPi7oAmvn
agmYD03odv96gUXrO5PzDVS1DdriXJaepb2VCOk2b/ghrfZ5HFpSXs+IpuRYssHdO68S1nygltKZ
Bz61b+3mJp8/OXHlRpLPm2Ar0XmUvvdei6bKHhAeZsK7xZ/Q2Zdj3zqHojBUc2DTjz22oZnyw0pN
nThooNzS15FraCVBNOsVJua5P4a1LUx8R3mEdrsSp+z6tcLHHbrAFMXarqwx9tu3/GXyTnWpnd6X
uF8Xj3y7SdzhAkgFeAyq4mM8kcpyqGo2a141zcd+wdkfpF7Wzk4HafkV38D8c+xj6nv0OseQpzw3
8/ixoiEz7JLYJOanU6DVBx8lVrDQKgCezBuo9Xa5LNH/18DBqvvUsRM8IgwpjQclZYovIzSZL3rd
2O2+xoa8u9PbabIPUNsa/a2MKvoVOTbDCe6yNG52fglfGZ/mVMzHSbmN8yb3O5Xdt3nfTci5DJo1
0VtVWo29V5JhceZ28Cy+Z3Zvt5dKCzBOJGhFNQ7oib9wgaV1xmTRC+ZdpkqFrRmOuEOYTtGM015V
2PN3I8Nl/OROkfdlkI5sD5jYUuw19Rpnh7qzcanU4Oib4ehmCZz5Wi8l3212011rTvbbucQO8eTw
C9/NriHbL9VsoPm212TOC57QIeRJFzL9lOpzIYlAMxyBGLXOpUqXA9KmS4kYnjYY+SKTlarqmLEK
ywnKYwWMs2qCfTaVtPnV0E1fGhA500lCc1sckY15wFN7DMx3MOL64s1gZxFuatIp0nyP7F2vHTA2
1v2zdBrr8zw6tjg7taeeiiyLyxCzR2v4WKfgWh46lJf6z52rEqjTca+196YZwOFMjQl0R4PjW3uE
eJeL0Bz1LD3MVe3mO9qP/XwfiXZOP0MQ8ZpTS2s13Ue908+XEVOM8aT7bQN7zEZi9cmxquCDZ2cl
lueVYbbvJiqY2I1XTtTcNV6KwUYlIwsr2F74w5s4GTNxyjUsqh+5TOrPsYmhwSHAR1GcXIokPygj
ZcA2WWza2U5vRPjDz7V8wp2w9L7w/CNFsDrPGo/uUGn9xRyFWYaxnxK25lbW2hEtKJETkiyJE2Pt
F8PR4HR6d70z4mktpxhvH9hjpIJ0O4b5OJOpLN1lelp7H+fUBEdfy55Du8LX75VpdTKlPB8P7X3Q
Nsp4QDnOi3ZjaQzRXrH16SqoOm+hwjule9CNvBpC0c2kL3Vmxh8nn23xwO733Z2eUFk7Zp4l1GMW
t0ODAGQx2zhkyyR/G1lWeukKD7dFNxoywkZkKfHoxwYiL6431tGd2Sx9N249HO7MQkbM1vfK12M6
x8UptWezCG2DJOwU94HsH6qa7PYo4qTW3hUjtd+D3baJlu9SXx9I9PCVw2sRnTVc9b4hXZAFmPEK
LcYVcUDqeZ+JGkftMheyPmlNRUsVWnlm7L2ujsfDZESa9hHf4vh7nHWm+U5L6uaTERl5Eh90R03t
nRugS/PoJKlUD+mYGp8bzQb3FfVU63ZB60bTiSS8Uq9QfsBUHiGD5i3mr0FwHwdJWu5I8NrqCDDb
LU9VhKrYLoX3EnBxVf1Hh7rfg4F9ZHYfzWOXHqEzR3k4YaHN99RHrM9F6RQ/DAgDzgHI+2TfSUwj
P+gkYN6OretASpoNH0d5N7O0CxjrIkXPVHYP0oL1fBKwYLC6RkmpPECaWqxYREMYELNdY5Hr6FNx
TAjHAT7xLZoLMir68t5l33e72WgmRaaaF681aAQ+CRjp72W0jNo6CF57aufmY+zwp5zc/dB2tFhU
mwTeQ0yl3t5pmjDfmdpkZXd2lZfeTlNEn8dqVi7u5VWTL8eERDjkS/XRgbLOYDzKIrLVYzdjZ4Mb
AzaiOyzBJ/aZN4NsNcugJhK1U108IGNUyXsSjg7pO7y81c6IuvGffDa9Efq7ncSniKb6vHOnzm3w
bilS6zgOsk7ecBayAYh/QgMIc0fKq3TzZnkujXgSYUG/npspdcYi3/dxN7yxUiPPvkf1PPQHo9Uy
1OyLqq5fyzivv6okW+x73TSqagKB1fnIxSyGzhRRtT478JbMotOIiRmPQ9nOesI9rob0KdeDnvbz
SG/0QZk8ukJqIUH0KiChsk7BhO/3IS+TuUVzxmui5jKl2Hp/SMCRZEcdOHZy10kcEUBxWLFnHRwz
RSVmkG1dHzBU9WbcfyYSVf5x0T7pTYmOHymcGB7JGf30wS6L7CP0+Y7OLdap9jtkQ8fy4mZjPR3N
jBTls4R3gXNz2mpu8E9GJ627WGnioEU89iIFUKUXscNDL8OdvkEfMKl6uo9F0KId56Yo54EMnOs3
G2/0qxf6b2w6pSLIxuBkFvDTqiJgNDoJgi+4AU3xwWk1cZcHTnOKSBg/mUVmhi+Pd12h/jUelWkU
lxadAdSXzOvxjKIvtCbORIikrl68qwslq09atphmJ6KZi10xcDDu22Euk28dj6YtnsN1Hem/PwBs
16KKTtPZXZVA4KTAVla9CKWv3Ac9a6snu5Rb07w1CsJ7VLvhlgHYXYFlMFnL7TSbixBxp282RiX0
JmjGvLyWtwfhUFNwBw60lnW0aMFi606U16rcqvYWz4AH6pCRPL48znXV6PeSUblFX3qh83hr6S9p
wXJN0LcNc70V+8lU5mOekta3aZ3/Vdn7v0OBu8SpEMocvZ3r7UGExaO8HYuQM4iyXyYlFkqY1sn4
7uU53Vw7NDHBPmIs4K11IydVVr6NuWxIlhAdtbiMLzgxDBun69YopoVWqkMZDHjDajpcVUKh+Qnw
HUWzfZdk1am0vC05mZujOGilwYtbcLurMwxzE6dgHWB/OhTJkxMjV4w64jhuYZ6uq3m/Pw6QOpCq
no2WzLpHXaMmbmSaXlJTs9oDxun1cEhtu0r28VTxJFc2kiUbaI1bc6MBQvcA7R8mt1pBu619ihQQ
eFqNSv7UY9mep7n9L04Sf/3CmUFtCBvG62030RQgpWJm+gDdVjNhc5HSbUmArBrrvxeQlvoC9EDy
Hj+c62FmC7tT7sAybLz+rLyCzMoO0CQc35lx917r2sd+sMk2nLtZqRzARxZs1JpvLiewF3Y+lH9A
pte/IGun1iqyuQwtq+iOwwzVq0u0rTbkrYABAwmaPP1fE8HF61GK2e/1ABfsUDBhyi1V+1TViCpJ
TKz/xTnmaCEAAVocZuMq0DrmlNEWbsowG/F17xvXo7MZ/7WiCqAYeo6w1+nmcpRXdezGBBuvhpqd
3+Y+jTIrSrsnGas+osDolP/8fWwCf+E7hFyG81fnWeV6Dt2dl2gGRWZXDWlzrkpLbdzENz/S/0ZZ
Ixh5hlatYcPAq6menWbDnI5iKa+4/bR15y536v/aAL/3PaDRRWfC4Zit24xYBsG/toUMzcEznnD4
7Sgoe1G0a6vIB1jkW+84Flt6MbdGRRiYjiPoMstd73WhLHA8uVaGlYV7xbGbuqx9Lwcxf3TnIvhK
ucVsgG3oxlZOdeuQAVdZhPahr5BkXG9/hsk1PhrfLwOknaJUNVDw8rotYfqb46B0vvDXoRCsv2CQ
5HNHyi7DhlLtQeRxe0TPvN+IwDejFuHCgjfGPUZn9Xo6iLzmmmcNdG7BnbzubWqnUWHV+5on23ut
4H04paN+Lypt/GIn0EXlPKiw8ztv45fc/KB//JBV+ATcUfP4gk9cqOEzDsAUswPtba41n7p8rHZT
On38+4MI0DnwMXz9heW4njnBYMjYQJLXf50caAcMO6ettxgntz4jSmb0qumSLbnP9SjAyGu3ojwY
QoCY9pXIv+giSP/Faf9zkNWepJpSuoC3ZMjDJjqOtmr3Bkw2qjLGFqfl5nzQTFqkFRAvW3eFkU6m
Bg+TIrRcLfgAAxeMpRllG0FyBUX+HVS4Sf//MMtu+aNtGtuQZQxspkOqUN8MuEGlb8JPSb96enus
tfjctf2rZOp2kdk9CWs8lNpP6W5RG29FUWQClst8ETdZX3WuxmNToygatmoEBRkM8t4Y8uqhR5Fz
A427bO91FIWuwH5EgwgHj9VVp/fS0dDoKEJhdT91a9AoTA/3Rjl9zLDz3ThrNweD6AF+AhAD+gTX
q2u4k18mkIPC2atbqjOT1Or7UfPmcj9kqTncZTl52cZlfmsxyS+B18BqwNBmlex5zeB3TaUW6u08
7z38ZPa0f+JjPOrjxnm4tUmX25xeOFQfUDDX80s6upz2gKpFMVUtwu2z7Ju945Vjcno5htyck4cU
26IjRgxdzUm56O4LJytDUMPdm9YeraPopNwrWk4b3+zmnFCUhJyxSN6uA3VUe2aC9HQZdp0X76wy
1k7OLJwNNM+tCXG3GcBwCVlc6tcrtzRJhslsyxB74jIcpinZp0PfHEEqzxvZ6u2h6AVCiqI28UyA
UapOyLkqUUCsS3sX10gG7+OhRgyH6jxiJC9/qhvrx6It7NfFj4+FvJ4Z3IUksfy+DO08IuYrU+39
0Z43nrg3JsWLEBAnosTg9Nbh0Rhn1NdRREPuw6XC6vSjrO7bXlrmXm+mfOsgLz96FTUgCqG/BVOf
IsEa1T0NCe2CechCOg5Cu6CH4Me0ffKGunIdWeJJVoEr7urcc5s7K0r8duOk3ZovyB2CCEBNyNmr
sBU7AGMz08pCvVD9665R032qef4dPAjj7+9rHgK/KhX0Kp9zN41JMzV0vcPaMYrkvi4d+YnYkWwJ
+96YEhhhCy4xSHTAp6sbe3RaMAe5IcJOoU3uIX4Q+o1r7bM43nJJu7EnGWpxY1sMLlClud6TwlCu
oH8mwsl0mNGAubMMpr+WQwZxzn4kwVukdp9ZRRSmK+2pYZRMVMV+yC1nj8Jnd/jr87X4deJ1QAXw
uc+t3U/NIn/DKChf/kB2v9g7eeT9fHmUWx9noVbzbuL1xEVyvWJZ7/Z6p0GUj4oge4c4Ed1cYTb9
vdBU/OblsZbVXx0ukjZyQ8ZBu2cNSlPkc/04piIcQCWck7LhjSv5kqc6GKJjZ/A0hH+yaXJ/Y4ru
IltPLh4sdLfV5TX+UlpLadaB5oH2l1XZvrRG1Kusadz4Zr+ets+myEhLMROm41pSurbKsh2ySPDI
ML5rRoLyV+V+G8rmsz8W3m5GRuXJ2Nsbl8yNbU951oeAAdAWVPHqIwZ9ndIqp3+AkaN3ml3NhGnQ
eH+fUYF6BTKNDibEi3UtOEh6atVDI8LUm/OdPsuSpvp8n44U0GAk/YuzjPYdQphggtk166Kw13sD
MqpmHtL5k6+9wrXTfUGpbTq+vCtvLR578pe2GdDMddVxhMrk27hooDIT9zt0HuU92lzdRlzfGmVV
pdB0e4oRyxWhXknrzo+i/NGih7XB67s5CrWyX7qOCASv4h+s+KponZJQW/GWzlva/KnTt4eXV+zW
gVoqcv83yurmH9yJn24IYkYfDXsAXC5d+bE4mjH92JeHej4hQgU1EFR6ILNQub8OT4MqU92jH407
ykTlPq69jyWGXT/+fhTIsHQ4ljwQstv1KNXQocwAaT6MC7ZABk/lmGZpvzGXG8EB2Dj65XDzaQ1Q
irgepmxgxY9aaoSxbu9KTb12BejNrgG9pVdhbmYXz87vWrcIUcrcvzzF5y8Ud1EPgTZnolWCwNj1
2FqcSNRrsbQRGuiIU95Z+Uer0PDPQQqvfIgKODsb2+TGt1tkRSlqcke6lHeuhzTtnudXzJB+H3R3
RZFP4FWTbiNB/GXrdx1yqVlxIzMxVFOf7XkfemIfwLMJAzADzSlYsrK9iPs2D5O4KJOD46KjFtLT
dLOwAw7WHKy8j0B2jRbwTkgfGgieZBJ0roVhaXfJAF5lZ3dm3tzZoyIfQqO5DXaplw/NY5bq9Td6
8vLnYICyOtB+5P9f2EbU7sh/QcUnTQk+oKB0ke+LyBTAzMBs5cdWWvmPykF1dYts/vxi9XjoOnxb
0pGFcHy90j2pW0/5jlIP3bpsn0hXxvda7fw/zs5rR26raddXRIA5nLJzz2hGGkm2pBNCtj4z58yr
38+Sgf0P2UQTbVhnhlS9uFKtqjc0aII3jU8vF23OfldOffjaaAVwj76fpi9ejF87aAMMrveWAjoT
dG0WN/u6bFvNpQTpK09el4OYUlOt0TdW5O0pIn40NDWyAWw/lkJ+upRroe9BcShH2XqqAxRSMrCU
R1lp441QtyuRUCwPMgAh47ws/RkNGrJZo+UnSyuLfQIkbld1abVxP65HoVcB7Iju8LLxl+S9VAyV
lJ/MBMkZoPLNS+AVW2yN1SiwFnjmCQ/KZRIF7IbHXGjnpwRHr+fRMcwjYlHeow61lO/BMYpaDcws
5mi+orSokJ1qYixw+cZdjsLHjh7zhC9vt+WivLp4EezngOe5c8NKS+wyK9spR6SnSeASD7Lyua4i
AOJGP54qxdMAqdbZRip6+85jfNQx6F5xr4Dtn4+vSMtRRZSqOHX9oH6Gm+mfQTn6WLb7juvLUn1s
c3qQjiUZ5/sH8UqBmCezOIItcLvo7YkJfleJQ3Wiljw8A06qlyTFOa7z2N/R/qaW0jdl/U03PON7
GrBjzn0nN+FuTLzIPAyTXFq7mhaEuZEA3V4N/CD4KEAMSOyoj89/UKNbwQC+KT+BusGbJHU8pIaV
rPlKoSw59kUy/Lj/CbYCLtJVWQmEDTiLS7biT22XGa++13dvshGPL763Jd29Gk2oT2JaxZN+aU1c
qJ5RVS3DC+KseUPJuP2k48j5pZPbAyD0dmN+1/Ynrl+sZ9HJps02/5oC/ZNlAcea3eXenzVqdbs+
Dru/73/CtcOTpEjHmptdSvd/HgX1Ds32ZI4ZhS7hIRxi6XM8aPWHcZD8b/dDrX0/qIMyCR926jxI
56G8sNCRtbQJVRX9L6eys7MUyI7LB7dP9uCnG8TitaHRywNDRVGT22yxP5wSZXAolyBLUzOB9WGp
O4xMtYMiR8ZG7rA2NIGtoXhKUgaFfT40KfQ6ybCpvQd0Ndr9pE/OcGrxaBjcwuks/yrnkhNt3NZr
C4R6NOkKSlYYM2jzoIEnqXGT0t5LNZDVbpVaUAh7INvZl8cnjiSDI1UzDLb1YptJ6diPbZwWJ1vy
0l1s+v4XI4DaJ2HDd5CUZNoY2NrXhAHPdY5XD022xcRF01R6ncpGq6il7lK6ROUuU6CZpKhBXkc8
6ra05W8jcpuzLvGOR8rFXMqiBuM0jBimsTTBhLte6YwuRhB/t+b4tQWBu5FFrEVD0YeDGwkjG1Pa
+cRVQxk0Wl9jFjypWbSzKpTxOqg/vwwptr8iA2Z+vD+BtzuB1SEalqBUoLotd17h5QVfMqpOwPD1
g17L9Vtd9BUwab/7ej/U2tiQD0dGHQImvMjFeWJqtc6RbBSnAnTUZ+QVmtj1PFnPXZUb8WLFUbVF
0L/dBzZlLToKotCpIF04/5wl0jFyWDJ5eJ+GB2PQ4/00TNrGo2vtG1LXolaH9DBFwUUUMnlcG6Kh
OPmGqXUnCULiz7QERL0HMhxtTNjakEzR+2S6qPUvtzaA2aTr6H6egsyzdl6QD/sK4/WH80ygXu+i
LPYZdJ6uiqS8PGl4o+0zPdT2iGht8WNv0zKi4GvBFKkai0KsmHdpyqBPYVUOA6tdK6MLggHKn60S
6ofeqPJPIyy5HtCPN2ycIatfELIlvVAFCMQSaBb0WPSg4VSe/DwvS4gyhtnuDB+ngf39Bb+2LtDA
+v+BFkd/rvlarDdpeUobL7nmtSEdWmRM/nCaTbvf21yTL8mLgAwLpTw8d+df0mpjGMidWZyMEQmF
Qx4Xym5Qan2fKRK9GVgD9rFN9Phkdem0kY2sziKiuTz++UMHZR7b7BB0Rb6hxBDOuKSa/D+/kCJ3
GBs016Jj6Pc/73/W1fl7F29xubUt/JKwJJ7pFe1eh6nrxqq35Y6xGoW6AqIemP9QU5mPqstwqsws
Jq/rqgyvr7IFwacpx/tjWVsiFooUgF9Z/tyj8yhWOKlaUiB9lWWtf6ZbyFGFw8XnirrY5/uh1gb0
PtTilGolDQ6zyRJpUz8ydhrIjXaXlrr35T/EQZCBbJgMC3TqfEiKUVngmNrylPAw/w7AMoZE13uB
ergfZ+06IfUQIvOiNW0vrkqpHTpEVTii5Lwc/5baEcKZnyCWKZuldZKqEd7i/Yhrk0VGQZcJxxS8
FhfHla+YfdKpLAm0hIOzllXGWc/94UmtVePtfqiVwdFx1/mESFxwgiwGh74pVGNe+qhZFA0UNLkT
iqOYFO7pMzd/l7nXPN5rpXHG0wzEqrBTX+I6WzlM6BGB20vTAd3QcYDgautStiXZsVKiJJ0CsSdy
Rp5CS4kYS245ifQhO0lx67wphQkzxA7LJx2x1WewBvYfcV1GR30w7ROwO+cPY5TCLWGUlbmkFMDb
mAoH76jl48bXtBF8K7BL1KPQo2yl/Dh20MXhlVvDw68NBvx/sZbeiBkMGCsPFb4sing72OAmeSS0
jqlCDO/+ulkd1u/OiUAdAzafbz4tw3I2Dur8NCbUQyujgVbmh95XLyiijVGtnCeIbYs2NucjKfni
gNTyqUUjbcTgAf4oKZyXvw2FEzzcbRD28v8XZXG5hHiLWGHaUsFrI/M8WPnwDf0ne2O7rY6FtUgr
CNQ+/gTzzzYgO6fpMWMxLGjLJcSuQ2sV/UZyv7byEWkFTMOiF4Jmi6NRT5maQmXRwdP7MhpS9Uml
uUvvIXBbs7+WVX/sFexkECVCyKpqNi7qlVEKjVgKrhQPZbRY5qOs6rQam5p1CH80rIVXHuqsSVuU
G+NcObzI6CBbiDeFAnRoHgf6fmHaNcg28F/BybEnFK5q2XZBjmsXr0oeF5lHyYUnDO6tfFPS/UW8
jiIzEmUZuG0l/jlEjvwmj5O1v7+11r7e+yiLyZO9xqoqQWMKOq84tH3R7Zq0+ufxIIjYK2wpiB1M
03wobTJIRu5b2UmIej9ncmceWAxbNqprQxFq/LgOyJBulg35Mu27KMk46hWQKE9d0gTPRjuYGwnH
Sk4K1Jwp4fFFMXlpGu9NkHYpKIKthyjxVxxF3TdFTZwfXQPn/c3KNanaRVNsP5HZ9s7p/odcW4Mm
cDKYA5SweCrNPyQaAZbRRyklbEd7yuBA7ooM4XC1/ZbXZAr3g619T9QiEYgmEroai0PKMrIIaB6o
1DCNi6fUN/VrVitR7t4Ps3K4U70mtSIvoJK6bHbBnOqKoIsoombB+KOHq7lDRineB3K4pS28NiKe
zlRZyOEoeizeEw76HnEts9hzmKs/oP8ol9QwH/dGoTgFhga4H6Pi5TKfJAnlTGjzGuuwUSVkYitj
36ed9pK2tr9xJq0OiOSGEgfCdDc6/2WhUEbUCIVEerpP+3RCVmAzQxQljHmfkAFR/7UozgLcWYrH
B17eZ4HnZJDMbAi4DpxxDQHo2ns1rep/vKojl+6v5jpj8jiUQYRGkIfUStSOFt/SwSRFCQpmDHmQ
alcpnfpDav10Y0+vfsZ3UcT/f/di9ycpmJKKASL3FgVuiQ7Ckx6l/kb1fvU7kh5i1CaOJ2NxH2fl
CDCgwGUpyJBxCQ15rNw+KfwjOhnDRx39yxeTjs01cTryRt1s7cP9rbZydolyPtV1vqhGTXo+zsZs
lTEIIHBhO+x8yH0lOnSyJH8aq978kCEkeLCt3Drxlx3/8V0OJoXCtga/itx0kfoHoZUEkHDBjDpW
9aJCGvuWKoPxI8f95vFzi9MRBDOocHq7SyhbJRll2UghmFHHlA9hq+YvcqSaX+9/y5U1M4uyOEtq
Pw40JQYEO0GKfvLl0jcgnheVf/wPcTh8Oa+EX+9SRdhpw66OS0aT9shiapA+Kjceg9H+DxNEyxL8
FVME2Gux04pCzu2BRs+pbfJDMhb6we6jP4syfxw1RJuXlEMghoCNLEVWFXVSWAwECoPMeQrq8tVD
YHIjwRYreXFkoQxp4ZoGE0jAoecr3SYNCFshTKDJbKWmaF/NyQz2aRuNv+7Pj0iQbiKBmuTRxWOI
YPNIeTd2al4rRCo7BCtgG+20XNYOaHmgxZXA84cSj6nn5X7YteVHbVbgGB1hdrrYyuiVtpwloTDg
GkwEUot4r+Py9Pj9YkKZ4rwSJDtaWfPBJZODmKoFet2I0ghRNbU/htZmBrA2FspR4GlVTBcpRSyi
tGBTtLJJTzaWWK5VtvnHXvPjjQLbyulLOYXaKNZG6KIvx9KYSVGA6SCKg9wael2ycTAgB3/z4zbf
oVZh4yTgxzsj8KXUtUsUJ+5P2cqapLCtImRID4RqxGLKULNXeJEDaJ8muAZpCwcO57ThaSzbfmMz
r3zRWahFnpgbDtLNAQRQuH/W3q6snxo3+H8KAkZJ5ToT5+182tpUL5KGbtEpVJMSLHv9s5N983z/
o62OxKIsJVSrKVou1kah1Cgg+dyZmRwAVOq5LRSy/MP9KGtTg3wgHvY0jcQ1NR+KlmoYpEV8rzrx
s9zFnUnadUbSPIeV1H+9H2ttRP/yztlUkPYWj6FQK/W6V3guN+iZfDEcQS+T/eLzf4hCEx01RAC8
oDXmIyqlsSoAY7DY+si2XAVV3lM8ytNf98OsbCqAf7y+gQBC3lnSYuVGH4oo7Mh1o2b8iFCh2ZZu
hdaX96Tj8li7qRy0o1AqLMtDHATtU9d6fThsbK21b8pJSNdDoa5I5j0fbVEXU5D3XnqaBv+vMQqV
F1sJ043u0dpY6ZhyDMLYBC23+KRpLYNv1Li4nFYLXDyZbXxyuz8Mo/kUqNqzFnXo+SMoFyvTBkp5
bXlyk7HRGB+om0Wu0UOi7pQ0ZTsXhrXnOSYf/CYHA17GW+atq4P8Dfim5wIuejFICP5ToZjwsTyj
+VUmwz6vkWOyHO/bZE1HKRww79O+p3qysStWUtPfPQkaBrxvKUXPZ7BpPV8ohacnDxXdFKEvf/qu
lUg72diAWJ+DRo7MYwhJB8lMyRinjcth9QtzjYKCpt4CymgeHjEQCfkyJz3BLjFdoJdSt5OVpDsY
IFBU9/6mEWNZpAx8WBCeordFcrI4bUI9j0tLIxdWQtnYI/KvVXCOOs31dZ72VmygBnU/4tr+ENtD
FA54ai/hGqOnq1PSs3SHXMg1jJKB7J8na81/icNjDYlZcaEvPyMUtFYaJTs9dYqTfU7NbtrZYBUf
r9FaYMB4AfHK1qk5zidLbwuN4QD2zUPoe5JRFM9+NDzmBSZ4n6h+s+dIhrmvyVYXUaY6wAyHJZGj
b7lPwsI/2UgRvt2fmbWF9z6KmLl3T8/YrGmzdxoO5LUT/coLxCccx/d/JF4vP/4uQqaa8hE0EgUH
jkUoI5Xagjouk9PWzr5HZGs/Adh9/L1iAUvFTJ4mCPQzMeB3A5LRkM0zg89GRzf+hZeq55q5rf3v
/mdb20J0MmD684dq3GJyqHoEE5dregI48wOC5ZvS1c4uqaTOjYYtJMRKis+QKIUZIqm6Ue2AESDb
CXoWp7GrXwK78D5I6NN+4kI0P8MUAOShdRsX2tqyoO6B9gmixlTwF0s87QtLQuc8O9HRKnfICBlu
ESjTTiCON/bs2uioSICGc8Qolx2PQIm70peQs7PDtv0cKkhOuY1q+Ifam7w/G1k1D6iJPLy7WIIQ
i/A7Ejg8+D7zZTJF3RD0Vp2dLbsuXtErs3Z5grzu/WVyc+4RhVczdt3ULwVGdh6FklIlj62enltb
G5IXteib6aOFCUr+6HwRiBODbcULBj7YIqmTOjDgdZgkZ0h0FTxVPXDx1ELSM663bo+VMQmMB2QI
sLBkO4ulX4eS2kdodp/RrXVsVyYtOVaDpj66wyiS/mabI+Jt8VoSy+b9PlYM8O5lEJ9ZOsE16w3v
O2J2NfpziEbvYsUs9vfn6mbJ02+jvUIoEkrOocUnDJDkM4a2jM5GEFRvDkrdf3tl315gPzgbGO1b
JDHNZ2BNwt+WnJVn+3xwmTE2iFJX0VkZYPpqg9E/dZE6vnaj3H6vcs0+yFLrPOGOUD9lRROfUbUN
P/rAlDYGfTuZHJXoowulHOZy+RjoUqP2jDRl0H3aXOUmzo9hFG3p599scSr4vAIEpUTlqbYsFmDW
YXRNYYfnSlYlJEIG+613unHnh1OL+rY8fsz7SX64diui0kcFK07BkG04/8g2UiTUDsbwLLdj9bnV
5OGtosr88f6yWfuCxEHIGAT2bf1FwmrdTgw9PJeIoe3ismndkqLFxjzd3DeMReRPSMmxwWHZL8Zi
poXi90Z4jnsr/Vhpge25mRPoCZD3sv+foQMRvT8udW1g6NnzpmGVsjQWGzBMu9bQzSI6T2qshH84
UhV3rqlUmvYqUTmezvZUaOlOQ6532rVWZ/8cdLPy9vRTZO8go7vbPKn0/aWTxhTruypt0OyevA4T
uJZTUW0p2Ed5+iq3diSXbq+OmYRNjdN4L0rv9P1TgjgfWpdNLIWHyAu76nJ/iLc7ngyOFon4npQC
lycZz/FqkrVAQlgz6PMd6jLxTwcnVCC3VlR/vx/s5oEh8h42mHgL41yxfOIHvVb4PG0ilEiK4mhN
TfE0ZXb1aud196wnnvxrBAhGzdjpTvcj304kRjncq+g5gSUD+TJfOyZuC1FtyuEZKw77YNYZAJCo
yh69xmmUcKUipcGXFHTWeRQjtktTqU32uO9MzROPRDU+wm5Cyh1wv+LtwVW08bk0E5B0Dw6QNxNt
DfYg+0/s+XnoFLdYHoiSf3Yk05PduJPUfdJz2T56yTqglISeGMa5cLuXCSzes6GJb2J41rrY/ki5
CPHTJrTVY9M1YIjuD+pmxxOMSoKgdkDchZMwH1Qp1PwKrQ3P0qD8PUkNtK5Reekd6XWSqo21ebMR
iGVzASDKQ1+GaPNYlTO1uZSbwTlXverQJJ555mjGgQz04/H+sG6uAkqfAIOQFKCRR+61WCZershy
2iQcZGOkRB9wMTCMtz5W7Z+ZhTjvrmol1Fezxko38KkrY6R+AfeKpyGA4WVgEMtqOuhBeO7qTtmZ
Fed019jxbrCHLSmKmw3HGLl2yJ0d8PsQPRafEzsJWg9sBTtC+q6O0bL2lN7bWPVrA2Ld84KnzSsq
YPMoqM3p9uTH0RluaoDcscRYNDk6THG+hda/HRAfDZ46bzcSPxqx81C9NE25M+r+uUiH7jDhifuW
ONUWxPF2QGT/FtAJjinqkssOEObn/lTZgYqOdBz/ldi82x2tiL76FR3fR1choZBOEHIdtJR/O4a/
Sy4z8rxCNlKVq8n4klb+tWjDtyxTfpRj9lJXxcP7SxeALnH6czzeMP/kkOourAblVASNfRY60Dvk
0YtrgvjsxrGx8hFZEABzSBRY5kvrrgrgH14OhJIz6ws2n9MFrHnsKlITbFwrK5HgG9CWEa8AjsXF
omhhZsFLVjD+GFNtN+LpscPZQT5R1ZA2puv2LOTBwQpES5cpgwo2X38ZHhe9aSNem/tds2shwWCg
8bcdSfuKLsBGsJXFznEr6A3kxIq+rOWamq/KNYCyU41V8ascdtFzI+fj4f4KXI3CAx3Kr3DMXQKh
FXC0iK4zT01tji8hGjk47kRbr9zVOQIBTeooVGmWgJMC/nZHKVk5ORn8IRfOLqW+EovDv8vSxDr9
/pjWowmlMiBW3CeLaQpsH/JXYSkoLWJKqPRKdZwMpzgmxeNacjxBydmEAyBEsxvgSa3pmRQCSznZ
QWU8hWUWnbOxeljdWEQRDyPhyUmauHhB1KFjx06Et43TKf2lzvT26E1ltfGCuL0SWWbggyG1Ahbg
9Tlf3YFXDrYfxCrsJCFyKKdyWmP8Y6TPqjdkitulsM5cT7aicWOp306YQWcLODSICGhfy+WBBpIU
RpWOiGHkO08pIg1uMzj2NZiKh8X/uKOAnAgcF+gPLsj5IKUBb4pWH+AFV/T3Fbsxdoo9dhsr8HZX
CXgLCwIOD8WkJcoDyKdMHdsZT6mf9C6C9IWbpOO4kcOsRaENIqYKW06gkfOx4B4yjUYbTNB4gn7H
A1/do42+VTu6eTBAAAdugeCrAlucp988ilRItlMnwwBVQteebC8z/9FbpThkdh5+r6bJ3iObn31L
8maLA3C7LDgx4KkDNSVf4n00jyzLPSRmeC8nbBeqc4ocPmmZVR7SInoYESQOJ+4qTih0QnghzUMl
XmX1OLEYp9qGEgs317Bd+uPJZazrcjeFrXUUPybdNUOkfLt/XN1OIwg5snSSUf7jzzy2ruYT2m+h
yQWmeL9CeFM7X23KXw9HoTBH9kQoAdwUv+JdqmHJkdV5WWsgORWYKJJhzfG1iQrche7HWZk0wE0A
q0RpCbTaIodPnDQKytTXTlkdyAfYr92+Gsd0H4LteWyXcTsKNB5Ia3F6iJtlPiSpzUdf1gN0Eq3A
m/Dr6nx/l2HKunE8LSbo3zimxcwwInhziwmKK47eHDDVRRttaacEgX4IYFFsRFkcv/9GceC8UGaU
ST3Fh303QUU+TUMQEaXKovZveF1WfIo8v6vwKVDHf7rUjrVLONoYI9+fsdXhvQu82OA+1wuYILO4
FKi5fU4ohXxpaCJvrIu1KMJKXLRehIL+YniYYcrRgCPDJbN4zGVN6pyDShp/Pj6W91EWY5Gsssjr
NC0vho5jTpDbzscICY1yYzDin3nXufw9V2DEqKEA4OKAWoRRey+fmjEuLzj7PZtN/zljZDujbScM
7ND7e3xQ3Iy0oclwgcwsotl+4k1RkzYXGI/6sAePViSuOk7yFqF2bQmS3XISEosqxmLvgt9qNCuP
G0ROa4BUmYRuBG2/fBg/BW3ZZR9kL/CLg5ap+ni+P8aVL2oA4QJUQPsF+NPiAM71LsbbLm8vdQM8
adfJQEOO1pAir1w1nmb8FWOWDcLrftSVAbMY4UygLkQbeqnkn5tKORlcKZck8iM3NkzvhImhF7pk
ivLOU8royZb0utgIu7IXgGBpmkLvVlgiLB7m01D5cZ9MhFWlXnWb3Amf0mBS3+6PbjUMGEPRXmJK
5UUYp82K2MFc82J4tde6U01O8jUIR39LC2U1ECBSCvhIVlNumB9dCD9lehea7O3OCt3BRxpPwhh9
//BwaJXRXuLU55TUxK94d0BWY4HHJ0KaF03NnwfJas+GMnmn+0EW2Q47G3q+OEHYBZTrlzs7bi3V
K8e6vAxGEz9ZRf1XW5bUm/HNfLITdSo+er5nBHgbqfmWtv7tHgCUxwOdygYcEe7p+QBzR60bqk7F
JSr6+q0okgwjVKUfkfyzLPwJDL/OH+x6/h6vwGsKyAfZ3fKdbpipbPUa49VzEpFdSTH/rUihvhyK
pB8vutU1e3qfzV/3P/PaUG0kMej6CMyosUjtKglTT6T5qotC47o6ycMIcjTVScMQfEhC1W0zvI43
9sPtbgfQwhOH60eUXJZjhTiq2D7a35cxGqqXwmlb5VOGMEHyQXLQt3JhiUnhmYvYqf68P9zbDSJK
tmAdxfKlcrXYIOBRzKHu0vziN1765ElpSgejeJApJeaSWi2YIdrYvD6WbsPQAytz7Pv80pYD9pJq
WX7sm3KrVbcydYIey/VgIXhmLz2GwRnbWZQk+UVGL+wJV1bnnxTe+55nZZYCFkqLh/MThgW8QaYW
x3N+WTG19QRcvqrml8rvY7TR2vAUhH61cbos8tZ/Px7JCQcLGjVctPPNBzHF0JsYOfHcHPNd7put
q3pA9jR83v7LgITCCZU4TpnluVzJnoLBmcYX7I32aLd9dtGSYStrWB0QrRp4xiCKb1Y7F2qgAJ7I
L15EPuSH1bTv9K5/66uwPt5f3qtLgvkRNHdKcctSVRkZ2HTaLDw16LE+S71KPXbFgPCCMhrWs+IV
6mNV9H9ni6o2hUw06cHqz2dL9XPyVMyYLlgHWz8MRLjdXLbCt9Sx4o2FsbZ3OR9ZF1DquOAWSREu
DxhXySMLQ1W6A0pX5j4A0OXe/4RrswUbAAo/2ZdwQJgPqBZkkUH3iwu6qe1XvFbNtw5PwKtfylvs
87VQ4OLZUGxVIJzaPFQnNWZZJYQKeHLvfPxA8c3Fo29ss+B8f1Rr3+59KPH/313ZvM2mkpZffnG0
qMz3VLrNaF+QCG5cJ2txQICwpbhBKYYs5kjJlEkZFD+/mKk2HOPAME+Vjtrr/dGsfTjQEkCN6KmI
YuZ8NHkJkBnTXxwHsqLwnuEUZ/pOgeDgPfWZ7W9l46vhEAKm0c4it37LVr77eJHcN3ZmTSy8sS32
GH4G50gtU3dU42RjA699P3LEf9mHorc4HxnMDcQ8as50vtq0z/ETdKuiKfcPfz/RFeUaFGUdtJrn
UZq8cYhTsmkbqTdwMWmbPxDvVbsPVHRwZr8fbeW2B4JEgk3tFACjLQ6t958vMvwMy0XOVs+Sz1GK
/Kavju6IYWKcSPUu1v14Y7nfnIM0ZGFfCxCZYD0uKzmhBGMCYbjsYqWS/NGMXopiV8hTs+8RSj/c
H95qLNpT3CM0qihlzofX6WohVTZL3p4CsiYpaavimGcVs1b7kfaxkqx+49C9WSU8IngYkp7SLhB4
hXnIIsEd3aOBc5HHcPyQUBneJZh+fLo/sJtlT6Ig2jm0EymEEGceRfIGPbGbhCi54e/UqtFf8nzM
zpFTjhvHxlooQWWHV4VUBOyKeaiwx7bZzlCuHwY/dyl+V8dCHO1NFPqPQdd/S0UKUAAmRexn7sh5
KDnr1CyZav9Spolx9iTZeVFbK3muGlN+NNkUBXxufdHToe27/IBaIQe5NRr+xY+sYI+/8x8ZjujH
+7N0s/yEkwepLFB80K3U7ubjSbLEs8K6s86qMb2kinINvd52sS750kneg/0BznSaQzSoeCvj+kIn
ZB7MA++Rabh4XCLS+4PZeEGCPW/k7Uv+2oOcod/BKAmIHBr5EJr082C60vjCWya7REak7rEwddxJ
y7aAkr+L87MSEi9MIPa0p7iBSTgXlwk85j53wLdebLXxOjfJ2rrYBW2Y6ufEsOv82qBfMjwB8E32
VcHt5mZ9GLyUgdIYGzjym7kUj10OLBUgMaCZJVHbmIQfjW3zeUcsanet58hncH/Gdzuqhg81wjHj
RrZzG5FDmaqtyBiFkuniJihky2syDOsvYWNW32qs4Z/h/6bx1W4xud8DnwmVjZA3hxdiRfA6RfnR
QS5uyYZ1msY2qkJPLhUMajcNU2VnD/oWUfDmREE+GQ46aC7wtiCdFosnqFnEg2d0l36kG0Om0rqI
clS7fDK2JIl/3ybzFcSbHV0pXmHiWbQckZ2wG/y6bC5B6w8fdGXEx6cMap+IcvTsJBgA2orRuhpu
oqdCzbJn3m3WT1yPLTf09PBBcgUbh1oaCtoIXYGvvGHoQuYAQFqm1SXLmuo7OELVrZwm3list/PI
Gxpwxu80QgUANd+ecq140+D49aXt9DY4DKYmXdsOOYNHkz3xjOZtJgRt6b8vU8rJCzFGDermYktK
85rmRnIctTr+jmmuur9/lt4OiRYe+CqqgQyMbvJ8SNAC+qSXuuySR4glu+YkGW+1Kg9f7oe5XZtk
ruAJaCFbmKgsgcVjUmokehNhGlPfkcGgUd/ywg0nxIHvh7rZ35QGGIkQZAZfzMN9PqJxskt4kPl0
wam8dIOi89040uI9zcrqimfX9/vhbkYGWgw0L/cenROQaotcqNZLQFyO1l7iCV/jpGgUFC6R3eFy
34IQr4QiwYPSIU5tBMEXy69sfdkejbG75K0/7i1G+tKmSvmUF97DRSOBhqZ/TCUe3XEeu/OPGNSZ
iRhepF7aFEUC5N0KWFhmupGYiB88O0Xoa0GEoocGURyYyeLhOZmFU5RKovIabPxj0HsWZqhx+LPT
sR4zskJ9xqXb2dpdYkZuolKIo6ksZJmWbxtt0BxpdAb1Inead6iCqjpM2HofnTLpX5Sp6Z6sTE9f
KjPxfqHrsVWwuNlxFHhAxgl1cjp68rLdq+dFBOnCGS9SZcp7BP0HRAbrhx9wROH9ga4sOCjWzOLT
gsi0k1hhF9TZkO3HzvzHqEt135vKVk1uOR7SIx6KQgYfSXIBsp0vFQ9ifxIPtXyFmSO99uzza6Hp
Wy285VL5HYXKIrJCQlloeeEMpLWpE9rT1ZPtQsBbv1R6/0kF3uA2gfEDFPPx/r5eHiMiINk5xVqS
Zu7TxWbDkiEaLaT3r0lqDq5vBeZ+HALL1bXkjzoLPt+PtvIRBelC5f2Gg9eN5GBVGoVpxeVwbaH2
7/VK8nZN2JQbR6OYivcrn3QHeR8a8RRoOYyX/XFJZNTA7/qrH2f5LyNX9H0+TN1pKL3k7JW19i2J
ouzY5Jsp+1pkDLSoJIkWB6t/vkgazStTw4r6q65E5X6op3qvlnW95+eMRzu18o/1gJ6NV1bO1/tf
dnloijGTF9G4QStKEMvnkatkKCat77tr3GTyASi+tMO4QXYzb3r0fMZTi7YallfcXzxXl5nlEAJD
UdusubbFZH5B6gDmd6kEXwpr2GL4/f635lNJyYkCuJDgFw/IxQHtNIkchJ3SXgfNjGT8UKc0uEZS
bXZfuRyTcB/ofRp9sfvK989jpwWTWw9pZL8onRMoO0cGJXQlqfKlw5jIg783dDyKHsxjxAchrxfQ
ex6DNxSfXtf7Xh2G9gqPCtwH1oHFaxfZ+dFpky2o0O08s7rQ/nbAxJE3LRMZo8vDqMYR9xqmZr5r
KaU992kfsJeKYWNJ3W5WQgFJx06eu/9GQjP2AyWDcc6Siov6s2M36tcxiR70aaNdBHwVexHUWQQB
ZQlakL00r23frK9d63i7MDGTnW/qzcYU3bwFf4cB4cSjjyjUZef7Q81UD4Ax9jGTruU/ZfxM/xl8
JDSbJmoOcWGOTwGOIEf60fKhbOzgYgS9fX50j4KIY9JQCqI1Brt//htSz5iGyJbraxzJ2YvhFdGH
Sm0GSlnpsCEgsLJMhJEKOQ0jRuhsUUcKzTQq7Hx0rkk3xVc1AkpTGlJ7MpuHsS1wJFj6NECErTAf
WCyjd0VAdUqbuvNS+yonheL6VR0dfb/wNu6pZTYjonC9c8KJBjWH3CKKpQMMIo2/BlbrH/FptoEk
RfkZUW3vWNdd/FUn4bk6aRoei9GMT/en7vZgp6QKsU28BXmnL/uaU5p1WN951rUED/hhbM3nkoz7
wttmOpItlMepU5RXDZ7D/n7g2/uZyRP0XiEzBTl3sWZUr6kNY4rsq24l34ISjXQ0bGPELZPRrX15
K/+43fNsduTlOcVE+395dSLwU8W8Pq2rFMZIePptf625cA73B/Xb625+rFMdYNUIZTxKBsuqILX9
EiCPpF5VDXc60IaB0V3JU+V2b4Fi5uB2huB/tanlCtLHpZ2/ZnajVZc0rfIQlCQ3Dy3zRlVe47Sy
wgsIde/PPqR74I720Ernusq9D1OSowXtwpIwfDcBF+C7EF7qLaHr27UBaphcBhl2riretPOlSUVy
5BVkKFc6PrBMRq+RNQy7hqR/Vai49MdMqg0ABqVEyck2x0LZ4JjerhHe6DQvWJ8Y5vDGnf+A3psa
5K599Zoo2FS7WLA29lc/s8c/7cGypl3Ad2k3DpibhUIs4QsFE8wUaM7FeSqRGMBqbaJrNSXDKXaC
8FgDgjjfXyhrUXjdCkwlT9wbwcZR93KDDlB81Qsp8C66V7bFDqmEMdm4H1YCwQiGW8PiZzhLBC4E
sEaJpz6+JnYBe07OmkPpV8GXh4cjhH8AQbFaBMt/PlFVWDXSEITJFVwGlFhjLHdRiM7h/Sg3Zz81
P8hIlIz5Z8hGxFjfHchFFRr60HvhNe9RZDKjQv2Qq8hjaGryoJUhOYgIRWFM4LsgJi2aWnUS40Ju
RtEVNNG0l8rB22FCYz1YV/wdReA6wFtQWFzKuNVZFeR0acIrwUqeJkqSl7t4CPKt0+/m9cVwuKEF
gpcqB/M0/3KZ3SWZk2bhtesr+1MTT/ohiUrjNOiy/6G3pPJEa1R5sDogRifyAQq10JN4sMyDUgEv
hwjTt2uAx+tPaBzjz8TugufA6qLPpWb2HyMTsc37a0Ssgf/H2Xnuym003fqKCDCHv5zA2bOVbEuy
5T+E9VpmJps5XP15evsDjoYcDDEGDMGAYdV0s7u6wlqrbhww6ZesHvHRJORjXURVrWE2tcxMr4Wu
FOewTlRQvXjP561A/4MACAIQDJJxuzRvcSnKmkl2ddLEOJkRWpehZu6Ba++cd845YST4bvq46ycy
juOsnwsnu9b6OKYBI8LM5WxkbRwdCq/Yha/dM0d1j9o6A214u1bXy0EOxDWUUVzrJgqv48ST77Za
fAZsVO442c3LQpkXJ8tXAgJLcr5ystU8iLarRX0NPWMURw8gRv4RQoRdHMAu64yqTTyhE24t/RBE
hkAA8PEH3K6VwSIA16hZyShv3eAdhG71LjyYqzFYy5Gd/lvl6T7Ew7J3x7dXD0ts6Jv4JJ2LlWuM
oqZEv7Crr4irhO+FopgMY3ecX4jFjWM2Wd7FcpbkOelGmUKhpcG7DbUSNYh1iSweQDJbSVeRuC1T
AOGxPdQTWMChzsqdC3dnJ0EOo3AMg5OOmbm65WGmhp4W2tW11hgeTo1FX9LDqI9te9I6NVR24tU7
20nHlVAZYhT3bn1IQQgwvc4j3rCNeDxrYTe/A2Azf3JgPX6yl1z7xMynvXlnmxidjBRvJicTEKjT
ALq97ozOHbIybNOrQ0rwAbU24+QMU/UCxU6L/FLEffrbUtRe9EHkitUGXVE4O9u89WskkcwcgbMt
G5nrnzBDeTfGwVVe0ExLGF7uuD6Px15n8Y4VnjxctSfn3VOsu11oPes0XZImfFnqKP4Eu+4rPNb0
t8d3754R2XmStXAeWXVlJNOXzqqtPHwpkyI/l3PeHYwMcdbHVrbn0oAJAURUIg5IbFbfLMOlxLpZ
RtdZQ9NiQbXyWhWwOmNL2dM22prCaVI2kuk+CeMa+u7BiiktY6yuBZSw6WAztwghZ0uxEvR4RmS4
H69sexpJYTj6jJNCqR08zO1HUvJ6mO3Gza8iy/VjkRvGNc8WoPXRNL1PGBx31pzYOYo2Gk9jND4p
zc1FIFvliYD9jUOmknJrvsjlu6v0y5V5WblyrEwD2IhJtWPwGTwx74npbU8L5ijWwI+UIyvX+XEO
vz3pnGq5FvlsXmLhuUdGjySnx3u6/YRQgGgDARWlJkQQe7uojphhzOd4uUahTb+kMZzW97qCPlCI
xtde9e+uNYcSFjtIzWtT3O8mJn4rznzV1LoNLHtgyk/NKW2Z0fT18cK228cbx3wzBiCDi6FTf7sw
LylHhPSngTK4UUfUwdMUfpAJIvyxne2S5FtqeoTNPDfoRK3slGD0yNSGqxEOqs8QxeqSo09w7np1
b6rUvSWRopGZvtX310o8XsuMpwX8yNVR+uKiemV/jhREbx8vSG7MbSAp/34SQFNOMdm8a2JSJgP2
inZ1VMD0KIcZJUO6YiZzo20+TsOZYF19kn3M3ZKgaGJlkB0kU+sOoVPG2hS6QrtmIDWOKcOyD1GT
OIfey56cbf5mip6uFJCW+FBvdeKboljUpUi0qzHRx52HvDjHjOXeuVfbbyX9IaHr25rAYt8eC0sX
M1rAhnodqJSemkhD00vMe+PU7loBgogetgzm1sWdONGQ6olc9epkYX+ea2vxja7Z02LaFnfkVkmN
HYnToO+4Wsy8LGjADJN6XZwmms6cbzP5Z8oLvXwtJ70zAoeKjPmpU+ahPjSNhUbOoCD5c8L1xOPH
XO3r+CJK0buXKLPAZcZWGCuKrxZ1a8HbLHL3qzaXWXFSkV3nfxhKZpWkbUxkarXC25tadW/bJG1a
YxQXesprUZ100puG0HCm5J5OX3V49q8Sn793k7auAQYR1TeAWDwaVG9vz0BEkJp3cz9fnVApz2rp
ybZR5h6MqH5S5JVDLclKBC6AoClJr7M/PkuYMIwTx2pWYMnFCPkM1SnfqJv202P/cGfzqENz1mQb
BzzvyrGaQk+cok3nq0oQeJjnWvedwY2Oj63c2TvQAtQTmdcKf299f5J8jtB6madrVzX1ZW4QLElE
ER+qudsb4LA1hUoA+0d3kchpI61tmYrXV2lYX3EN+oc8V7U/U28yXuHaKDs4nHumKDUTv6Cgcydg
mpPJcyajubaE7RemsVSHbrBQpRbuDiB0my4g9wL7EVu0ewghbs8eoy9iPe2b+qrrQKv8LCoU21ea
Qal9UIhVcR4mLa7OQI5T7+kXUU78JDeikQi2fK0JWXWVa/Vc+WtdzdoL+MTu1Cqacy4S2kGPT8n2
rWLGKHgjWYmAqrfmBEYMYzNjYTfXplSKS+vk3qXTyvJQ9MVwGHrV3knft2efPhPvPdEfVVmahLe7
SqXXGvvKLK7x6BUvYL/NU6QMnx8vantIMMI3o7dIq5RX+NbImBWFWZdLcS1nNf7mRaNznGGqvFBP
GE/PmyIhka175Cc3AFvwz4lKblVcaVr1hzivLT9vwuhYVnH8H0yB8YbtSBZLxW+1qkzqyI3hWFx7
2/phLI1+gVUWHSPRmTsJ0PZQEIwB8qaVTe98I77lzXqVM4+4vo50Qr8XjllWV0Z49PNZ1do0pkNB
pXDHXd2zyYEnd5SICxC+t98M4JspUmYqXKMl7j+jtNYe08JIzlEqkj+Zxuzt2LtzRmRmwLGnP4AI
zapMG1mVqi5KKa6TZ+aKX+jCWXyzVuuMzEsV/zw+JndWh0Y7ZSP+oSe+jnGHaaRbTnPgSpaPyrWp
537tal/DSXmZlkmcH1u7szbQ+dJ7sbAtDs5ORlMYiJrRp2JU1ln0pdacGBfQRBdgmN3evNE7dxoI
Ie04smUqDevGqtu3iyfyBGyJm0+f1YgUdhRN+dvjRd3ZQhriiJu8za/cpCPjbCLT0oU93c7KO2t2
EhMECSvowDC/ZMwfffqVBowjRavAYjKnft3NMcuE6lAfDVfABa4fGdZ8tUTU7rxnd/ZOSuQCn4K4
AXxxdeydsawMHZLmdUoHcHCF176kNKsuj/du+5ZBNeBvx0HJOGqNwUlpFOiJkg1XBRTrV3WZh6O5
ZHbQhU51ZJh7+16ZDe1ZV8+ZkJRmthEXgqbU7Y0u1SS1E+Qdr2OjGb8luhF/amrn2+OVbfYPI1C/
5VA24lC+162RaHaTroyV4RrNYBPmNC0OZRbviePes0IeTLxLJYEocdUEKXRj9hRi86ubVfmxK8zB
N71lr4S2ubbyEqGTRi8fHUlabrdrQU3H6StUxejYz85H5oYyBsCp049jWUTPfxvqISCMKYfK139l
Ko2Vvi6yZrwqo9LqV9UruukYM9foWVoD7od8h/Iu359izLos2JnKyJcvxyvXzPzNUYbaN5iy++Xp
U/BG3SFaIlegFHO7czAaGHHfcNSsKZo7CtZ9/9LZtpXsZPabcyBnbNJ2BcdMKwzp81s7fR8OHU/J
dE0420eSx+ldEYvmWfeNFbzcG4qZtqu7Wg1cZm+gs69etTlPDsvYxn41ePlJdLvShpsjJ01xSQna
wfRzgW4XlEZGP89arl5t5MMKv3DDgSCXD0TAG1OEOT3+Tpv6owWXhnYUfxLeUve8NTctTL+2ElYG
yjE9q22v/DmMvfm5K5L4HBOUAOvUpqNhhD8apHBfHlu/s1jiC+rgcmIfyaT8uj83gSelnMClqNck
1sxXu3I8BoeVySExknrn8dg4XBZq0b2U4hRgudbM+9S20t6BHXBVqQwe5rL/OLrmSdGz8eQ4xbul
qPYkkrdHU5INudCSxws0bZUqJ0ZVGDNoiGvT9FPt24r2P2h63rPgYjk+1AOSZkjNQ4iO67M5G2nK
NVCviiFAGg4ON7tSh5MmnHbn0dp+LqSpJFEHsJZsYa4SsBSlhIypztpVLcvwx9hN46kUTnUwRK/u
9JvvmCJJlork7J7ECNyeDK8cFqVwm/AaTlVS+4k6WScVwrofRt78rAwLWygzchoxEh1Dze7WGMMc
cf9eGpKYK8k/dmkUV0OvnxzDR/eX9547DXQJnBh11VsrTQ6hsQgz55olY3nqhS7Fp5tqJ1PYnnNo
AgAqJIaPU76eXu6COo1DNbOvSp1U5yyJss63x8w9wShJXsJ+nA4UDJ4u4zJLgAY9XAjCTf59ddbL
KOoynh3naghj9Dk9VaCYYt5Z2ybg5B2hCyQNUFNlQ293cDA18NKhblyN2tBPtlHHv6QxvZPIUJx3
bmRUz77JstIOSFuCIUkW1nI2sexDEhW0r0bN4HK4kxWiJGH++5NOkPdRIpVBzfPGQOC6XVUYlqPC
lE2sZFH4Zzebpe8Vzfhu6pdxZwNvXRL3CdcHQokcS6rNboBztBtD9JS0/izcqcAMSDrDn7RR2WOF
3l7ffw0RQr/NNZScnNWXGsuQ7GAZh3PjaeU5mgawAEOdvGNg0V4z9b4pshBaFRKtv7q8RpTG9DLm
4Tx2xmkyjPZjpXXDr/2yB6C+t3m8kCC8JYya1sjtd4paOB5Z67Kmjir+6KWdX8zGnsiJfN//f6vi
350jNYCHSSzIs7xaTswoH8YuYaXtzOg1mkzrrCRGewAUZh9yYAe/2JUyvXZqv5PN3UYCb4bJh3mo
OB7AA9fHsGZ2UKozg+QcaYYSgKiOCQw7oQaqPTXHNK3VC5hB7cwAWu9o5+beEKM731EGwLKDxoO2
6S7UDPZMlwX7XamUvjpm2aFNyvlalCLdCTtWgP3/WytdV1qfsmm91lEVitkYSS7G81yiUBKGuhco
ZTMEhhm1Rxu9eL/XlvlVzhiXwyqdU6IxQWF2O8e3tKm69AXSKeWSOZ8fu4I7RwzOKAVG2eeWeeHt
EYuzBnrEkLIHXamdlsit/GEow+NjK28tlNUZwwylD0o7iFutP7UWZ3bmlv14NhvQQCWwjw8mXHHG
dLfhMRuNzI/y1g4mq+0OSsuEscjT01PqNN2vj3/JrUP/9zvgHahoAW2RaIjb9U6Z0rVRUY5nJ4xt
P/dc5bWGKQVGL+zOg1Ce44//a89G0J1cAXVbe43Ri9AZzEYK1mc7SUEqRTTieq0StOTKPVmG7XGW
1DKCP0rwLiCM1T1ul0VDKN9gada4fDTyzPtSVHl2ShH36neSoPu2aDTCdaEyvm6iIko5p/HkjufU
rMm1WhQffFAYTAFzuuHL40+2YhvLPWRhcpYw0qdU4te9kpEmsBblMIXsdgnFaz40Uf9hho47nuPY
6Yzf58y1P6lL6CW+NQI1tkrNqg+R4i3iYMQRcmm+nlXEKTu7sL08gMkIDBCgd3mt18gNE0SIMGZn
PIdWnv3i5gyriz3vOe2Lf5cPAgx8AZhEmvCr75qbhdJ0HlaWsuivhl3qvlC9bueK3l0LRQD5CgDr
XesRZk402ADqp/Mye/8g85wfPHNKd6KBNyTvrR/gzUTiQPISJU9qdf0a3hShaPV89sa0FyhWhnF9
MNE96/zJaD3lgOwdfLuqHV1xMtUwK4JcGFEThGiKta/aPOvFsVfjzPxELFrPh4wx081La1OC92dt
aPdqS3cOOtI+kmXwRs5bh5nDsuhxI1D2KSb393lBd92Mx2/ANvcma9zZf4IWZNogNxICrvsVxghO
wHTDidClUnxRtNmhCKc9K1v3JydKUfJGmAau1Bo5OWr1ZLdZM59HeU+aBYifWrwaERq2Vmfs4O9l
eLL62IR/wDMJaCXUdVVYiBg2IWYoROdCyYuD07t66beusZwsa05fMwacnbN2SL49dhdvefWtWfIq
8hGkI2hdwC6+dfFD6mVdTxf/XHdV+E8IubgNTDMdUr/yas37xuMzfkUwJ3deq2TsIx954kw7e62W
eKfEjsy/FWDo5qHP51LOrsiN8EPaOG7KRCqz7U5au9iRr8lJwj/cXl/e0WDKv3ZLnXVXs0oj9KKt
klkXtVq4r3rBxHVfNIpRBUmo21+XNFRafxrHWP9YCLG0tPcXWAJSDkRc9H62mdoYitG+9pOYI+1k
TFnxQ0U+LQzCwhCC22Elc7NzM7fHzwURRqniraFKQHW7aam+DDaUSAPWzlJeYuCIB5Lh5+DV0pWR
CMAUYtwNSa+97uXHZpZOjj47Z61Qsw8V3KFrpYo9dsQ2oCVohnSl0/UDUmTKtf5U4+nqRsudznHO
lSKKT2YxKedRieYPMUPbj00zxN9CWDxHE77MTtXujmU47ZQhybZlXrWqjFSIXFTuYLtnUxsu9mQm
/iyM7wwYe0Gw68MU2sIPwycrkoxyh+EigeRyKg+1/fVsCK109am0G+s85o1+XMZpPie1pu48dmtP
iBVJeJT0Oep3EPZvdzXCdUX0Oa2zhhyqr0SJ+73rC4+GtBU/lQW/LYhpIbaJNfmHvcp7ZtFU6UD9
5axmjNRAoHD4Y07d5c/HjmLtC1kQxR5K7IQwKM+s46WoZ+ir5CCc07ax7EO/LM3nsBqz0a/byfvL
tYS6J+d9Zw/l6B9ERKiVUNRauaYxh+0527lNwIBYYZ806XnEzZwAuOxBp+6Zgq4GeZTCLmiwVX1k
sMtGc2ZMDY7R++miD4dUhekVp8seovTeRsqjhySiJOivY2rmBIPeWTr7HE9TfnCjTP8zEi2DFOwp
/DQulXN4+sPRA8eDyJGwVGXk7/npfi9lbglNYiEyc4wOUY2QvK1lc4Cca3s0yBb/gz0CL5rShNUU
IVf2dLgMeQh07FynifMOK+V5LhYR2E4/nwpNKT8/Xt+dT0c6jiyLFBaR4NXb9ZmpTcgu7ZG3lr9X
dY40tVbO3xqXUXSPTW3yUi6BVPmQSriggpmGfmtLQ5Jz6Oo8PDvT0PzBRKWwKtH87Yvuj94Vuftr
Z7qNheRVWOmXWGsRgxLwZ8cXS4vm14onY0BnLo/Vo16mZiPrpk218yPXbxN1MDJUzhCNMY8q8Mqf
mxSORG0qzjmxlvxo9nN3LMb2x+OduGeE9hTEBwIk0qjVA4imHi0yBDfPZsrcABiSij/b3V6tRf4t
P8cmcimy1kLDRRZM11bmSOQpeq/eOZ/H9mXMW+Ylxr16mqx++DRXYfRiLo56cno9+s0ZtPb07CJ5
E6lNvU1Gkvj226+dpUIMeZ9GQTqSg2aRoZ1tkX1/bOTOmeJ0ypeX5gf+Z/3+iiV3q8qboiBhEjWx
DiQkeKZ0O5Nj0y/eX1rYqGYwjJ2n/RqaixqmpMNWNx8hgaM7HVWuQj1iTL3u3VTr/Q+nN8bnBpTJ
J4aBChJDDQ4TKsjaZzFqPEx7M4qDdhrtwEgLK+ibQjwlW/h/VtgJKGzcVcqSt/tdh2ZlJEseB3GX
1Ae1zWNK4XH19FdlLdBniDgga1IevrVCA3925qqKA8OtDN+e0vIwUjfc8YLbCwKimHBeikWhZ7YG
FxcA3AVSMHFQUBDnj9o9TEZX7nRhNlaolcDMsaEa8l028k3D5IWRWTVY0bzk1IL/PaTM/nl2LfzN
4EkZ7gxGTLaxbnfMNcJYpKkSB0puhyi/ecqfdTdXfz2+CKv5oXz+NzO0yqi0k3Wpq4djUQx76lsG
GahDYf+zeJO1fNGdWFg+AUf0qQ69vLkqg7Ko71Jhuj/UOWvtkUiEsdN+3iVjcuwmkJTfh4phiOfI
07LfRGpCcxsKZ3gfRdPSXY24HFN/sRYrDgYw2MlhFmnU+qpRomSnqlH/S+v2sKAfL27zSLE21NAk
Zxd690Z4WVYm7ZCUibXVCASaZvWalelyVapsjy55zxQtdzmQmFnVwOxuv5aapYx0gw4TWLnNfISC
kUYJbRQ/9ZI9HsI6ZZVqa4wrkE+v1P1ZPzVl6tjj2Hpw6evi0slpNdZgfccd/zqX9qeeYRBP7+Jb
7VWK7jMeap0QKWgqCtds08BK7dpfmI2N6GHIACDatufHpu7cLAJOCfwh9iQKXe1i6qExmmZ1GohM
zwNPbcajlRnPzWN4O/Iy6qSPwABIKZx0+60a0yQj1rs0UKDRHtCFL4+O1oY7h+/uWsh3KGPAaaP2
dmvFmLp5UFLKUwnZ32kctfGQ2uioPt6xdTbHYZCtCSIxMlbKYqvYyEJSsE4SLQ0GBzdUm6X52uSF
BrXHVNrO1612+DFrVv5iIn//7bHteyvELpUnajUILK5cR1WMUeY02Cb7qY/eqM9HBRXop5Bn/34t
MiASEjI7jMkd+CmSruqxqlXFYdIKwtXHKoYbuCxMnfoPa5HKlKBtaDKs07k8N6JlKNQ0yApLPTiL
A2dhUb1nX0GiWNpIEEEoFhNkrXx61vTdoMV5FuiLEl+8oicDb/Mvj5cit/0mfoPSQzOdf8Dt00BY
GRkT05iHpc6Dru7RgF2oxnSGVcw+qKDk7IhG+/uxwa3voyqDtDPz4uid0K26/UJOMYQQQigeWXE3
fFz62TgKJa3/trN8xxVtlkYQRMEEEB2tRhBb8kT+dBZG1IVGtdGzQJuUVn01x15L/TJCdP5i6vSL
303lAM/k8fLuGaWBQHxESwbp6tXyol6FkRfjlNw6mo6zOo6ByzhI6M1QIf2Or/C/xwY3+8kqQSPK
Gc3oGZCy3q7SqHInDCHcBvmkC+8Uxg7Ioyp23KAzS2Nvauy95RH/ch55u3Agq+URyEaJo85YQ+jM
R8S/+yLa0P2Oizbeh4r95IQMLjTLe+sU43yJbde9gs6GvRIhshYUzVS/V0JN+0UBhv6XaEjKtajY
Gyl8b4HQIsjCaRpIpa/b7eyoIGcLeKCgnOe0hruqDMax66L0UoxO+MtUj/nLsx+Q0hC5BZEoFwI0
4a3FKMxzRUNXKQjLha4wYr7XzE2Sj8o8V+fHpraLw5QHURWBFUrl68Z4G0HjyiejDBw+FBQMVXy1
nIS2RTZEYXnRZiGeLcNCi5DMRLpdlL5gfaxXR+UpMYsO0Gc/R9ROvC/A5dqdrGR7ByjLgwZy5fPJ
uuR//+mmZ26jTwl9pGDSSKh9RYTJp4HH7vNiRss/j/dw846xIDA68I9wmtshP5CC6nxOiiqgsWMe
mgznfWxqT9nTEXgTrb7xzNKQhGmD0+Y0rnfOVOJB5/SJIPLy9LfRTtr2EC5uMl0IhxGDm0cv8ys3
qdtr6SZt9AFXF30RTuLOgF/q+mNvZ0b/fbBT6rNhHllMG1ehMvlVblnhR5GW8LTyuJm+gsqxqgMk
zmi5QslbjOsMsttG439orFNfa9qfldv3celTAJg84TvmWD1bSZcHhaSPubnEdHI44O039MplmfPW
LQJloms2ZKH2XqTJ8uXx19tEQCsr8ob8dFKAOul6mRkFX89LkZy13ENV9ExYKYrs5KZdzr7G4nNZ
izx4bFk6jvXnxFGDGoIlJ8sIt5YFUIo2yiX6mSm3Fzji0ynU+/qgTcL+FV2R+VJrUfLZhTP8Pho0
jvF/sA9hjgCQSZIb4SNhRqOCNm0pZ0kWaG0V6Z+xkk2HQij5B9Hq8cFiatz7Thm8rwnP/rNpMAUK
eDU8HJDWKU2vHo4eBIm9lBlXNMzcF9sYlo99RpjxeJErSqp8LgDgSBo+4CKJbF9939bLacAxDoiJ
1Z7oXtQl7yw/SebWeKHRKmbfznRl+F/cG0rkq5WzFC9kpbV2FXprq36ljS4MU8WOBapNmZIy2UKf
ioMoIcL6reNM6MrntZocxtyE+dx65Wy/oLdXpq+9kTX2znGVh/720MhXlncd70Zev+6hskOMVABl
QyV4qPw5z51DrvSfkaVZTo93bvs0yGK39Gc4HB3Jr9vj2WRjYyLqXgVoFVua7yWz8q4qzTKoRSh8
o9fy56b0vH0qygggObkL1EDX4RkCA+4yIZMQzFWUn5Y0+ew1infw9HgPb7F12YS4vLDUnqFDG84q
UZygTPUkb1UQQco/DaOpnlUx7GGVt66FIhKxEQAwl9O3bifpi3CXPjZE0HnhN1764WAO2gk/qh4Q
ttIPeqV8mmtzJ3q4893kUUcKAhIdleTVd8vaSIgRTdhgMeckMFPkxpp6qA7mUkSnYTHE18fn5M5e
3thbuTGmJMeAh0cRZE6rvizGwCxr8trDYyt3zj1y4MRE0BEIotensXcJgNJxljIQtZcc2yZ3ZkY7
qsYRvQZnxzPf2UI6uDglZBelOqn8MT+9CVVcVp1RVCKoKgPU2jT+MxnR16Qsfyxd+P3xwu5sH86f
5hWuELrfOn5GFVQJs5IoqxRqc4iYB3osTG8vdthagShHbUTC4FxO9yrPZ3CN6TJ/og9yz2mlTm6n
+KE9VM/ChdgvObEEwCiwKaKVVbY9pEXmOgI7g95qfm0v2sWOcuP4eM+2h4GKyBuwV4q2bRQI2zi0
Gd60dEGiz3p0CCeezdNg6akZ2Evh7pEBtseBxq+sXnH2aFetESVd36R9a0594MRwlHy3cdvyQsyQ
Jx8YfptVn0SrNc8xbqUzlM19WmCsE5nFdR9DUZ3cbjWVIeeaXR7dJlEO+WJo1L77vTdyu50S2yW1
P+lEU4BcZTj0z4Raa4oahN0wHuIwSY6icNuXDkLWjuzW5hwSzFHxJoMz0QPasM0zDns5URUPoqae
jl1U12eJmdx59N8gSzevJH896QwIiTcBybWmS6OFfcaUBGa3j2Xzu2bj4AOtjJL2EGdjZJ760mz+
mENT75JDmDbj/K7Sqna+GBn41Wjn12zXTGOE+Iakh8bFZjylWdSjYvSRGXg9ov9h56jB6DKu4fGd
eCN/3a4Z0BmHkzNq4vbX2hvOHFe2CnwrGAorW05t50TNh9RckvJIj0px/cSO887vx3RSXsGDeibh
vNCydy1Ft4WMb9J67YuaNKWtBsvs1APckG5Wfu96Fbq8S9HW/K20ASmcEJcZvddYVBBk8hp8vair
diIZqKJuOWaOXut/esnifG1Ai+aJ3/S5cA7xohXzKwV0BJALpph8LdwUgvBgj0L4orRb5ySEqLVL
rYJkfO3VVMtOwyDs/kPhCZD1dTWkEWLGZjYclzrWxd9V0XZfjbw1W3+IrLgJ6rTVBt+tFRjjQmhg
Ag4ejcArI7W69hhRvithJpnCvbjOHOa/LFHc2YT54WyfQq0Juy89yjzOkUwqGd+3IA+8M4QaJkQs
ltM1p7LMU+84OaOyUMqZ5vEymDoaO2Ee618Mb1lUbo2U66+ZDvmPqIB0/1GoSMH+FRphrr7L3SbN
T03Yl+Hfj7//9pRJbhvRPIEGuLA1+noS2tSmtAGD1mvF0e606MCQGnF5bEW+E+tDhnQRJxmKLa2l
VdDe9HUY4ynsYB5j8QMh8vJd2tgC2R+Rv1tiQztlZZ2eHhvd+CeQP8RRUijcJJBfa5akXjwrojLp
YaJIeBntSgsKCKqHYS73VA/v7iLhNaETjLZNtTg2zQGGAJcIHZ7hXQm0Df1DVf0PC5JtOWAr4HOQ
FLmNL2aRx3WShXbgDZEU2LDzUwFS/1y28/Dr4727tyBJHYINKGU/1+XvKetaTZSuHThMIPxQoyV5
DS1PPOvWXcIX6qm0sCiuGmtkba02ea9UoxIMea5DrVDCI1A/7dltA7kHxRqOjUR3bupisbvA4hg1
J+jcyvmdlmZ4TGrLO09mvTeoenPkMMUxQMqIyIz+hAwJfooA1aHlofQql3dqDL/rYTGnKORpCTMW
kHDYeSC2xuCUsTQa9ZT8wCbfGnPFUjDPW/GCErpIMNiK+z+0WatD3DErcsfW5jyAjKCMJ6vtFPzI
eW9tNXak2G1iewGnX4BIbqkkVbW3h4K+bwboEq8RbPK13pQQbgr41PCCohjh29pphWR56D59IFgM
7hdMpyQZrnnKieLhj7XQC0azU0EESJ2udOj6o8jqZm+W950l4Vepk3K8gTusbxLMpESlsM2S4lr4
oIx75KizvWf8rhWADjQMUH/dNIJjI0MRqIrCYKjMMDtGVRn9j9rssjcVYXvm+DQynaLyw4lbh5f5
ZNco56Z2EKaJ6ac6HJXS7LrLpGbmDkb6jimideBX1F84d2v9U2YDjIgfml7QNul4Is6eD1oS2kzo
6JunT7fNpjE/BwgQBPW1KWi6SEFFrReItvN8dTC9Q6TtgvM2hTvCOVjPgNilfgyYuds7VDtuj8JD
GQZu60bhH2lbuepHYRqRCvSVnpKfLIMojsD2s79jRXbRFkdX9hov220FXgw7GYcokZ1reTprrhRD
SyeP8e64W5H05oHJ196hT3eZ+ttDSTpMsU7SG0nr1uoTpVWmmUJ2HmhFq3aneMzUgtnQlbH3/N5Z
E9JkGCL3hiG6zrTCxooaR63CwOqL9pC7VJsKUdAPtOfp+PhhvGMK306eQDOVGvMax9zi2M3eVJWA
oW3ohtX6t1EF0FmAyXrekiw9kt7L5ibsltvjkuVZw6SvOrq0PWNGNE84J0SGnfOYKk8njbgl+MLc
aOy5jOS4NTWEQ132mh5dMrP9lrngfKd2Vk7y/9opkdw5ErKmRcKIOdgjqzcrVkpg38kcXSKzaQ+N
tfQH0xuj0+OPtMm8+WUEL+AICToBR66e4XRKSMdGLbqIqjorAPF8L7b/rrqBpKV8Tv2EjJtmEZB6
uX1wUTkYt5tnGWUHlaOPL3HYuz64W6rw/eTtlL3fzvBNCE3sjG+in0FTkXRt9Y0UPW4tpWqUwFQM
sxj9wZuS7OOsIsr8adEZAez3aTPYFOSXtPYrZh/9mjZeX/pZi3iuBNCUeVDFNtOP1Y7ZZH/1eelo
wGdjN9wJHjd3hAeCiISwW6Lh0La53RFtjFCOiqLigqDY76JMyaDK4lvJuLCd6t7mNLHx+FTqDzBH
qe2svnNYDfC/MlFeJi+Lj07V2ievM6qdi7g5TdIKjHraSZxcWp63y2lmbSkrC+6HMerNdEDaoer8
ZUB830cwaMivCz9yT0V0u4eEQLy0AOJ5mxCEuzXa2yKnPZG4ZEzoBB1sb6RmiRz4tJwTs4v2RFU2
NFQaZng1VcqbI2xGGfjWnjdpXlzaiwMfqFjeJ8UUXZtQK/5RZwRGTxDtkh7d3sFj5HNVxs7F85Jq
PBiKErdno4bcs5Mxbh5LHidSNjwfYSDCHauAswgTRisANAnmJPyrm5dAL5WrFUXfoil7lzT270bt
vCuMvS7ztgSEXXwGQTxMHNnavt0HtzVKr4oij30QmuZrUWn4bhK6h75VtUvRx96r5rXJa17p0y9a
r+h/hGZhfX7svzbpsvwRtLfAogG0Ao55+yPiajBNZk15RAoiUc/URdzmxKAiw7oUObrJvhtX7acs
LuBCPba8vVGUmigEocsu+zdrxQoG7NSwkGYvyLRaFL4lnJme72IN/8UOzpKEGbEKdFnWK7Qr5CM7
D25743yPsqX/RTXaYieEvLcaYgJKhsR19EVXPpP+aKK1nK2gEo7zjkY8g9nzZD4+v2cUGbg6RKl4
vZUVAtXc1SNyo4WYzTiNZaaNx0qbxr3O69YnkOnBlqY6SSLBvMfbTZusiObCRJBP1pwcwMiJV8/p
62Oa13ta5Pd2Tk62QXmNgg1R1a0p08uUPsmzkO5Mk/xhw7kMrKzSz8/vHGQfOYcQIVDKrrdWyrYJ
mRcXh4ExZPMpMVL10v8/zq5sSU4d234REYiZV4YcanJNLg8vhF22kYQQIBACff1d+L6cyqxwRvVD
d/Q5HWEZpYattdfg8OjCLXF+fmPa/jPKybT14PuMeBBVexMz+UnasLvqaeDtJuZ4t+izx+W/v+q9
3bv5PqPu2KTtpynsCHxKF6BBqLBJpI+RTX40w7zkYKtAS79e8Q48mX+P+M6vtTm+bNqFvzDKyaEF
DQB8KEhb7Wu6jvvEVbygS2of/j3KO8sPahMMFKG7ABzvZE2IoYIdDO+rvVON9R7nX3owLXVLrI5L
4efvDoWGEMCazUn71HjLTAZlg6+rfdyEn1e5AFmOuULNI8WFe+bdqQvBa96YixD5nCzBwGnQ2YA3
+B5BrSrTnuOXbqDDjy90WDxs5SGENDhfT25zoaJorbl09qnQQ5RXUV3dBP6mEPrwT7S5WqJIxMm6
pbS+3VC44o1MJa0PoGC0nxzemmvu9Gm+6lF+//dQ7+wqNEkg/kIxD0LBqUzEF73FhE70oKXnXk/V
mhyl44yPiYim72Gs1CWscNumbwpghC2jBv77fRuAfrLIFe5JWJI29IBc5KXPzOAntPAUDSCWjxz1
imq2SnadCan87DdTrDIYIYzql461kiU62+7As74a20/QgvjmXsP0A05gUA6EmVSdkbmM46nObNLP
AdhOuvpRIXtrKnHZLsDXYJ3XFyP3ap65jY2Sn9EQV5sKmrj0rjIeDhjSj3ra15NwXlNYEyS42JTs
dmScaFryZnSh6K8hroHudQ7crDHGaXJ/WvA3ML4ZdV6bmn+VMA9HMnHqMrFPHAEa979/uXeWPLjG
4NBAaLkJkbb//z8gpQI1N4DXEJjAhnaPsEDlO8h0/odbcSvNQRLCKxFF88lS1HPcgam3wpe9o2EJ
dKXNBwuo43/4lv+McnK2Qz4V+Xi60kNF+I9A66XogWMU/x7kndMIQAbsjECPAMIQbFvhPxMGu0lF
Ae5jqTez2UTpPdqpLSlpZz/qHgIwcqPhonWLwxw40clQiDRag1YIBMohg+TAQ7wx5p6T/da4uzB1
51+FHjgqve2/gJ6dPiglWC6CRR47cFqzMob9S1kt6bLzLXjNH51AtG3BPNzaFn89Lt5OoID4O0oE
fFthFuvnyxCHZVrH4cMUBOzCCXi+uDEUmrgbjwX8/TO1fiVGfwjBsqXoHma4oYeM6PQSo/69uds0
ttDtAzRB9/vtBw0Tn6XPoDmtJEPHkKc691b2BUZJl3Tz5yNtWAasYjdLLbTaTy5dKFMbWAm63WGI
DeE52CBw8KSSmLlw29S99KI+HQ6/z3a/Q26Drj4KwJP9hCZ3IyORVvs2WeE8knjCaw6sFjViMl1N
7QU46LRU2oaD/g9PXLRNoAQ7OdPD3hvcWAFNgyME2E0t66/J7Iti7JjeqwRy09EV7oU65vTm+jso
NvPfeQVZ7WSPOcDq4JQKX61xJfTJieexXEMVHHsIGG5R5V7yj9k+4r8XF8b7KyTZQKIAn3pyElYw
V7AQgjtoDjJ4SPXjb+mRFzGqe5MIOFqQftdycwza5sIj650fE2+fDaTciH9ndh/VAKpC3dn6QD1f
pEhtqNvHFYTtsTQ26i8dxe9M68Z7QjWP6B0Uoyc1zqCDSpHJrw+kRqaeSSQqejYiHKpulp2Z03W5
cICdbvVtXkF8wroBL+TcNTyKKXWUxID1kCxZmigEfYr2Upzu+6P8taIElIiXxNutniSDbGGCXh+C
FfGASDJTBbIdP6r2wLf8pbXic6AYAAjzdhTi410XSsoOETKfod8LpLpGDFl9Q6OwjTKkmoQfnz24
bqEehQx5436c/FzuipjUIRgx4jS1n5BlquGFSS6ZqL2zBLeWB9B/KLoB0Z/MnmDpkqzwqD84oulK
l9bh3ep43t7TzSXQ952zBA1KPCVxVqK7cSpQdBQot03j4j4b+uGRUpA1ehyQpU9VJbIVoch7HQ7h
BcXA+ebGLwenBbRFt0L4dHOHq029zrX8sCZuN+/ZNHvzdVCHhO0MnMPHKxNp8TpVDDliDVE6LpYJ
ytoP3noI0gb/asNswOQBGnqyfAxzIjLRtjlMIeueDE3WJ62n/vFj1zhG2eYVTecEL0Cg928X6QAn
uJCRgB3cYdTX0NbaHJ4I3h2rZHyhYjjfdRgKPUaYAm5OHac16gjl/9R5MTsscvnVde5QdICH9v/+
nvcGwYEM9GlTYODae/s9bjhxRyFi9AA7H3nvxA7swyJpf/x7lPNzEQ1FHMPbSbzJgU+2AACWIQCK
Ct1PH7J7V9TxixNu8YY1JYgv8Wp7YUm+NyDAUzS4kVkCcO2kZAhU1Cy+WRuUDCG/8URNrgbKgysk
b0w7Ga/D8d8f+M404niEjd/m3gCJ68myqFfwEWtnEoewl2rnGU2PHiPmwjS+OwqaH5sYDo230zYL
dxfit4hXO/TJ3OeMt5xmrlHN1wsfc4aEY5WjYwk6FM56d+vtvF0V2lv8YPABpjSLlOrOhmKudqnD
+vm5R8zzbwewmXM9DR0/LpXy0sOA77ZHbiFZxmt7qv3SmSA4uTFjEA8PrV49oTKUrPCVYFGkopI2
NU332zB9uXJmBArvOX2dsc7n3JO9GTKIg5Jh741KBbk7W6Q5dE09yK9uNXlBUcOQKnqqQoN7DzKP
IS4mC2Lzsfa9Wd0QS2FxXWlL6SPcvaLmZy2rnme1DojTZnPreOO159uYwuurAiUGvhvJuudj4kxP
UPQQvwgHt4c1TjVM7vfKq9e1VJ5Zx5K2LBZgo8E5Km+g+3mYU8KgMPYcDfNV8NrwMOdVF8QUDadF
e1AC9zVZMyqUYQfZxUPym9e9PxcLJYrcwArDhvnYR7MsTOvT8XbV0eruG9G17gNNkOpSyHRxzTWV
bir2Dc7YuJhlBzub1Alb/7mJ0i7NIqzvIEcnqKaZmRDrpLORI/TibrPbcm9CyDdgxpJ6SOeDi5H8
CUP/Vn9q5j7xMrO4XZhPUvW/lxiNnitinbV9UEkCDxs0EZFe4/SIlilSvkB52UZQvBRLs9i4nBLO
cOYG1ShvB6eN9c5xIsc74B1l2qe1Rt/oWKkqEkdlm9AUZjPHeVrgjuDdgIgoEHU2Ng35BpO/2EC/
D3LXeodR4ELnQsKgXh30HKMfMC+vUHrMtZQlLISYzBAB3YlyhUM8pVm64LCuwZ4n2twlIVp8ZQ8n
F8SMirRGHJPCZUvBPAkjfk+m1XdhSBlNMLMZ1xVibQF+8FSYkYzxLV9BkIdQq+69AnBLY+5F2NXp
bwiH6/RhGHrSP6T+PIvMjWe/iTLbOmN7aCIniF9HGk1DuST+pH4pJ+z8NataunCS9z5xuqcpnlL8
AEk/meWqm7Q/Xgk+reRGQc7T7YWTsrqses0remxQuXov0Bl73i+z+Dy+i8ba9RHyRjz9efGAT++U
w+HOQ8VCzNcVBMnpKNC7Zthrrl54udm99Ed4+C80t7AK4l421RSbKZsp79BM81S3/AGMZrxiQJ00
PnVOlfg79AokfXA2ZHzXjiB6lhTsAp7XqfHxzDMr4btumeYX1RPVlVOqaZRjzcwqQ2IvTqXK9vhV
5rEbm10zaF9+B9McSdl9sMTO0XPE9GAjCQP8LBA2qUzmJeOcfrLdKJNHqWH+d+8OxoPGOJXGZTZT
NokAfkJag6KdzTK8c2e0fw9dRI330obCrIWHDIQ0gznl9idNsEMpCON0uloQNMJ2fTCFbjbF65js
Z5/FaQmAsJJPPcpNLxtHn33vOz35iMPT4+TvYDZKfwI5QByoJWNTHSyxui/nvl7MVyecKC8TVwQh
2G1KB1Pe0tm0JdHeGMM/wTT9joJbxT8F3uD4NEO7sR4KmBhHPPNFMpmfBtFey9FrYSGYB7FUwAHk
7ClSMMY6UpoKMlKYGjWtepl1SsSPZHXZks+WpjBkBFsh/k1ahRSubGkTw/aSTSSf/fEYega8pGRY
k9IPx+He56gycjlFQ110UTSnBW9oPebwnh2HB47o9mvggKYpPbgNzchCjTi7qVZlWWaduOEghqV6
ekgsdN6ZaeXsQNlW1d83IJeyLFJG2RwXYzX+4Q6vnjVRbLmyUldCg6qUzFIUMWtpkAPcnBOV1eiY
T/A2WhfU+Jme2dQ2Gc4y7t4SJoL1SAKBHJ1o9Zj7WVX9ggVQtWK2RSQbB27MKUTus8xI0LjRPWbW
s8cuhQ7+Cc4Yofm5DDqaCjknoFZn00gHncF3T0Z7lbaRn0s9GQm9WWT9WEDhAzPcwu/YyG+4rZYe
/gO92o5vT0YQrYGe29wzoRjN4kGKn/CAm+sG2nc1qYLFE9ygbdjj7zbObQ8byXEZInI9VA7VRxuI
CLPYj0q6HMu2mpIshn9kcuVaryNXadN2zynIXfMVJesoM5ZaetUOi+scOGY13PWLHqLMcAxTNNIn
X8c0aHS+IKoJzeiAalZYpDlEtw0uXeeO1VgRSza40H3eJoEKvathmOZ6L2OexD95U3F7hxjtecSN
NXhqPCx8TXqYrs8odh+qKK3UJ2iuvMe0awAeSRtMX5I5IK8VbJkRR42bqcoR4mRuxlq3X1FD0Pt+
1kGbqR49uIPD3OgrZIXzyyDlsuRA6W1wg9SiOLxC93BmGVuW+Q8fbPi7MgtKwoDroTlIpLbjWOrp
6AIgSEOYB901cbCsL4rMUCmBXFcnu6S1NXaRT20UY5qiSj+KcPXZdTIRhgjyAfdxizScfoluwTic
m18CrgSBD8tYX7UvBPqJFmR+tcYd4vpk5M0Zdpxt9z3Ine0jdWkyZc1U2WCv4SPn2fth+4cX0fEG
DiyO6ANNsW5RrO9SqfScuzDPeZVRFSIQbwaNPuMjn5xbZ/CnezICpb9yYjbUWzkUNhkfak+jspDS
LXyrw5/OMjGYWnHGw9cAkYFNjhgX2j86VdiLLIzAl7zVFWWjV4QIlPlDDCfP2E9O9SJn1bJyJR7j
fxo8wJZcgu790X4rKsEU3fCNEAgoG1LQt5UgKggXF+IqDx5uxaIPnShHJwmkOeFHxYWyE3/UW4zo
7VAnNTTxGVkBAMpDi8m7XaiQ393EXEL+z5/IeIHDmBnUP7zhgJO+/SCk7vJ+Wef2wCC2ObahRkOE
2PBxTeTwwqLJLfjSBA8f/TT0XjfBPh5Zmxjq5P3Ta1fNMZfyoMjCaTF6utpKPveSVu0caoBRC3qu
G54IEuwp1DDMzPXaLqCHpQ3E91nUaoQb9JK4xWpd5394CkNQC4Nr+OGBonfye3mQXft2reghgQ2J
g23l188dauo170G/usS+Pvu0jZYKunIEmAaOAafMUWl7lL2k7w5LjKOwdhLxE7vSh01ma5/+/Wud
PR6xOoDdQVcIX5WNHf12iTQ9LKeBO00HXeGWDBy3yVlqXmDRD6tg/8MaDfgWQiMMKW0E/ARJuSco
VNQztZjUw3BIX8/pYsfNUgX28yH4sP/+srNJBHSBZQF4DVgh/CNP3nXuOnKkKYSgGDRrXOJ1Ej2n
RrCrbhXT7w8PhfIQLD0fsD1cTU+WfArFUawthppSrIhGJyzTomH7jveXbKvf+aoNMwTFHA41aMuf
fJWzdLOmw0QOJKiQj0BwnbNN9DSH7JJNVnJ6RvnoLiA3B9SkzfHzVP1MyBLXEg2Bg14Doo7gEXs/
pDvGfebVNX/xqVc90BofWgrbsbb895yevf+30dEkACcAdBQYO7xdmC2pJ+ZTjF7j9bvDEzzGlRRd
op29NwroyoAsMQYydLY5+E+rD2+QPsST0Tu4As0AGHbqwoUryIUj8XSTAQ8FUgIfbrBGgZeckohx
JPabxjU5zJIkx84f7FEE+reGLH8XaHlp6k7XCEQpW5sFixGDwb7t5KMmOKjFi2yrA2gw3a6zyVq4
vlJ7mtJLLnGn84ehQFH921r2gYaeOoyzRYMvtAJ6RW0Q5gKM1KNWil6AO8/nb7MwwDG/OQajito+
+D+/UgoT5NRZouSw0OjbRMnN2EZdhqfjg4lsfWGws09C/Pl28uKgwqmIf3g7GJPwW6486x/ALOhN
Ma0KNWjHBP/x7wV+9isFaPtCNIvpw6P+rNqg+Ja0igg/qlXBpJDzrs03zsMznWl44ZQ/HwtQJM4m
bCnQ/EAcevtNYaLbqO0DcYQI378acXHdwbzCuTYgTl+Yvm1f/reyAVS8UYFx3gJrARh5Ak033moa
mTriOCDGjpRzw7zoJxsqIBrWq+J71UMW8Mmbq4bfzLQTj+7Uz/Pho3OLJgfIbFAVQXAGvsrb77Ub
v6wm8Ojwx57CyZ7qFzKBHZPxkF4KGzlfL4jdgu8Tfkz0FvHSfjsWnmggmtNaHnuLzNJljMIiXli0
+/cXnbn6YF5RwIEDjGCIjWR2MkyFv0LktV577AweqkhUxslcrK078xxAS/I8pYjHOgKyQGJbZ9Sy
3iTQutpPlVh5AOShtu7Brkn0mRg6weGhQVxHMUHcxYrKqziC0dWYDC+Vw40LKVbdpE2R0hgRtjLu
46EMh2XtDv3iTgvckfRgnuHXGM43qUUuUhmo7lLexP8jr2+XEloCW1f/r6wEJldvZ9abBB4iaVIf
hSdR+uzw9jMuP7phyzYoah2S+UsY9No+j4Ndgq9L70nCMvwb5t+B7dCERRRCUHvHBOgxt1DT0iUP
qwW/FSJ3LLlvKRfNQQMmAo6VImGv7DgSwDMD5qd8nQWIPTkEAO74CXJnuhw7isZtSWI+sHz2BloV
AJio8zx5fYKk1X7tmnKtfGcuOzw0eJSlwjV/NDonQdEJr8UzuxmS8DAbRCDnXe0TA/sNPfJbuwjJ
brp+gIFYF6aojZLG+jTvVzDiIJZt+vourmGQWYa6MipjwvXX61BA+gOfcYZO/ad4jJP2Ex1bP7rH
RhuQq1irqs2JWWvoARK8/K9pKwfncQ1TFlzhTI2764Dzus2s768/8Hrv3ZLOsVzuCJIckiN4ACBf
ZURBw30IYUCh/jR2AYwBSDRAQoSMK5VXTdO0OwqtPC8snmWkrOUWY0RFEv/BHsVXG9gc66PL20Hv
bLuKNEewUvWTCgFTTJ8iEChbEycUmVkjhIkx7ZlkP1Ye+YErQbZY7Eyqg2tD3RfY78icH0YxuY+m
W6Nnx8yruJ9EFTolq5ruB1SF7h82efXjyl0FQ0JY9QKZdrasy7BZzAhXmol9ZsBS0yKOouGRx3a5
V52jIeQMF+dmWqfQ7CRSVCk8gFDeZd68Dn0etxLKchHWMc1bbxbpTSPi8NVtgXCXaFAI8gUoTbDe
1H1a/YS5KK8K0gVsytMmpZbCRCi2Sd7M4fgsox6GBgi/UCp3VZsOBSHGANeFJJPNe+TBpPBVd6nb
P1M3XeU1TGYN8s3rtZ33ZoDC9ZpWgf/dqMCKn1FNk/YAWK53DmGw+uJxTnHxI1bG9ZxsHOL0XkV2
9m0+E4eSzxBHe89tuwZ8J2AkJeusQ9lQfU/6IeG/gca2nzmjXO/drjHhp7VGK7Vwgx6sDWk5fpLV
ws3+USo+1nnrhAiwmtlCLF5GbgcvFKd30H71xJTcSiobfddxx/3eWjCrDh7tEj7n8MKM9X26qLh/
NankLwGSsepP8yKHJ5OshDxJuDIoNPqbFTAVX2x0TNTQQ+Dvxka8hGmzhsU6pgRBlcBw/yxoSc/Z
6mnELNZw33Oz1HXc5aYLxna4aeKZPcP+yGUgfmDlZz5fq+h5MW06/WFeBV71sgqXZmqu5IsJWD/d
1dNMol3katfdJ0MThVfdAD72Dai3MnjgXaVu/aAPYU0aQa9/21V0ZAUZoc4EmDQAu/PRgbD3PXTB
zTOaA9iNAsg0ybC8aIxKCU+y27BO+k9IDkBjJISzhsqpX5E0I/DIbkvhNHA6QKAfbNMAZXdHUyOq
uPQqILll7ELVmrNAtn42+S4fCuDvQPhpzJJX1wltcw1Qj4a7FcUnzac29R7gUibCwtJ2EjAK8SZk
EyTJBDDK1KPKfbPxKAHZJJ+WQKD7EcVrNCN4ce2hjdB+N+fMG9FbCrQzzlk4tcCY+jpSfpGAFI/Q
ojhp+NF4Q5tsEiTYSA5RNB3ipGIiZ9RB7o1uWAivo9jjNFdomfzyDFJKMgVDBbTMgdbxPOS1fWKo
7Wjp+8r9VBM0AkufsOEO0n7M7txM6ogEs+E1GsG1LQOfBffwT+gauO7bVuTr4trXwVI06kP4Kx09
H0aJJZ3SBNATCoPMWZEpU8a870tY99svta6Fd+2vXuXvY+DdvxtHtTDambs5xFnsV1Hh0CX+soDn
P+QrriWSia6ZbvEMar/p3kMqFfX4DAjXGx4IWmm/kCdgf05ypl+9Cb2BXKV08PMxniLMHGlEWxgP
1wNAmhjgKnPD10ax+htvEpPm0wSpPjKdvNlkjoVOuUDrOqHXBvf5bxyefp+B1WVI1gULQfcNuk5d
sNntv4TaJinihKyFXkbSL0nsVG3BFnjSlFwnHOzXGfH0sCBr0Z6mwfAQDG36w/iq8/Il7NvrEd1G
CxUMHa5Y6mlSLALBCEgf8eyYkbQyrEy58n7C2gspFwAJMJ80dWqSNTxN1yxUAE1B2AXRZG/QHajw
YIx9U3qKJWmOEsWC4eJFc18ISCiuKySavLbGzoCpGJ8zzCrUXSvynX8J5rbBsYmIbvIp6sDW7fDE
+BQ2EBiUvoAUM2csTn7FXu99joPVdbIaSxhNOA9Yl7btqMBpm2ccwANzwLdNqzAsWGXmMZuQMI5c
Zxze3ysdxz4gZ7f5nU7G+1YZxDKVYpz0l3lWaMDOfZx+FvUaP8VSC4Qzz1bcVFaDDJgMWqscdgMo
oejYoSvkgMX0DTlwHv6ngYF7YUdErxVDTZZbCKonUWiUpwenSzEzUHji/k1ihb8j3GYkK3Qd4sIA
hDUS3GfdkmRYIe7DEET9r7HG3Q12EPfavJK4fMohcdYH/HLmyzTK0MkIV/2ThwSmIVMxMNxMqdq/
5fUSL2U6jFwWLkhbOuvAHUccFbSYXzokL84ZN9Agb0crWrpougw4GGbeixJMUnqnzARTWksVfXQD
PtE93g3h0cPl7kOkHQ9hNpoqoruo1fJJ9CqGL/sq0DmYPeT7wn9uwkGzcOBlj6pt2xKEmUoUIpHh
0xCjo5ih+PRFvpg1fGSjY2CVDfPxZGedoIvhKCz8r47FDsGn657lyeh2L2KNJlgvwtn1V7d2icoh
yp/R/KgsRDlEo4N7rca1/eHgpRNis5AU+7ZKmFuu8ehjhp1l/eG3LqkyGnVdVYIj3bh7tDFhF7Is
Hnp6DaOqyZC3h2t56INWw7omsk1OBtlfocuwNpkygsKtZwaCm8OkcXyEef6K5jbo6rewNNcNgO1w
SDLkNLlNMdohYXmv43DcW405KxsbcJWnAUIu88WZ1j+wjw8/K3gufm3RPr6XQTqP6JXNaspUGtku
k9284radm+E3YF392wV+luLMHv2XfgC54Mp1pevt6Tz3N/5oQV+HfhC3plUB2khRFTH0gHvZPqHw
6j+3jRy/hZUH2ZtPxPyARNxB7oBmxU9iMORLgvCBOJsNYMIMwhqUubxdnacYdIPHGQHisABXDSw8
yOJSZAtSf3FK4Kf+jWVBPBZtaGHJ381WTuhnWUySUgOaF1UYVcvWDx2uGtTH+hMjMq0RqCKaR+5O
CRzZl9YjB9sJ0xazcZYB2wN3X+7PkffLW3EEFr2y5luUquoZ9sZphzMdNVU2WQ9ZwQHcCOeMjGTw
9nihGIfm0RKu7YH7ycT22pHYjeBmM33o57AxrxpuP+stCvDAKbhPZ/JcrQvMkPG1qjoMQ6PtDrMk
2v3S1hF+UGRLgt6vA1V9A72Drp9QOPDuSxA6yillsgQq16niy00Pvtz4AO1zNBSRO+OVNniBCLoM
gac4vDPd8SkpO9djbU7VSOsvS88HNNNxn7xGVWqrF2jtDVo2snJkObmugd5nbtQEkSSukVvQ+oKh
qD0VJy/VZkq383tvkmWbTENzpesIb14DWw27i6rGS24CNPimH+GUjE7pJo2X7pAyOEavENRpTAFx
VpCVZK8FcqvVdKw45BLfQolIvru0rh17tOtqvCNCRdcvCutHfQ5iS/o6ayB16m9biGejO7BCgmfA
UJ5TYpJ4RLN6qaTOHYVYuiNMwtPxOhoHvHTg6C71URkim2vjEJHAL9PI5EaFSAbN45mH0Y41aPHi
uu5QbkL9UfPc5bpfDigiYgOAsu9lQfC0Mj8jL3T8F1h2rSBP4GGb3MQoQD8PHXQqW5dT4rLsCF4f
POgkHm0Okqa/IsdY1M/a2XKTcgfPly5vu27sXkKoqEmOBsuAO65GSu8ML9xJm7JfZqf7sbYaklQk
LvXpdYDXqn+H5EtH7PvVowu6coF07mBehVRHLMXAw5KniVun5cK6RRwljsv5jiwtSj/fGUxyjcRw
k9oiaUEC/2yQd7cWA7L4ROZVYRdeg0/D1I63aWgPkBOF8GQFRiV/tR5DHDfC4bXN6nCuSA6pS9Du
JEjrvEgMnrBPIujHFb40axzdNU0f68IuE7IbwWSw6+9+WMD0yxa5whZvGWVASzAgk+RKzgsfyq52
1aManc7foxvZ4yWTNKNwr3oKKuIdoGeCv6iVKt05/sqpyRDzkfZXkezS7gK+9A6UhRMTVHwALgQt
11Ms0IeoDz447ZFpqUtZV1WOjfsZQOh4/Dfk8t5IMYQFAMwgCQN69hZ+8FniauCR7dGQjt4it/2b
jRkAD7V++fhAsCqCcAZoN2xATwh8LEg64uKIPqJ9avKqchEYDzwjp5BVXYCRTjuCAAFdMGZDsB8x
ItCkt9+0LA2qZCm6YyrT8BZykzRvxPgCy9vliBPFL0Hy+PPvrzvHx8BHxzSijxCgX3HGukRB1eGh
2h5hehIX2q81To7Z//CPhbcS+o4oetEvQI/u7Yc1rgMrEB7LIyIJGIJfzCSuKJCytfBhTXBhDZ7P
4gbkQ923gT+wnDhZg3UIrUkt8RrbsMykcKIOThCK6PFQ27HGs0+FRMAAKF0/GtezJSjB1hT/AfcX
a/IEnA4UPqxZdHeMcZ7xrFUAprNpSLyl/Pevdrb4t04n9hg8rbaddiZJJ0FkXTBkjmu1rllQgcaR
VKnMHQC3F4Y6Q/eBm0IxtkUQgP57BriHKwisMTwJj+vSeX+WpY3yVncRUtfIgBOxnz/ajdlMQnBk
A3SHHg4r8+1SmeEySFxtm6Olg/fsYae9gHPQ/0wczZ8QUs0u7LnzDQCWgLtZJKOpkEIX+na8vhqU
X4EvezSj4+dRHydPvZTyw+0EjIIqFpoFtOpQvb8dJZJVZ0GlEUcGzigqzRUZupk/9RQURpjMX7IV
Ov8otN4392VolGLYF5xM4jIsKehzgh39yiIslqZafU/gqfpRXwy0pGGdBK775hyAw/EEyQ96oLyg
s3D4JcLdvaYj7jMPLcdWNZekZGfrcGvIIPgVHoLbcXV6NvZVNU0EYWtHp+2GoglS/UzIMBZzxPyX
Kk0ukfjPttg2HqAmfBv60BAovf3FpmgNJltrfowUCgphjZEw25XuzdRK59u/t/PZz4W9BeknlDpw
+0BZe7I6al/B+sLR9qgDZko3lU4RB21w4Vx8bxQCvTuuMrgvkFNDZIo3ICMuCsQZjoivfdWsX+FU
o+MLnf2z4xcmtFBggEgAMx5Y7p7cl+EimWe60D1WBloZPqXDUQtoXLNWNjbjAPXrzLDa/v7oHG72
Fbhm0NkCPSM8OXvTBu84hCmo4zqlarel3+Z9L9iF0+l8DrdrEjMIVjroM6dziN/Q1wJ8OJxOsG8f
FwBfo9NcIke8MwrKJ0wgTnZwg05vMMnw7mwSOR6DwNHFqqc4B6FgLP49Y+c/1HZ1YBhwLgFbn560
rRgaQHvDeHTVEudcwdLUNNd13VwnINfmQgWXbuazPbzJjraWKtlSDbFM3u6piAVA/xeUgg7X62Or
hmmf1ovadXHlH6emMxfKjvN5jNHxgxhiW/Y4f0/qKYjcJmJdMh/5mNZ5jGzrDFRC/eF5xCGBuwpE
BdyTqHrffhUmz4fnQjwd4V5R/4mZj04mnFvqIdczgp8PaJWkD0R2wSWH5O0P/j/OzmPJbSRt11eU
EfBmC9AUWCVVqeRng5BreO8SuPrzQP9GBBlk1JmJnkUrRslMpPnMa846cGt8s14XBFZQjrZS+2MX
DtUoc8iKSzX/p+hjve/jcnlUZrV4mGmIorObpeYXlTTgeHvvXK7sOjQalOx4aE5/+6H/9Pz7qkjT
pUumQHEJG/NymAMtpep5e5SLO3idoPvX9ZW3jG7Z+crGWdxqfTFOQdKqtBTRZ3vSG7pgbrfcezGv
DYU2DfwmMFCYR262purgIkHPfQq0Wjc8Rcp2PzuJ7behc69Z7F75bEQDbEgeGDboekr+WTuEOyri
/BTAtZqn3+ESRjXtKUtIH50p3G7CZgmfVXswf4yxHHNfifrqjn7Z5UGk9Q8iCgARywtM5Pwn9C1e
hRNyysEUwwk4aCOC2j9yhXqcXZj9/DzRmWnu8F+vbRnn/64aWNqwvM7H1PtE6wcq/YFjUPdQBsiO
GGzYbz7yAFHQd4dOjOj6RaA1U9IIh5xRBOj4fVW19CTz/uPtfXkh/0bQDaqRTGZ9CQwofudzsenv
lehWjEFsxxCzS9Fxi4XmPC3vqUIZg1fovfqCPMuscrEqeejNloXWXW5HojuoFLjbY5i30BPiqp56
r5dtnO3BSqvpPaEOfsn2jsDMnhAGwyE0/jb7ehFJYwDrHwM28vQaq1b3J6/G5M6qX9nSnFIuA9CK
BE3bxAcrvsyKcelD0MksrWe2dGT5mSKLZIditpU8NMYy/5o0dCEO2JF0il+ZTnivJHBlh4EGo/qA
cihAYXMTeahpI+2eVgq5bOkcMktpHpEtbfe3P/7ls7k6PCMmRKpOjLhlpEW4eWJvksiAeKPo+LBK
ovqyzTXXixvUPN7FoRDpO7rR2fzmCA4lNJ05EgKTc20J+lkI8mkOMxnYbts/Ul384KZF+/ZzSnRD
oG2sZRWyovO9XepaNE0p88u7GWH/WC32jeDmvb2Kl/ctKrI8zlyBa+Z1AZiRdMGjaoap1xMM7iDe
2Klno/lv7m2s59+qlItAF7hnYEArfHwF755PysDLWmbYUARqOZYotuXkycmsGacQcuA9nbOLd5nB
IHySyLJFEBDZrGBWhtjeRrodpI1T/5dQTy6PQ9854kEZuex3UJKE/dpXavZFRzRP92NU8nO/wEmh
phFlZt9jOKkkOXMUF888B3b9Mo9Z/VloRtv7TZHFr3g5udKb6XQ3UKj6se4ftT7LSj+hhvN9XKbE
2VFrLX7T58uLIHfz/Ksem7ScJhwUxA5RLJD/pj5PVdAitWLStVay5BMFcgNHDJo85aG1pBt9WyD+
/DGWPtd+4QRY5MFQztH4QSsd3vsGoveA46dIjNcF18zmcSDLACqiEb7uhyXset9QqZV6o7THe34y
F0eRhTaIx1cT77XauInvimGY4jTRzUD0ymd0OA2u0/EoshraV46tq123dy66i23LiNyklBv5vCuL
/nwfmYnpLGPfWAGdw1k9dHaGkHgEaybx9SUa3xxmgTInREREGmSqzrE8Hy4xpjafAW4Euekg4FDT
pu+L8Nfto3gRDDAIUSRGL2u+y6t5PggPQx+PeGYHAn9JfyjVLqGfpvVPRhY3L0qRWXfO/sU9zYDG
uozkapzFrXYU+g1u7cQjGaKLjYQR0lBHk1u786mujgLDG6r3WlAyNp9qijMXMpqrBM6YjS8SzNfn
eYrusVKujYLWAHLVQJtMyo7ni0cHL650WKNBrGvNQ6qUi0eD/l7x43LbQYnnwcHveQ22t/qjmhtN
7LfYDODaantBG8nP1ZKGp6Hfe94uJwT35W8BlUImMOXNlrNpuXL4NTNo5dr4kFChUoR777xklxOi
Gkx7gESQ1POiurKKfUZavziBEcok/6S4GbZrpprW2W+EdYzX2zv8ck5c/iZn1uQB4LXZbIURfO8k
28YJVrH0r4AVky95Nt+TXLk6Chm1rus2/2yVJ8uh6eo6nJxgUJ3hSzPGw6MqEvnl9lz+nvmziI6i
AGhSrmQUfbFW3Fx6WNwqBsxkN6DVAdUKHnKfHGYUCBofqpaun2x9dv70Us3+F4pmTI9xpPQ/ywR9
hQNohkUFdpmH6uH2z7ryQSECrIKYq8Qw/5yfg6nII6cJCzwAMzW2XiSAke6hMIts+TyDDPlze7Qr
Sw3yFG0prkVKJBe8mC4a62aSjGYlps95MQ8WOje726NcmxMsGKzsaDIhdrD++T+J2hAPlZKFnRtM
OPEC+UqVQML4Bsg39N7toS5fMgw3qElBP8DJmzT0fKg1XqDdzkc1jbQ4OgRg3oJeyilpldITkan8
0ZO7h/DKKhoUmagvgcdeCQLng1Z1XilwzcJgAErn10pe+Mow3RMvvXxesMBaTd8AIyDgsMUJx2Cs
elUPwyCG3vm+SpLsF/LsCGSP6CE21H/uPGdXlpJwctX/VmmlQXM7n1U9ydAwkVII+mhwPaFAzVci
K/2kUHPcuWqrPVbT2N6zPby2luguYn6NiwXcwM0HVMxujMMpDYMy56V2nEk5utpyj/RzdRRYxChI
2aDMt5qzM5oJhjF3YaAv+S80ZaZ93DhvTqHxZMYXhceGXhZNyPVH/LPtC6W1M2JzEYzS0XaLoYlD
nlvZnSj5yuEigkIXnpIAFDBns2BxAzuQR00E0tASv9XM4lBYC7IlS/nzzWfrbKTNi6aYCChEISO5
NWJmNmz/x0gxOcJD5RSAaTr8SvNQdPvbw16dIDsenVHqERQ8z5dRK3GbjVWWMR+T8CfFArXzp6Ft
Ft+amvbHmweDcoZLy9p2h1OxCUOIgrG2oxwfGIQgLzo+aJ5azsVu6BTzTu3oyh6kt0lkQa2M237L
3FsSfQEZYYdBItsQyYwGvrm03qrjzztK4ZsqC48pTMFtRSFxscHqpCECxOvBBCopCFtrkA9vXjaX
maDoTni1ljPPv1EvssqK5iQ6hXqXr0657r6oWv2pomHxcnuoy2uQzh93LAkETGb2/flQw5CMgASX
ORhk/D9Dhn/cVH9dlApzkzw73h7rcusxFp4Oqx6ssrKKzsfSGty9onGaAxh8OgAMNOPRhneQhHGn
3e2hLncDQ60K2KTVyAFtG5tzYiVOZmpUEnNr8luwTrtk6d+qjvm3a6VQXULpigLtFlYS1RWR1TwZ
QSHUflfZ8a9+cS3wXbK68xBfzoeqDiVRm/9QLbvQLZsqQPkquQlSHcsLxnvZKXM7eafGcvmBeOfp
wJGaUEFCxOv8A2V2mMT4oWlB2MfGoe7wj3UXp/RydbnnJHtlQviuQeflA9E4tdc//+c2B8xR2kUr
9QA5sVXWwwEgKTP7zfE8HMCVycvSEU3Ymxwyt8YRT0vLCrBcpSc7OD/i3Hq3pMZ451a9nA6xL2kQ
XGhYQeAfzqeD3M2iV3ZqB12s/tebUfJgZNK4E8xehhAMsk4DliGh/LZPFUYTSht1Zwcoj5Sjp9cC
gkdmLV9JkwUgVmQikFcAw/ZWGcBVeh3rVeAjUKvIijaxy9QLNWtb4Dey7ZqH2B5elaEO78zucgnB
GRGhU+SjpgAf8HwJQydHuavuCVVqcoZWytATjTLcuYOujELCuor0gt21Ka2dj8LNFBeUl8LAmM1y
N5pV6UcdEPHb1w9lCv6e83RoJXVzhQMipZKobY6SAuGhieskDPJe2u5OpKOtPnSjGv9EXaH/EjXS
+F0alSIOetyv3G9U+xtndTJzZ+BVJuhb385GLX+nJRSOXtu8FuOntVkvDmEaDvo7jY5vuc/svAw/
kKw61n5SQrU/RAjlCJgVij68AytQmweHHlgMQ6ygqKZqFQDyqMy66RFOzjQfkf8Y4Fa5hZvtlzqy
jZ3Styb426QauhNanbn6ZM5mb+VeWtVdtoceNczHAemO5cEa1Tzc41BpGJ8NIaYvydQWJnQk5LU+
1IhpGQ+lLuJpZ7chyFdl1otc7gY5WstDvqi5GeiSootvdkVLa2uOm+51xkxah5XSdP+1hezad1WV
0jPU2j76PAlUsnejEi7Rcz/pOBwUEOva3cJNvADJBh25s5vW/MS5r6MHSxcaZX+knPyMmNLYlzZI
6Wdpa+WHTmPG76JJ07ODhUR08zDYxjLt3SSXyK1oueEGo4EIVLpDNz+fvaoUiOao6Yz+il30w+cx
Gef/pXWPho5Yhtz0x1Q181ep0+TBUFSf4AVJy4o6LwdnhqsV0q4SU0+dh4iXC9CInSyYM0J3GRsI
N+hYFR8gYsXuuxg6X0E3QhXyPaXL2P49N0LJf3S1lPGj2qMEejRwrlK+afYCt6XHrk6cZs2yG09B
YoPy3xSaaXyYpmSSD3R8m1NDffSr2VVdeiobE8E1yFSiALNiSGe39JM6HNIS75LdhMCXPKrGABa/
aGidnFITp9mTXQHT3JloxzR+NchePBgJqg27GARReUxzgr2T0FTJC2jwWZ5Ivec/w2wO2ntbqpB+
BKiWH61itg71AdNqH5a6Lfu9XXYREj5aWo9op+jLhyQMLccH6Bsn742RgsOTuXTqcCImH9KjlaIg
tItBwqAVNGGUakK/ksgZzLVRIvw2C1mjDdZk3aMsZBb6c2H06EZU2lL47RCKyBs6PZU7aaUmlA5T
9KO3NB2SNbWFj+2qHTTkpy4Uo/SSOtPbB70FPbXLkFXu9rwp+cxeqZXGJ2jvwccLvGPHV9uVfN4I
/J3058Rx5KPbWrN+GJQlMlBNG6Z+P8VjNB6ryIQ/4ZVup40vLg0hzImmUBF7hL9r+1uI2Wn35I6Z
8y3uU+UjMmyu6ydhHZdP0Yi+gqfk6JV6vQ4Lys+Wlv20asoVvmONIvSWCCKCP1ax2viCrC2kCGzJ
1E+ohsy+lUMDIFgxEunBIXcxaqQo81zOIv2oqbX4qCH5kr5EmImpn9tpKeSLyn5BXBoT9vlkNZm0
vTJruuI7XNtu2I1A1cTOmHJgu40VOcMAe9LM59aX2D1XXlJo+FvH+uR8M+1wqo6JNBod0gkd7599
jL0nuGkoWS11w8l4zfs4/99g1mp9HFt9zkFKK+MXYMdp9jrbYOCebTgB00NH0aP9hAAS3z/p3OpL
I8ZI3cELcoGNqxN+xA0uB89pj3PuwUVS7Udnznn4TsU9Mt6nnGP5cx7VCWO2kuP+OKIZC28V4l/3
NPTzAIQbjGrlg+vPx+PqUmrt+85UJ49TwhLCxYnd71zDYXaEcTa0Xr8aRj7Mdmj0D2Fsu93BzfGW
9xsbo/L/6GzUjt9PQ6ShXbggGCkmV0WijkLg8mT3GPp+SBoLilc1T632wRJTtByHaFSmg55p3dcl
tPvpOYJM0+wTpc7r3cinxHK9mdV2X4z1It8nWRRCLWwF7tQoOPWdgp/IIIzdMIkS1T6zrYwnntoQ
ukpBW/IQm1MmT1gpGPVjLrt+CgoEuMSzO9SZ4bXxZGtP2TBBY+l0V3aBs4Ta/ETQbeq/Qs2UX3Kp
j/qr2TSu/TmrHVF+DalpKh/VPB6yIB+UpPPiRZrLsdDK7n26QMU+WClE2M8YvXVm4/fNbIqdFY7z
xJsvQ7jIbBM0/1CPdCAZoTRT7xRIQQWMBKcVq6TVEB3KGmXiQ9GE2eTLTvTae4xNluXgTHVd+X0d
zWysBY7i0akHC7/LfO6sb9xYffVzQZ1W2H6l5CXsojosxwNdsf6TLWZj9ofaCe1TJ2gXcD1ESxxw
wNUP1mJVyn6Qba89uC0mzD/gCuXtIU6pQR7oKuSq7k2ZiOKXZEZjF0B7beY0mgyxHKRJpo3cHEk/
ImTR8j02oUN3njaHItuZLfcmXIGyap5d+rfdCTi7/gyvpC5/KrKNwh1sIxLbhDjiD+0r0qY+c5bq
AUBYg99Yn4AmhlpXmr+NJKL5hv5G1e5y7mZapjDXzY51XvT8D69PM75zhSNcb24LDCVEkaqJjyBn
Lx67NIXG5870V/ZmhfSdhyRpH3r0/0yKIphSEmKaYrF9t5q1T7VZtGi/dRVkrmVx7PeR0llpMNtL
mu6X3BCIsxdKV+8V3k7laLkzcU1aKZhqR3ylKYCmqJs+/ycnfxHI3M4HR1LS3FlN7GJct8Q1J0mq
w9FIJ/GlTTDGeLHnTFW8OVn0b30U9cmHVDgNx3JBmIXbDGmx7kcj0P2KPfZIOX5cRmG7H13EHWAL
0T3U907e0qxARh69NSQvreq4wOr8ihmUAX2KHxny3Me2jmdjJDASn2exenyVufyMDh4AHO7f5Qnx
L0MJ5jpNxK6HJdb9Tqakwhy7HcsfcKBC1GeBYf2UEJx+TvBTlv2SriChyR407uMI9g90P63NDgly
4b/xF03kXoNEk76asZuUT0VUNBrB4VhrlZdPMDF2a/KHt0Q5V8mXVKZZ+6VEPhNarDYiyyDRpYH+
POnTC71G/MDLWS7i42xpsCq8mHfsswkIvXmVJPzNrqBHm0KNa+f3mR33+X7I5q56N41jNLyzhTLK
B2iLyhOMBtzbYrtPc5ZZtK+dMhh0iFNoP8eq60Lbd0AWKD7cXMggRJf8Ikji5YcIscXqg4KNsnV0
DGn+QsKc3TZ0cRk/h3ElcWwTyJA9UQobl0ei46V9qEMtke9zJ21LH93s2T6GyqAOP23U616KZdWp
xC7Jmo7Voibjiz72xX9O53Rq0Bq9+kWMrjH8csOw0fYl9i7zR4d/1XhTm0bz17kQUPvxL0+ODcFp
oKLiYPqokpgTsVvKXVkP9SAPfbEgUtFpFUUSr+nrFu+f2kEl86Qj6gm4ooHW4oOWDnls9bBK9p0i
9E+RQ33xIHFqBzqwNAYmN4gyOrZXCAMG52A4KVe2K6re152oj7/r8eToH53Y7OsvXc9mCJCTw83I
5N+LXdStmg4eGJexeLLavKgRFkwLapNsVvNDZAy2+r5iwzWfnKjWhn0TlsI4ltz2wDCs2TyQFepI
CmTQXh7LAlIqHjZGMj5mRps5T1CFxuph5RPVf3KrCfN91zvCYj/nMCVHu0DHOEdWsz9CvgN6ifOD
zL1u0LTyAH7Y1p410YhwXyZxiFog8orK8FQj8aZknlSiArEKGSXiv9wJs/5Q9HKhOSSgSB5SCBAG
UrvJwumJlFXdkBYTClgNV1rly1SG74e6MT5GTQfjzWwT2b3D97a0gkjg+utHiii+orjHhstbt1IO
YQgl0hvhelTHqQ4H+ZzHkV2gjUlFDx2X0ejyD6Yt4cV5vSVXxfcSusKTW2Tt8mE2rZ7tJqQ2fi2U
ElXJFF5j7IdRurgeRLtM8arKxpgr5im0Vt/Q6Ec9TWHpE7cBHw4XN95NOteQN6s9YRePm3XPMmet
z54nli4FfdJXckvy5W3vPSyL1CxC16UCqUfHxEVGVfaW/m7Wkd5A++BD1cSIVYhi7pCaNd5qc0Or
BOw+NRWKKSvDaVPoiPp+rGq9DQMgI4VXOSJ5D7sEyzzc0t/fTqL/1h43U0W/hYYJHWYUo7ZifcJJ
J7sRbhi0KNmmnnRk/zOChvGxgpBre71WZz+qLF4mr+CNeXWzSHH9JRPJr9s/5MqSUxNTqSFZ5tpw
28wZTUulAhgoAqRmK0/aWXPgo/cHtG3aA3TpIXDjAu+HpIt3MD5fb4++/u2bVQCdTAkGtTgc6rZk
BmSPGx7WPDpxwpbm0LeLDdOSkObrgq4oQj4FtKx79YvtmKQzYKJXFg8IhQtMviImaXDvhgHccTI+
O2wOi9Mb740ZMYdeUec7VZm1tnM2R8ajsg4oCcdCBewFf/5vNZD0n9POrioTOhOqWRu/+pwLNZWy
22FbF74jQB+/p1Z/T4jpouS5juyodPZXiUEq4Ocjp1hwdRRMqNOkVeZnsZifIa8j5Iy02/fbH/Ki
fLcORY+CNiqNQBpy50N19IyncqIDCCJz/gYPvziMrdUcCoRSjnFP+gZADP2P26NeW1q+II1Uyu40
EzabtyVU6h1JmylSs6+5S38pjeWjOgy/9IpkFnKsl1lIYNwe9cqyQruhIo6fE2KU2zJbNyi5ILMS
QWP36r4Pa+LA3JZeiAvA/89Q9JCoi65aitt28ZTC2q3NSQR2HTp7VGh6b4ZUTT0huqceelHUs0GT
Uk52FRAbXL+b4qElbCMXYkCfuxlRrx7RftcXpbxzGK6NQjGZyji0NupAm30iKqUoOSZ8MUoiuxIS
mA8W6V5H4cpuXI0gQafhi7z645zvRhSNUqk5OPgmpUg/92gzvEpWUj+1Bt6xYpocSjIo+GoPt3fG
lf240lRomjjgeLjUzsdVl3oBxBelJwXzN3ikTX5KB4mKimkggFn26T6S6vSaxX1z5/xd7klqyyuu
ByMbSszbDiG4BaudqYOcELWWfpvF8vNA7u1TMLoH8rpEw3DG6Qgh1Qe8c73azmcZihkhO5mVJ71x
sUXFwjSTPyLZRcn7TGl7qq59r5qnGJy7+aBSK/40k/B0h8YJe1Q6LB2VCDai0n+5vfpX1kCzOZjs
Kk4mgJjz32Xpa6cKUelTq2D2QVdrjLyOViR5LmHj4fZgl1uMiw60Ax2rFfdwcVy6SVfop2enZdIR
funG1vUGtEweJYRERFd0JS7e12kRznf22OUJ0qh0QhClQwtqb7u3Y9LltsU28VTWjVg1O8gLiFre
fPEwikvJUqMhDAd1nf4/j5aepUioOGl+QhpBfM7KJNzr8zLguBDeu3guD82K4+PQG6zmCu4/H6rD
PBhCMkVJs6qVU1qmxrFGaYYbYmnQ+0mQ48thZVPCePNdxMCUCDEko+vETt4MnGsdzPIiP2mpGPao
VE1enc/hW/uONqOg6gaclLADf/HzUezRRKoDgaETEhHWb71A1NLRl+Zb6Az9W0Gef4eCILoSvohg
tfOhFPIWDi5DhW6rEdTQaXCc7Pftjb+uynk4w8WKEKgDXxgXmi3kzkFBqm2dhc+V5c4LKsLasgO4
QFk4y4Dk1k5l3qO8XtvyJAOAY8CtcLGuf/7PZuw61ermKc9PhVyK79OQL492iiTO2ycGjmPtQdLC
d7fREg0ttanKJD/Vo2IfsCIh9Zln/qcj8jbGTHn7eOwJ0JhUsQAXbQ/y3Dq1UyRxcUoSXAyXJf/S
0ev0+mwMXDX97/bkrhwyAGcKe51HcfWaPl9Cc7CGHtE8toazK2xZHSsj/6jFpDm1roX70alnqmrN
nVvkyocDtI0yAO0n6AD65qWY3agvMzSTTpkonG/1yGXIrpT3wsDLi3/N2eAGwYYB6bGNsBu1S7NV
5eykZ3BgR2r5h7jUs8fOXu4SetdHZLP9iZGJKZwVw+JsSRTLQllHmcP61CCSs3gForW9p5jIxlPh
t3EpmWgzfFLavHsBg9n+mJp6lIESRjg2cHOn3Q4KyPyxzBAN85IpcvWHeXD1/LHNOl17cMxF4C1D
1Cl2GFAUw95O+mzaDQtthRPvaL2KhHPEDhkJtO14CjrKy5HXaLXyHoe+/xk7bp8iNssH8TOwIvOe
ugKilZneVNGpKvvI9mkPFlgUJmo875GiIM9GyRgJQKrpYfYgQJ6ovgmz1wHjuRBQIBXVVo8Qgas7
efCVHeJyOygk3KjwouZ6vi9DpzPYI2l5MunTfEP5T37AruaeW+nfbHrz1ejv03dfEUdoVKzH458b
RGXnOfnQlydUqPT6Ec0Gx/2KXQnd2Wyh1O4pGqKjJxqCtOn6uJn6Jy3Ro2IH331OdpU16n/QpGyn
oxO2dUN9dpbxfonq4qeASWsGTQqk/3s/KnHvDxRgo+D2+b2yxaH7w95ZXxEAbpvzW6BBGlJ7K09C
ZOJbzh4cwbQp6n62hPlmqQtIfKRVoFP4B3fEzZOFmZU1q2SrJwwYh4deptE+sfX6QEdM3JnX5ffn
OkIrmNyNtBEU3fmHsTu0fHQKcdwQi6Xv0fAddOSIiik+3F7Ay2eLyhLVHQYjQb2Aedipm6pOwlW0
EBf3fp3n2CIkuu5lIVZN1D5pYNwe8fKTcb0TjxPY/H0qN+FohURgm81Wfqo4Zz4KTRXHjkYaduGq
f3uoy9t9hWYDPwP4AXZvu4qIwxZtaMzFSW2KdqfN78q69DHboTi4lpOxIi1WGdDwzvV+bU3dlRen
AHIiJl1X4J9TlePWEuEEUpyiJEu9eHR2iZUbvtoYX0fu+Tvv5ZWtogG/R4rcJoEEX34+WrkiisvE
KU6ECvGu6PT40YjzN9M+KD5a1joEUTYEnc1BWxDjUtEfq0+I5+A/pVFtBd6Cciqf885XuzKhVSZ7
haDDyyP7Pp/QMEZIIIuhPo2FlC+J7UYPYYbFyu29ceUjgX/kbweOhsf1FljlIPsNvayoT1196NWR
RSvTyTMkbR1d3NkQV2bEK6/YK85phdltsgYZE6pVyOydIqpBhwa8xSGe8/nj7Rldpl4rdYqUi2Uj
gNqyMSaddzVMLdZtJsMltM9oZak53DezwulMKlPtZ/gVLXdW8sqBhvjPOwh8EEbLFgfX2c1Qohtb
n9q8VQ4SWLBnFsLdYSrwZtA5TxW0I9Asa3YJwv18a+ipEg1OF1anOJ2WXW02/S5txnvBzJUJcW4J
eEkmKcJuq69LDNxiabX6tPRgkIqocT4WAOiP+pBab86CeHhV0H0k5vCBtl7rIwK8eI/UzQlR625P
ROP6RZMa/qxirXh7e1zZhKjcUwRAJAflkG3NbMVQD+lYNScdSUMDhLsr3P2sN8O9KtO1gXgcV3kt
XDnQQDn/SFImY4pgeXPCATJF6mKCJibEvUz82iguKGbeLRjwQHHPR8nz2RjdHu04lGCV51gsmoOu
I5C2O8t2eU/AD4RkCT5xvZO2/J6qKxBuldpwcsM0sh90OaP0nCh9NO1n4aKsl8x2cy+suZwcQR8v
CK4PSBmRdp1PDvtOuqtzNZy6zs1PI7ECjZ6qSrI7YcblTl+dWTH0IQMH2r49uq3Tt10hleGEIHZz
oEg/eHDKOh/y+L3q8LUpER9btst/wUWsP+WfR7HTrIFKuDUAcojTw6hrEq0VcY/7cnVC1vreQxbh
odosHGw0G/hjNJ5ydSreCRukAYqzpo4TgYDbfftEXV645HDmar2EewRKPJvbaNTNtGsBE51Gqyuz
3RRNrn3QO0HyYNr5kJwov2vucc6L6OXtI5MZwLynG8gjuW7afxZzMSxsaJpFPGSNXlp+if5seTQq
FxzLPIN1emp7fOB2miXH8nB76MuYai2jsOFoLqD0slVxUI0+dpwkawOEJ1rPLvXlsxqbCOkuSvSw
0KB/aS299cH7hXeW+3IH8XIiS8jBMKDBbVksrd50jSyyLhhEYxzTuuNl05J7uOfL886acnOtT9qa
o2/uFSnVugfZ2QWZknwc0wLf2qL+5sTVH8vswofbi3m5XWGUrCDU1aee2tFmMDUxgDMpFqpAbYL0
9hLNh4y8AhUP9R7O/y/Z7DzXW8dacfHUE2FsbfZMlGhlaBgxEj1N1Nm7JgYTskMVelB2sk6MbIV6
ghlYIT3LDiNG5YkGxDh8XP3/sP8EQqj2nhFLPcQ7U/Y9AtpA6w6JmGiQjpG+emdOzQguK7WjH7fX
6e+Ft/3x4AcoKJOiUMvenOsp0tJJbeo66PJ0icGatoX+YugIKOzzvHTqxKPcnsf+JKvcPoUwP1M/
7/Sx2yWNzIBVpyOB91LP3XjAhzqK9llP1ST3ZFSozmOttLpRfyhQnta+GjFIh6NonfSnyddZvCzm
9sTphAx8l+axqnognVLzPUAIbBwnqtn5Bw2jiXEXwe1FUgy8W4rxR5TX326vw7X9QpBv8iEVemxb
F6VuLBXAJUYGUw2YizLnX4kWTM+u67fHQPZaf8O+m6ifItXmEUczN9EnAM7BuBZv+skYjxgMT1hi
Rsv+9qQuz7WNegFyaYhxMrdtTb3pXJe3LSyDiof4HeigYpdrdv7m24OQbm3pI2xHvrQlXpOsdLXt
4Ls8SCXfoTUaPmh1od6pnV/5QFBY6dpTviR92YqyFQJwlRkPTdCYcf6tVbUl3aHhnh1NraryO4H3
lYWjI7l2WdaGBOpi56/AuKilPqtxg5Sp822FUAYjr/ydr3N5H8J4Wt8YUgp6u9s6PSjyygR10gbY
KE0PCNsuCzLdXZ8ESpQZv0NLDM0dWt/lIiJMyeNCVExkfEG4gyGJEHTNExPnafxJtsaEQKVwB4y8
iSynO5/sygTXVwXNDqQCyQg3O12fmobYcVWCA1UyeplpNS24QRTUD9FsxAbY85lW9u09f22KDi1y
QB4ERRcka03MbtNjTRPUZV2/QNwYX/PKaZ5S/DvuxAqXuwRSHW8MvBcq3Fwb57skN4oab4+lDwyM
slWvLTIHilzbztnh9pwuB8JFEWI1wArUqC5gQkLF5K3AuxXOQ696Us9An0b6mznc8LcJ7igeEYVQ
99i8BE4RUWA2jT7ALuZHZDZHtZDvp7qHbzMoby/Ur3ExQTgVD0LX7aXRYJermLHo4ZL1+bcBbPUe
bPB0J3G/3AyMQpOahjwyjtQYz78Q+k5AUpVmCKZSlo/oodmeE1lyhSTey9WvfCMKpcyJOJzTvO1S
2QrGP9QJpmCqM+EDz8DkewXjv3kn0AXnQgc4QT1iC56SoqT3YVDfR+8M2xS8Qp+Fuix3gqeLuazt
vPVyQupk/USbZUuhMtljDHi9whPgfa+sXvZd5dy5jC6uB4ipHBpgQrQpVoLp+ccx8sRNtGGagky3
qZ8MqrLHYwwHE5Enxwkzeu/22l0dD90FUgo6YPo2vlYURL101GIC7MfcVyrs076aZP171OLsKNQQ
1sztAS8CeiaIddpKWFsDRHtz/7Uix6HA1afAbGZjn0Txg1ySb3JSj6Sgz2qoPS2FcS+8uD4oJ0tj
K66Dn68qevONUi8W305Rvrn24tNgbL2uxhQmjpPSs/vueSqmO2Gkus7lLIxc50rRgOwB9BCRwPmw
mKalndZWMmgjwPujquyWEWxnV2jZY9gL8YopyvhJlmUCsrNojVerMYzfMjQ/317zi8yR30HW+H8V
/lXq+fx35OncgM22ZBCVhoXA7tAUHwTt5cjvQ7VcKU6l+AAtl+zj9sDXdhfiHn+J+RQJ7c2ZUeVA
eUhzZTAM44wTl/WzAXzb4i7p9VX0v9uDXdxrzNIldqTmxP1J4nY+S2ru1jQkSDvGlOGfB5wlwPUL
61sYmr/fPBK5KAAqGKvcO1v92Cns8TxcUP6U+Dac8NKByjaoeSBHzdrfHury1mEkFFJ4exBKpv50
PqkFudi8ziDPuwDbv9qDnf3I2sa8c4NeWTq6qJTkuKJXBeHN0sWqhrFHmSoBdqnpS1nn9mNRiPBF
G7viTnxwOZRG5gnWFoosfbRttZPEM9fLTpGBk9rTPg3baSc1GEZxUr2ZMU3x9q+ADfkED/g2i6M8
rdoS/lBQjc3/4+w8duNGtjD8RASYw5bsoKaSkyyPN4Qjq5hzevr7USs3W1BDFwPMGBjA1VWscMIf
hs9OFg3PhHrySkB3ebh4TPlG1GbQJaTgfv6FqlGVsk7j+aQt9RzotZs8xXKVfRsM5aD1EhQ3EKgr
j9FrqwjWk4sULCuF3E1YAp/PnSczn08yBvzowUT6OrDqvlLGy9N7dyAdQYQX144+eKdt8SdO56bV
4MCdJC3wm6wDM4tA+LR7e5RXJ+QSLKxa6khgbFZR61/EerT5hPzzlxn5vz2oNkivOIVcGenyRIF4
RCUVeBpxNjfz+feSeuY4YjbmUzo1C85bXuQbHaywt+dzefPxaUDn4Y5KjH8B+l1wkJ1sr1hOtLw/
l1116uh8+sVc/63QMvx/BuPorqhfprXltTeZVroRxLST17szYhfO4nwxgQDDd4IrGnoEe/qVTsKr
8+MpXWOVF/f581Vc2ZR2MYzLaXKh+AWV3UxBrUJ1qT29BcpVzFfmeLlBTI1mFpBxPhr7ZPPZEMF3
5xm0x8mNiuakoRN+6D0P07HGm68AuF4dCowYwCrULCn2n89tbPFfdZfZOq00/iOZy1+MBKc9N1Rz
ZVKXe5FJofbirJyHtYlxPlJbzlHk1sg46o4iD7LoTbSbqLC+vRdfmc8KH1jrBLTq0DY6H0XOxaD1
ZumS4OJ6NOSN8sPM4R1hdGk9vz3U5bZg0cj+wBu5dM222kZp1rdWXqBuV5kWWLQ+hzieGUa813CN
wpnSU57eHvCVFUQ0YvU3RhCNlvMmwmiMxcOmwbRPi5I49/EChqFbzPHKbn9tFJdLg9vdefle5yto
NVALMZFyTkbnFtyyXlF8V9M0u3KrvzIMxdJ1061rR1/1fBjZuCnRqOme5kzGe6XPMDymF/3+Tbde
tKvoGhUj0BHnoySF1+FgmUYnTWJen+a1t+8J4a5sulfmwv26eutQQGeczYcpC02snnguqd8sflv5
4j6qaZxeOaqvj8Lm1rn3eDY2B6hORKN1VupigTx3905WersYHewrn/+VA7SGEOBHSJwps21e23hK
OgdOpntSEVBDDq/W7hEkxdx0Sq8Ju748dOc5A+U1nkHKDirB5VZWyC6SSolzhCE0MqG4vUP80u9q
BwgJeO3e1b5mDqTo3Ffxxh2Scse6BOg9YNGRIMA5fxa42ynz19n9os5tkIv7ToH/YedfhPIc1cmN
42FcVxvT90b5/fZRvDz7BI7rpUkFgfR1+wr1Tpz0OCtEfAuQlEZWyXCs9DgwKhMt8Gi45qlw+e0Z
j731Uk3j+G9CBtJUZZgTGESl4U5YHhXljs7UNVDPuk/PvwcgewqD1BWooFEyPj8t2Lx00HcWpALb
ajgRkdFxkPDafZjO3gewZ2lodE19hyFe8UyWNV5Ri3tlVRmZw0rpdWVnbXY4sNfSxgogDukuiBP6
GhgVY724I16TPEnJNZ3fS0ocVWuL/QdjY23cbAWj1VbqDppwcZi6Yp7+ai52xHdxASo2sDBa7I/p
ili4WXhplN0MU/O3ZeUrsEWYmbt/95YCFr7Wgckeefs3k5d9Ase6zESIG6q6G8xRD7VEgTWC0iw+
iN7u7eHWHbP51lyJdBrpv9N43kIJGhTy6NyI5gTnXu47rTFP0zTqt16d1DcAQ5Mb117Gr28PevmB
0TOHekeyQgOEsvD5BsNk0Ek62+tOOJA2HHuJGDFEREc6J2y1ULJLy6W91rjmJr6YKzmYsXJkVsTa
hVFSJFZtZLqop7jtXSWQiGUPQdO0Y7t/ISPcDUO5PLmaUTtBPqp18m3xut7e2/AEH7uBujVqUCre
oYXAaCHlPhJRmnMDAXOheFXBPU4lKtUBVLvcepJLFZV+HxPwPGj6YDS+3cMbOtVtb6YfmzkrlW+F
QuuCXvZk9av/dokrG8bmzW60ZF/+yqY+dmgGiDYmo6v6vNyJCFbt51nH5xuXVIV6rJO1Q75XR1f0
2MqixH2wYE89KWPnNt8sKdJ0jxOB4+3tulfdoz2tSh7ICTS/G+i78lDHEBZv02gYEn6mA5NMHTwH
ulc06bgxGtozdBDsElG86T/JdOx7jArLFtfcIcm0NADfs5RHXXaq+p9iaqNyo1XL0iJpqlTDV90k
U0z9KM48dV+1Uao9J6PnTg+iJo/4jaVzinxAHs9T+nc0okbc6S1KMbfx0iOLmmlZMwa6tJHpkEMW
f03SRGjHNF9yEbhZDTyJSo6dqrdCLV06plMyJxNjpyg4OfvJzaRxcFLHqU794Ezic6qWcSwwSnVT
PAuwRW0gkxM8+WDvtPHR8zKdo+BNaR1Mg4RB2FDN1Y9eUjnODdNO+8DoVFl9iJYu1VeZ0aJ97utM
8ZCi0JfqBr+g6E+tdEv+DGU//mOjSSL2EgX3+L6qNDeqAqOI4HqPbQaxP+tLtCxaClVIQ/VlW/uD
7C11H9EMxpS67AwTRZRWVZ9agtzuC3CSWPs8U1uWn0ALd8PJsOYWYSXErvEf70skYESSO/1egg2t
PwxZOnxfDDSk73nDBi8QqALFu0TNvIWG7ojWFXa5UbPrM8Q49q1VJPKI0WY/3c5oE1joPhRzdeBT
s8cMnbvvxljKxt416WSLMHWSdDyorL2D27eSO99pZXvxn3rS+mSnjZZXQ2/JGjighZqXj3UrRblb
3LHOb+rKadM7Vaj6f9jb2+lDo+PNfCq7qYY90gqcuHuBOPJDLWp4+8jFZF1QRor2aTBnt7mTCcoj
QTbqg/Wg89lpA3aoMdw5emLfow+F63SNiWd7F9P71A5ICA7OpxkanniS2L9nj9ID5LIDG1R33+p4
zh9QYEesJGehumPpaLESiiGB642qiq19LdzG/Z4iN4Kmco7E2YOiApM4CBoj8zFt7BlNFd2NdNUv
EiMf94bJ66mdeoxFjaemb4T8MlrKrD1aUYUIaQoLEA/WCqE+qfh4Is06XqRY0RwmD8d0n7JUHYWT
g2hUsEi0su9LZayfJTWqyPAjI0/uq1Rr76axHBAIz/HoPTpNZ1iK70L1+0YrP5pKOCSZN2Q+kmVc
eTv0lUT8iQQslngAy7TydmasOO2hxV21LVfHUoVZK3EaHQxQZurDnHE7+1GU99Fppjb+DFrelchS
edZXAm1U/gE8jugOiUG3A3jGCnVOUbvebqJeWe8mBSkttFDyZuY4pv2ELYpXosjmzLiEafjeYgjt
Wphtd/XonFxser3bURXVH0OwzW9T1MfKHzUlPPekGLixfrPmNPmtC1Mm3+D9RM1tq03DLxhxLr7J
CEd5/qhWqhsobjyYu8WKZ/c48OgroZywMXpQvSk2TqLm236yBvwOjkpiOLlfaHEtnuPJojKH52cz
7Ro0MWqEcozOPKkpbvdA7Zwiv1d5MGe8QEZrgcTSSTRRRdmNwVjF1bJz+sk1H8Uix19gKIfnYexa
9WHI3dRFig2JRr+QxTz8fftJfSWGQf1+LS2zaQENbcGHdcI2F+ViwJpP1D18rGmnLGZxjzeQOBmo
qx7RkDLxFxqa+8GskX5xkWh7+0e8IKHPownoFBaYei4XakHbSB4UXVOXwjROaRfjHTktcZrviWfg
To0D/sIzn9O+rfsW+s+Yk0F9MbTaqb5quTJ/4DIq6l0hlx6JD2NpsITHUTzFjbvWnSIRe+yiM8Px
OZhFH7pu2yMjARKm/a2nnNVxKtz+ELXtoOxB0kwYcUPeMg/sAO/rXBsNj7qTAObyp77tyqDqkW47
NLAa9AJlK/poja9PJk7fvh0Pzq981KLl0aQ1P743xFv1GOE4Avh+8QHchHgKonlyGQoZFkiOG4HC
89/4nF/hHueuQvmst6dMPb39bS5SBwZdCXpAskmEac+cx1wx8LoFFSYZtrE27BcFD+ey5Ob6P0YB
NQdHDzo3VeLzUepqLpbFMWToZGK8cxtKmanVWlfmchG0gsYgW1x7A0CtSBXORxkHzAZNpzQJ5HSL
CAAODFbRenZnJUobErR6J/b6Nd+jyxVcR10BgVgI0HTdpMSDR10CrS7zVCMEV6IehNeKD9FiulJG
eG12MBwpc9OipAOy/v9/oIepQckITxbrBBCkH/a8p738NOB8bAR6Vc7ga4ysG26H2lC6K9nARWCO
kALqkUyRvIvjt5miVaNSxm5ECmaRv/p8vGua4aeXOn+FiK75Hr4+1lqWgeGFBMj6//+ZZl3MVtXT
fD418NYQUYqi9igX1cOBwkABgEr1t/fuTSaHgNrKraD1uwVcIQo3W7rC5Ma8qwJv9TtHerC+cgea
r2yTlVOBbRR34UowO5/X2EgnKgvdO5U2zN49hC9T9wsdYFlgWYjVBTO6jM2thdpmtnPLduFNz2Yo
eZhqKbe1lLq4aaUVmzuRCUtCn/NwJN9bSz0Nu8hpivnWtGuJxFXiDO7JWj3Q7ECPcgTVlKx15deO
o2kfdKQqnxB/G6H9qnG7BEQrRvukIavVPXlyiqNjRYu4x1R+iNuTVaayQ97QdtJdDraUiJnEDx0a
HHCQRmxiVw2AXOUdvydT5rDSFki32VQr1Y0VyWTZo50XPVe2kg2+13uTfG8ND7zXChQBLAAABuTS
+bomQphYw6vIhyJ6JAMbfTjY/EhuXoEjXH4/xqH2sJYLAadu0TzxpOl9raOurtltcvI6K7tFca28
tk34tWcv5TobwACUPYmDUI0/n41BCgABAcEhJFqnm0y4MjCN/tp5Xl+Si1GQGF7ruBTYttbAddMI
cn72Ioik4rlGpHdvyqj7WBqeuHInXy7bGnes3FSquSuQ9HxCE2vWod4mwsoosiddH+rp4EhUeK88
nutnPp8SFFQd9SJ0UFTQXevv+OfamM2x18tRScKFLg1+iRpkix1hIzTitjGX2W/guuGS5Si97Wdp
3l3hja4f5nz8F8r+CkBkc9AmPB/fsHD7LhpKfrgCTgHKuegdO/LGNfonNxuuvaeXHxD3YyokKlEV
lZJteRxSaFv0BRI+UV3/0NRsPBSwhPzFAo3+3ttxdYkkJKHtvopRbV5uO8YimE4uUX4mKbXl+R+r
GN8NW+JvhnFLsZ/+BEC2zfvi2KXUG6koFPUkac0wEUDXw7vpbYzyUk3GZcWmkLa5KfrEcWsnm+Mw
LqbsJ3CCMpys7JrG0eWGp9hPMcjx0KGmBLIZJQFnQcLuxKGaZtSpizLyTqK1rzlpvrIDVn1yriPa
S4TUm2HiuenbdM5FqBTC/GgthnHCbGsK3UHqu7e3wGtDocRF5ZVq4AqMON/aSZf1S9G6IkRedAxU
WuwHhGyTByRnqiu77WXjnh8jd2XOm+tBhhj1giP65xg3RouOowYrdkxKc9j1nlkNflNUXLmZ1VPc
Bq7cZD+aQks029c0FBn9KesgDlpiRs13sVyR3XWgDrLbeomldrCXAq55gQeMfjLGdBBXqtKvfG9+
LqcR9XGuuW1uA9C47LpKS8LepIZ4o1GXNm76pSHtfPszXA60RikAHHRgNrxEmy9um/nSNGmchY3b
luQIefrB8uQ1A6vLe2xdfjpupCE0Xrb5QJqauG6gxRD2mRo/IBi5+iW3A8K2GsxaNEyj+srN/dq8
QBMipQFOlmbJ5vCbmKgmWKhC2u0XZLmQ4JV7GSXm+y8ZD+zlijNmE4N236xfk+A9a0gHZj/1+ZDq
3wlaQX3lGbg8K/RFoK+sIaWOcNXm/W682tFKsy9DfSK5Dhp3SpD86vX+owp+9ppP23ryzk/LqqrC
HUPo6tDe0s9PZuoscy87uMFuOZsPFWyEhUp5r+SohTQILmqgqbOfYsyLCXTfRCmK+xxtg3dvzDXh
IkfATnqFNJ3/CkeJWnIGCvZOa8e+tWTKHRqbypd3j8JLBDoAvNQaRa8r/8/NMJWyziPbik51nGr3
kE46H2eB/Mr3W6Pwf1d07TUiSQNxnQcJOMJmRSO3UvNohEGOsEVfHz14VfNNnKtD6qM4u4w3wkUW
1S+tCK/etye4LtNm6HXnUKghO4DKsNk6qh072KY5UGydxEUmdtKouWv62KHG74jGFzxWmj/KXiXI
pt96ZfjtMWTmFmRsKIKUAiDwbfKTyR2HOc/zMuzyUgk6fZwCXZ3jK13qV9aXG0xdL5YXHN/6K/75
iiTHMVYqSxlms1b9h0JyUQRF1w77ySKNQd9ZC+ZE2v+9d2lBPa/YQWIzrpqtWMU0IzStaUUTQjX/
kzRz9UnL82mvrl3gaHGSI+CgMeha2/389sCXi4qGJChCthQaH/S2zqc7qhg6oJ7RhNLwcP2BOPhQ
d6V+ZdNu7+x1WjTpMDdcyxDkzOejVMq0OIVZtSFObt1JuDTm+k4bD4mejcFsGsnxvbMyaJd5xPMg
QBDw2cyqz5AvAxlehK1Ked3qBhDzlGOvzOryPEDAhQu1hp/MbAvOQKPadYXq1mHcdlHn6xZF3KC2
7ancOZkWDOqNXOamOTW9es1J6+WVOz+LK/+cZiApJdCprahOVVlJjwBIE0b9osd3/OmnE2fxwVwF
5XcauGxEwNp6Le42hd76durN1U3SxZMdJkvVpQGJsab7QDHwpWCGJECJB8Fvr8zukhw8e+6z+2Wt
Qsc+/M1BHPIelZsHTVbz36WbzV9E/0NJAd9N0PmNoyk5NUZmOYFqKRRyEYBt2n2D7WgGlVyT0TGa
6h7rhrhTnzpq5BTXqxxtJbCa3eQjWl2OgaK6UexPWBM7wRjlhn07R5kX3S9jZxcHbtTZClprnDOf
Syppb/qkszRU4AsdZWd4382XCTVu78GLMN/xZa/T2esa+dcwJkf8KY2lW74aiimSG3BjVU2zDi9K
FNPE8LnKjaYIJwVR+F0eV555O5aTGu2MOp6ik2oOGAi4eE0Pd7QijKcp8li3MqdCsUN6waCToWQo
wSqVbX0D6Vq04dQWwzezNarfeq1Ka9cgX50HaTvP863IXLDciUWaGxZA6d4rq8gLhF8T4SkOPUC8
tm+RXbZerEU11ebMm8M0xZLXbjvtqV469YTXQPmhboBQ+JS8rxn3bAMMajSr5SVjrgcDTO/5WU+d
kuu7n5uQsDZxWbNm/qFXdlXzNHjzsFwj4lzeLURKiMRRuaUxT1x4Pl7n0tm1o7oNa7TI7GM1KlZz
Zyy5nQayru3Pokj77kql85U5IiyAmCCP4GrvuZljDFYKJ7sFcrzGU4RsY+MrBtlaaizv1VhjOZkd
iEONKw0i0ObR1aNy5kGHHJ9ZvA9rP6y+qZFSei4rr8KFwUv7w9uX5ysLisqyBVwHYcgVOX++oDn0
1mWh1h4KFSAiSFEod4ElmsLYR7HZejy9pXVNA+CVFX1RqmE9EceBkHY+6EwjVRetM4SJi427LzU1
2qtdh4RSCsnuSkZ0OUP75TFiu6xOxVuBF6sQLmncNIbEvdlH0mAMyWE+HOHCjR/6NLkWubwy3qrV
BPETEVfWdhN/RumECJquL+Fg6nXsyxwjH79X4az7i8gHmkZtHl3Dq16uKL6Y8Pr4h5gUVtf5itJF
VHD+GdRwtOzyIZuK7FjYsfjRcEtfSfxeG4qkDO0mwDiwrjbPu97qnYk5gx6iJy+/l0o7IahOAz9s
rKK/ErBcjuWs7NlVpYRuIVj382mJWht6ajRGuBhjfyKs0W7FgJXT6CA19t6DQLhC8EPBh+gIxZfz
ocx6RmFEChtZlCwibejnu6LR00+L3ok9Mnbdu8cDScpNtgoYrJqNmzyznAU65qZih9iaJL4iENrI
U/1Q6foncCztlTvsRdvyPIRYYwdyIop0K4ltk0n01ig0BYhKmAxo7wXoCgxZkEVVpnyKhiyawARF
rUq9OqUwPmkxOtGTaZbxUVFx0fsqJrWcDtR+nZ9vL/u6rJvfpaOsA32BYjXtqs3GpQSXan2B6sDU
YUuQ41Bz0BUnvlItp11zOQ5leZpi1CdhIm0FHlFYaHmrOsGuFaCbylWM8MbGBsH43NdJS2uz6Wyc
OwocwLvjHAG62rVQ7Wa6HHZd/RgdI1v2aVX1zg7xBEP92HUuRomicMcv5ZK5+lPqppmxY2/VuL+o
2mQdRjtzafPSoVAC+kd2dVv1RQSlYZJF/b0bW7W6zwwRxQfuqLTcxXrnfsATOPH20WqU9GTTib6j
K8zdoaNWruLbgDj5Hf2VEqs2BPrG29Qz6+yWAKUMS6Bc9JMJ/JUAPyr3KXfG6SfJGViauaKdv0t1
dzR9mqLSDsBmxIaPGQkuHs1kWL/bLKrdG5CzOdipYhlxhogb6KeNmynLTmDXmf3OTAwmfqfxsPSn
QRhptKMxbphhHgEGPCy94A5X+yRf/pQVfkaPMBiBFgvkGvODAZai/tlmIpfHXs1z3pmIyxlt+whz
ro6CvOTJg5wznDK43jEu73qVjLGPIFnW3ZDUm9Uu0XLz0SmTvnscpWc/G07RzAe8xmnkp4gSKAdr
8hBeEWA5XKQKqogepO1E0a4xcvERG7zCuwW9gytP3aCBjbNRPJF/Lc5XKlBZFWSEOu2e5NPJT06U
tiZOhGNZ76N+1NS7LlMjaw+/GeiZQIECZodT59hkOq3hoBVZiy46FJ7aPmDjh/wg0DVFOwywtX6h
caqMQU1Eq97RcbdiqKMe7l1FO+OUo7rKsuwVQZ9stzqD/LTGWquPqp7VX2fsdrwwpw75zROpWZP7
J7o4GrmXaXsbC6rmaZmgHV05NC8pzeZsAt9fq6w2OAmOzfmVGGtTqWsLKU8iDRRlcl2WP6S2uo9b
yB//nlwUlvcxzh+/dJEMt4bk89a4tNi7OabbExhWWrqHoVe9T2ZqxAmNYcLiwMxM7avTK5Sjqwg9
lJNbjBwWpGq66Oi12vxeyQdqQGAJCBlRRaPgti0iOnO3xJZVlqEh8xywUtE82phQXUkQX7lhaKZa
K02AmgVY8fPV0tpoSO0mrsLOBAVsL43YR1XdHI3iKq3otaGY0JrEr7WRbYad5Y6AqjtXoTWPBdZU
zvRhSTXtt6fY7pUKySv3s/Oid0WAuJb2NvdznTTEG7ZXh403mvdokmiHdiydm/e+ArQnEOFDFw8y
Lg/t+dpxjw2YAWZ1aDpRcTe5ZX6UxKrvjlzWUfg8xLtrTW1d1n+rPYpptbOR1GE1yfkxjhsFWGUG
hhCt2N37J2RQWVprWNxLxmbZ8rhTLF2IJqx6Ld+7ud3uCAmvhWKXH4cOJimfAcGMWufWs9dTUApK
takOl6l0eLXptQyRKa7EDpcBLaO4LpGYgeg5sJnzZVMoQJpNK6ka0bi8Q7F4Ps4axMm50YdbQU33
+P6145xS86erwH8340UWqAogdE2Y2PhuZWVs7Ct1aK7M6rW1MxEqNix1JaFuN3Y3Z0UPamD9QjLZ
130OyrNyrmGALk/qajiARjzbTiUZWH/FP1uOpwToep40vM29vVOd3rspPG0I+qWMrkzoskDFUFRM
uRYonnIHnQ9ldAbRjxz5TOC1gnwQz+6QHJdRM3x1USdCksLAfk379PbXem2GSDBSn1op/GjInQ/b
ZXZaRLbeUBdLkgCRUxWHSrxZCWuvbcTXhqKxRbrKcCux93wopV8GfARwM7UUC0c0RJxpD+2cfBp3
b8/ptR2/3qtrRgUL3tpcFLYnFHMa8ybE+/reQcsKMJ7sEdHMc26M6Fo6fNFmJFnk6UDjF976qiq8
uf7yLlFkqzLeGKfJnSa77DF2nf5G8fAINufC22U9YaZC1vw8Ast/GEWJ3yYOtd+iuMsPPbiGIDYg
wHl12vtWFCtXLugXz+LzWIB2FeKUa5wOYmgLZpvaSc+UBG/CKO/K5eBZKTGpl6qeDEgTC8DqapNE
B6sGze67dSOUXdNY3pNox/mHu6T26AvFaSw/Gc1y3FP+tiffiT0uRqlbiGUVTMT2W20ZJ3+CEt/5
Nr6RH2VHBrtzxsRKUP3pSnHlU697Zjsvby3/AwOkeLz1aiY8jDoVMG1Yo+cUuGLs912OKeO7N9QK
tkLFCHlP9tSmJiCFqzilVbbhHOndziiE/FQjxYNpQ1P+h8wpKfT7B+TCcRkTxwgKO+dHBTDvYrWT
24YxDg7AizGeTKrJ/Kjj5v1HS6LoSqx4cTS1F4MhaMfcpdzamzu7JqsEkjQPoeVCfPcNveLqXhrs
KAN7cIzPb8/uRdTz7Ksxylr/Q5vvhYG1OaBl2UZ2jVMuCtxaoz7UtJ9HuAR17oHvMotK88U4624g
4ZM7+86urfwn1o8lGu3RbGsnHtXJuZ07N9H2tUhS+9tQIuLmz2Wdo2Xc2g2uSLXmRMuu7KLBCxcR
YUxHKmBLHRQFSP76dmizCa5uh272vdYoI/lMPGqYJvai945Vnmv9ibi4E7t2jj0q6zMwYfXDNFVR
+0sopIy/C0wlvafCKEmGTBUd4jtd2Gn/cWw657elxcV3SvJr/wuYPGpzMkv7/xLeTfzsayP1/Ayr
3Wif2JnzMIFQyT4b0kx+QgFwv5grKeiDNy+WddcvXTbdVRNlx/fe/nBtwK7QcAVOzTlaj9c/79sE
fwXcz6CFNViBved1g59JsHzo8V/jgF1uMYZC8xfBlBedzc2WhjTlYjBsa2GeZMmXulDaHSU8WAa9
kWRXot6LB2AtpRMhovYEf5Hs53xa8TRjTl10WqhMpvXXGzsBxbNzzc9oHIpjoVXmtR29vYa4f1ZA
OtJ3qzbvVnxDMTsFdN1ihJLro95P89LK/bK0yYdW5Np7Bey57QhFoBGS1NGp39aeCsnWqMvWClMZ
qzvUQl2/UQfhG+r08+2TCrbucmYsJP41Li8cKsCbq88Vk+chCL2ERJCK+KF3kzd8tNV5XPYUxeBk
RPNgiKDVurr93EC3eV4Q+BzCXMIPCkY2OPwHqloYlfbSu2sLc6BaULht1TzoILU812+VYlg+aPBZ
Fj9GEqT4iLmlLINiqu27mvp9Chof7cHdoo2J7SuONkPYXFKoEunYYRAUS2QT/MqMqwlaShYnB4Av
c7prWZTiwBUz65+WuRTOztVm1/3Ym3WFekPaWQZ8hdwFpj9kGMN2nLD2jj8V2WFS7Gn6yJ0fLcHQ
W3CD1Lppo/+E4YrvKBPSvorFYiWHyBtG9agjoG5/z1XpGYBBvFL5hO+ha+0VzF7jg2UtQFexoky9
oKZjj3fwgp/8XZm59o986PMoGMfJS/1kmaAlWCTaf9WOth73RNHZR1yCinHnSUtqJ82Ihw4owZwQ
Q+RQALRd4uRZgnNat4JVZaUr0R9IDprpy9Ka7F1boHF1yI1ESuyvZ/EFY3TMlOG3eX/rcVGW+6ys
socKVdFPRDH4AefLnIl91ivO94HqH/S/CLkSf7QGspO+WztUUkj3V7qoM7WTPlmkv8xqpR9atj7W
vZEifqGLFeV+DfYIN+tSSu2/WBmHcq+LrLePSdMvbuB1UhVB6WYZZGxsR2BbT7b6TPjReY+Zjujn
/Tj3aXlws6RPTi76QNlBFei8YxlPojj6+qC19qMldNHtTaXw8GyWpFQwPecEWsjbx2GLkFkPHg0+
/gFQRr9sWyOAYF5BQbRJOipv4SFxOwyGDeGqYACywqbRQ+4z41rR6fI4GbgwBEM9N9ewhy/55/kD
SrOcQiDKaRRHeLXPLziYb3SVoFSGmtUb7kdM1YV3ky7EEoHZG2p1VMB/aLduNciS4LPBgpMKijUg
sB3Hyb5Liml4xHndzY+ZVUT5sVZUTJVXSZpmRxPOEv6gVxWSWl6h/JdH1WxQ9BxS71Bh+joEmdvl
z7IfhmceZ1zPnL7Nzd1QeOkUqIOi6h/rsqr1j12eGj/sGHXjgzKLwgrKrBq7G06tIe/NiucHI/u5
nVW/K4oe1HWp1cmV2Obyo9FUVXUaEBBS+O/m4XHzAZWiJsOruEyd1J+tInU+ezQdo9MEuWLBVoeO
907mqpJimt4gKOP3fW51397ePBehKs8rrG+ADuDtIHZsYqwKnl4szc4LJxwLgo46Fx1d85qcy/q3
nO8MovsXrjV6elBxNk/f5OFKV7aKFw7poM8H4KM4RS4qFrdua6V3hlkY+T4eota5ErJeLjMpJAEr
Yd3K895Swwqa/1NTqOltUw8DXXl56DSnhVzbnRh0wVy9LXalKo9W1T2/vbIvLdzzSa9jUzMjQndX
8Nj5cfDE5PaAC9NbtY8GKr76UP9SXDX9ZCcxEg+xVNunpFTkM3iCariZXCGqQFHQmsC6qLTuZrqm
/0Ev8ArgwsWo71zgvO0eoc1pvBe92snD27/4ci/QxFg1cFZoFKDbzZ4E/JxhUCyyW1RyewzW6+mY
Up+/cl1d7gXyFY9WO/KygNy28FdqFuYSK3V+u7RKNIUePMYnjZqTPNhSxWy63HvTNH94e2qXsRc1
Z1J8AC9Q72kznn8Lu+rUatSL9BavAGdfTrb+zTEKhXuwTr6adlW+VwsTKx/67gaEwJWWaFwg3VLL
kCP05FsNqZrKN7mhcWhVrvHpXvlkL/ohq2j6SgvbhMokwqKY3TG9rSxE1uYePF8ZT9fACpefjCo3
FQTqCKgzELyer56XzW68gFFYq/HzjVbF8+PQOtWHue3bj2kmh5+W2k1P7/1kLCDNYOpOgAURZT8f
lEaA2etRnN+6WdocZRVrzy66V788pdZ25VBpV8Lzy6VEpA5Bam3FBMM3WFOFf7KOjuip7Wmm34L4
qny5UPwkzMyDt2e1/i3nl8L5KOtG/WeUVDPpDQFCvFWlKR5tMO5Io+OL3oL5enx7qAtKKvBDTF/5
F8Jx1Fi3FSAxJl262HN2O+Zt89dOeo8nVXSVRX9t6dObBrv46GBXdKj2S2KKem/brVQ+U1hK3SAq
dDZSIb0Jv6YsB4qex87wZNlV9V12XvaHK91APmKmHWi0ZtvsC7WvZ0BsSAY8UD8bgdIMmtIEc1b3
sd+1Zp4FeRHFDuA2eku7UlNaY4/HdvlDqfql/dgPYxL/inFQj/xIyfonjNCm5IGi/VWXvIvvQGHR
WiX8qKOjO32hNaKNJhAyIcKGkGRnCXQv2r7R91VlJ+/95C9DvTgcwmah53X+yen95vitxSJsbemg
smoSf0biR078fHz7i1+kRetIPOagpmiFUR0+HymVVmJ6JYSJFocjHyyveLad2LoxE13bTfXcQwYZ
x1t39por9+vF4XkZmTL+/zg7r125caZdX5EA5XCqjkv2sr2c7RNhxp5RjpSocPX7kTfwY1ottLC+
gYHxkdmkyGKx6g2IjJBF2Ks5FmjWu0PNco5W5145YeqlA+e7c5tvjULDABErnCmW9uHt/LDMg3I6
F8qTGzXdu9od5XNYpc5rr0HmQnEdAeDlNuTP7Sgz+EcF9LHyhN508q6pxvpN3ll7qKyNuVh0CIgz
yy0I4O12FChUpMdZj9IPtgHOJama+oMOnse+Pt4Td7EbYC6ceFpUGi01OE6346CdMaDIkUaBYqvy
J9L77g+cDTo8Dfpxcj4NVSHkZbaycO+e3zhhoGwYE8Yl/1vjS3mRLqSeUIGA1y4wsySusZkvWkoC
reclO8Fuazl1ipLklhxmHquraWa8Y0dQpoHoHE+eaZXp1dGqbELO4/XcGojiBnJtKBSpRJDbgeow
i4s8DBnIw0wb4RNxpdWcfnn9KBSP/3BUlnLKajrQPVEMLoYo6B3lH6/R01Omh3tMpI1wQc/y/wZx
V8eJ+A4DD3Qu4cKefhSeoNBmhb28QnuO/2qSzjg0mp0RIk1e8q+f4AKyIqGAPHnXbVbpTMjerYAM
18I7O9yIfoM7+M4ra2vzEzCgU6BiBCtmFRAjpD1kE7dxoDmTOFey6o9N/dFq3qFbb55zEuGdaW1s
ehsFwoVyitELjJXb3UF7CcNLS00CPTTNvzyjxXd1HO1ZP9HgmPYMITY+IPksZesFp049ftmr/0km
2jGCmOW5STAlVL6GGekPfDDro8w9+jdqql1DyrZf0zROo52JbhwDghY6sXi9gP6/4+aVSiO0DK0u
SA7DFRUHni5WFe2c6o3lxM6JhJOeN+yFdQu/QYaxSxOIZxArtYtqjb8MgGOnuk3c188HqB4SsRBi
KKWsgRZNrPVDPzlpMHp98y6rS/UneKR0Jxj/+cE36R8+zgvtb2l+A9pa35NjR6ycqjSFzeQo+EHA
Nxvik7CWzsboOiglEcNpfM2RoVjRQXbKNJI5AXun9zkqIx7nzSCOvW5TepvjAdlNI3UpLOnoiqnH
1qw97U1Vx113DPuODpAK7udr5Xrlv33RSCg3XmJ+mQFHmc9pqySmP2NDPLeHSKaW/QkuO1lgkUlL
P9ue1XZXuzDy5kOZzca3OFKB9T8OA3fvMi5YOAhAoGkwYBmwSoeB9XMTRwMWq/iRopUjpqPAZ9Cf
FPVd0hd7/ML7/UTqgfkSyQP1CLjhtwemjumYpMiqBKKEK6Cm6NJgapj7cPb3cCH3B4ShUFujq4gD
E2/O26EgMoZNW8Oykmi1nlsrjy51Vf5+vHz38Y3mhYeiAzhH9u5agLU1KzvMFVRQp8JNTqY3iB+D
7uZvq6LSjujADu+yWO4pP/4xc7rdxOxfynsLMoCLcE0y7sxsaqhrwHUQWW7bfjYokXinL/CUJyUp
RRr7mTl43jtt1OPiAwpZtQnU0BIoKJSqGsafcSqV6lcl1bP5R1lJ5bnN5lL3R3ZvcqDc3X42TTm9
rUa4hZClXBS7IlGWwh/qUEfZyCxh+6mVyL5nFTK3vkCRWF7iSCn2nr73IRZa/yIjQHUMJNG6cFC3
A0mi3baBJZ3a8mO36t5Meqy+9FE3fVVl3V+6Lp2HN0U8CWMnXNwDbMlEORoYzlGz0Igdt5tI07Mp
N1JJi9dEjO04OKagXWTMiv2xTr0++9IneS3eNlnjVh9Z+il60vqs/AdAd2x8sxsx6Qc1oQT78fG+
u9/ci9MXFHPyH6qX6/TEI2P1OlcUQW9Qr9EnMb/X0HX49/Eo96cVVpkHcpqGM52ztXVJ4sgE/BZc
TmcCwu/XQEaTwxjxqL1CP533vCruY9GCzUBrGo7uwtxbLTZ6L7oxhxwmrIPr8mS6Cu0eC/hsfZhj
e/xmZYb16/EMN4fks9psLqLSGnPn1nk7emhABy2uXoduUO1TI1x5rsraPTVptmd+tDneIlEEdohL
dU0StLFKKJADIyiNQ1if0yEOv+pZWbzQ+OWKSVraKDsX68aQ1G7wbodZzwFaJ5lVq2q8c5I6ACEt
rkrctgfdaOMrdurtMUN0Zyc/39g0MNTR1CFvAP261kpByKwWjRvXgTll7VnT8ul5yFrnjUDIbu94
Li/B20C4kFkJ7hwFksu1bzGdOXNU7R6EoR6BMEl7a3JgFbj2lwnx1D5IRe1+6Myh+gAsn55HVrBt
D1bXmcU5MQw0Fi1HdBPGd2IoT4+31v3VwBrQGQJxRDkAmt9t6CiEyDJKrWXgNkWPLK9xEkXa/EOB
qziMLcWYYz+Ieiff3lr8/w66xI3/JKQow4q5C2HBqXhbnUVeeEetjFDeVLXqf/jOJJ/uHyVVSoTL
T/nPUBPC+gZcGajuZqmdS+6LQFeL/oh9+p7uyZ+S9Po7k9NTzKWuAt1hPS2aXaBbtDIIUVdPfEdV
kI2MjHB4x/llcVssdypf773w30lW7vhWn6foB/VLs/XDPE9fq4XsLYoYdPpIYJaWzTpZVeLBa7QQ
mn+NVqSvdFTR5i55rR8yo4ASWgTtYIqD1VxlMJ1iDDFy4WUwiwyjUcsUgDWd5vJ4n25sGVIIdVle
Ehii4O13tAdzVgalAUcdCeWKzvVM4CvnoA+Ju4+H2ri1looEKSU5i0raeTsUXeFZxqYN/Zu2PjCF
GkvuOrdeKRWwLBtsXuo66NwtCMbbUSBHCYGKBYIFQ4MIv1Ib7/o5E8fHc4FFx7+z2pQUx2lpgVyh
3b2ujxeedEIgwUOAOVU+/0iAuM8/DegO4q1RRGVeHWaF6/t7LjKloOOb1I04uXLW5aGcsAT9pM4a
BmqY2ozyZCdxq9BpxWjyqR2USf+3yGrjKyCAKr1QbcNhXk8zVTsYvdVEhzmNjc+qmfNqESBJ3Gce
8ylqrvbYaO6ptRrARB2eCvY1LketfdNavO19CialQJGLdOW9rbRzlfhWqiVO5IsGuGfqizJV4svk
6JF2zCe0VY+VK80KIkuZz74jrTYHByi6Tv5UKzk5197qijJIlFxNDjqK2fXFtAZJiA1l10PGi5vi
MMkIDESYA1mtpa7FH2VZONWpI5H0fEMTVvRO427qD2WaTvnHKAKiVfpyTPTET1V9lGe0ZW2Jd0ho
lteyyR37V1nrUw9rzJ3qJxQ0S/NjgdgYaGkavc6v1FIjO3DSSi1O8DCS8Dezba2DIdzQBi8SGioV
+FIitJ30HpJhM1K555qv9WxOkYi+u41d/wiHWVCUzhpESFvK5s0F29Th50Rptz5aXm+b/ji0+JM7
iak019hU+uTFmVByRdIRP8jWN7Dkyy/IQerfIjnCsvbtpE6n/ohwbqf/hkZM1EKXDUlWIXPnc9/P
noXmbguGpWzRR8mSEj86t+gdvDBiW+DAjv1bXjzPHW/2S6iGhe5r1Tw2ZyNUG+WY9WHifB0H7nZ/
sA0xv4D9bBxWCgGnA2jOSfvRGFRxfWlayc/ZSEodcpA06xMSPK7zbdLL/mOu5ujLdFkr5mdPjUV+
6dD+GE+4r3JT+k7fwp32x6ZLu6c0qpTuOmq1RNrZ8YhU0D3ZdH4NnKDwDXK54YzVnf57MOw5+vr4
FG5ElEWMgLLq0qK66+KbbNuizJSaiyFFoV/MEqXnqGq8nSRqI0gyDljSBe1NXX8VUzyUdEvsKZsg
HzMY0ch3I5E89ZCFfGok9R6ydGNadC15IcPqA1SyfvRAOBl0fBCbAKpac1TjJvyiw8jZ4dDe+e4S
KanKUdYhQcRhb42WN+vQHmMb2UrgGl74Aj6m+wG8XPuYA2zr/oroyM3vyWSL+TrVJY6PVeo1bFlZ
9q71VBuplT1Pk5s2B6+moRy03IbdQekc/Rsyfrp4103DlB6iFq/co52YRcNjKAz/SSKZo07eKEb6
2epmNX7Pjje653Se7f6pTQBs+qMlIaKqSocmKkIBbnKs4CgUT4/3z1LGXcXwxQp62UHIP9yJTmqd
5rW2OQE+N2t9UQpHAiqNXFqCFkB0JVMRgy1s8EdqbEBjsxT79+Mf8OdTrn8B9QNYEbx6wL6udpYF
MWJaXAcCZB1s6zjOXv0+FEpa+Hkb4rrcx5mnHia9tt66tpLOb/pyrtujISdd86usoDnouEpr8PiO
yvRgK13YnwozFfYBlbomvvRhm/zsm3F+XwA331MH2rgEbQPdXW51hBEB1NxetrmKM9YgyfZHMEd+
U8ljhaTYIRLtW7JdaydX2cipadawbSGsaIy7ylUy1Hk1xJZRpnLm1rfY1ccaDfuZ1o05z284SDtt
teXJuf46ZHhgn4F4UbRapv+fJJfXQVwlfUZ8ySb1WTf6Eq6i6JC5z5srbmNqMGWzCzKus3d25kYI
wNYHyRUMEmgfr9tGirQjxOrymqlSb8xRUzw2YbfHl9mMa5BlaLXRir1HjJXGiJJ4WAdGVcqDIvCI
nMtWObpqOu6E0K0J4XVBYR6zIgrzq6UUvRlR/2eoyA2HxjfSULuUmSl3vtjGhuQtiHAJSkMGBblV
42aEiotim1UHfRw+Q9Aov/em+4+BptmTOWbR8fHxvZ8U5BiKBzrfiCf2umThpnWKAp8jeM+3+VMO
VvV51MW0kzffz2npMlAeB8VEg23NXGkiE2AeqitBOWbh34tMORAaO6/faaEZqgcj9Pqfj+d1HxeX
08Uxg/tI6Wtd15QaKuFDNvaBKotmPPVm0w/XspWFeZJZHkU+eAGnuVaOQ4i0hGv0h0zpw/Dz459x
f94p0zNnniXAoqy1Q2+r6pMaqW0XyDLFTTRXzXegi/UDtbg/6nTJjzi0p52Tt7Xai8Aa1zyFY/Qe
bs985OkyjHqtgzwypFPQpGoPTs1LlcjHr3WIriBI6z3j4z8ZxG2kWdjyC2UezysQ46tyQQOMqc8g
0QTcpLHy0Uv6VvmCIEXff4BIJKPPlTfHExC0khoVjGTc7WetV9QOeguYzEOumf1MlaGofwJ89tLv
id4CWG5xd40+DH1nuxeek+ZPNeyiBNYOReEviSkV72gNdT6+U8IpaXfqMxunA/QdcticM9KZtQxJ
2CjeLPGtCFwLawt7yOcPJdWLnTN4H6OXUhPoesBR7JQ/1fL/xOgOijaOQX0fNDy9jiUZQ3MISXyk
rwoj+WYVY36OEHp608dO9vo2KoPzCMTtjeoaUgy3m0XaQ9ePiuiDGSD8paTo49sOGlKPz8HGQtI9
BRIBfIU35/oamhOFVlHMKHaumIExasU3te7NnXzw/jJYSumLsi0qXwu7+nYu7uhFVRlbLGSZTl8N
W47PvA71q1HhD/E/TMjmeP2By/Bgvx0qJlYMujD7QMI3RdYAwllj5Pr5fxiFEuRS+oRHuy5FChTt
4sKIZUAaKo9RbQyo11Z7lYDNjwOWEhwv2G/qNbdz0dl8ehrXMkB+2zun2iQueA3MPx7PZevjLE06
l5sNgNEd7KHV2jTuXBnMRSteOqkn3NlOBXrMUnYKKPdDUW6C0UY/EPwfrMzbCYV95Yg5HQj+vVY+
Faab/QqFDmWC9t3Obb05FOhgvKaWTuNa+Rd2aSQ9AS6KZ8FvhxawH1sNtQGp7DmE3n8lOJ+U0v7s
OCC2q68EcGrqKjNZBINQ5piUKvc9NEpOj7/S/d3x/5FfAMpJiO9ECSJ9DFM8VIag7/V+PhY0Vi7w
LCr1JYn4tLyTGjM9Ph7z/pIko4ZRvXRwF6jz6r4Cbw/pIGdMVwj7w2TLye/LZjFO0bPANuzkrLjV
3tHamCioKRSDUBEno1v30XHxQM0Dhn+gGh1wxhjR3hxXj5fYtZu3YaXv+RtubBSew+jSLqKZSBGv
Jmk7E4QO6Q6B0sNg6W28lbywis5pK71X31q8vHkZ8+CnfE9EvN3+GaojEK2KMRCuXl3hMIxPMEj3
sD9bCwhVw6brjlaQuq5SWqaE/5DFY9BUnV3hF5LhnlP1ejIFie70X4o511+PsVi4b1QyoduRTK67
76Wk3WunDQLOGQjbEDYlojVZbmY719XWxwJ8w7FG54nJrT7WaFYp+vXdGIRG1QZZZOuX0kDLHsWg
ZmfzbywjWRNlEnMRraLhdPux7ImGR1h7aiBqzbrGk8yOsXDrQ0JwPEuj7HfG25gadSBCI/hyEN/r
Bl5vVardIvQZqPgs/DvhgoWEYGiVb3gAWDv38dbckMiyzIVXRGl++S3/SWxEJaKGXaEFY1MpJ7fE
u7sw8+J9NaOg34S7Isn3gYQGABUuEGGw+vQ12CeP865RCtpmeuZa71RqnkeNfON7mRXVUwjo9GM+
oR/0OHrdx+WlGYq7Am9dc5Fnv51kNYJ9ww5qCEi61ZOWqoof4WFxfvUoPOAX2Ct5NLniCoQJ/SWd
swKjWrOZ2+lKdwjpCQRDGvnqVy5oEBTAGANACMXY2+l0Ns4aRcuxbo0eDphmhx9mRWlfq0oDSopV
o/FPY1Gl2Xo7Cr5cZlpglBbULjkNL3jzGCLU7FeV+Vphdu4UIOyUCcEVQ2Bc51DUpLQYnvEYdMDX
fViRJb4zWn5w7Lj+H9YOjIdL+F2Uutfd3LyiAj126hjMsMv9PlQytCCcvevy/gQvNVwGIXEnoV4j
BEuharOYULFnuyv4Ww6aryRyvNg4SJwe77qtoWDrQ2cn96BAvdp1g2vlplM3c1A7Ll1fMo+49yFv
DNlFgn/8/erRTKAaaAEvcpZQRW43hadjH8ZyqdSqPKTGJrs4imFwz9g1vlZOnU0BrAqFeMIF+JA1
QVzUWSOGbFCDto28o45t5AF1q+r1ywdwmTPEPcnLag2+6RCLHmtseYA4lvWBPjvauEU4X4xM2ZN3
vItC9HJ5HyyVHF4L+pqprRuQQvAucwKXMvXf45h0x3pIso+Pv9D9KLBACK2girnwufZvv1A0mFlc
tyhktqNoL9T952e3q2EfPh7mbtsZONIRSqEzL+DvdVI99LmbD0pGKWHBsxSJhzeo0WCSY017G+Hu
iuIoOby8aYTzN1BStzPqjWJspeXJoE9F+NmWWX/s8lm7TGrenYWo9sD091Pj6CIvSvMd3BOaMbfj
we1HfiLXhoAGs3I1Jj31h76Oz6Mmdk7T1sx4j/AsWXS1OVe3I00NNMDMUocgxYz6REuLNmEyVuda
q+pvZlztvYj/VApuCkBLVCJZWqTnacevp+b06hw5FHuDsIujQwwb/I1TIFTXV2H11gXr9SPrJ+sN
mnYerGrdu9AJHS4zkLkg1fEQnIzSfGuo094pvMsKWGWcMlC01PjWlrMqTMWJ01e9oYxB7lSTP5vG
fByrrnoX18VwaFFc++Rk3R479546RSWMG9QAP4QrCL2Z2+Ufa6tpIIPpQU9t3vsYpv1UfM4NqLmf
qgoK1I/Inc38DLLa1J+pW0wovHSNK94MMfrPJxF2VogFT0tS7bWm9t5DjM48gLcyZ7rZBZ6yg15H
4a+OcqvrU+XMlX9sJbLyDEvRUYVKX6RFe4gHkXjXLsnc5tTjEVy+7TFm8b5NYVWnR3LgSvg893Ll
7xrp6thPGk7bEYWfOPJxnJgMeWyoToWHiiJp+9qSAKsDXgN83nIS7ihU1NgLSTpjBC4SoCrgAZ33
UIJ18GiUqdgJKvfbgMFAgkPY4rXOs+X2g4S5I4xsdhata8/+y+jcJvrYtINZHvXIMspLa1phHtC1
nPaIOnf1PabJOwkkBxkI5a9Vit9YpRelE3YaaeuavuFl4opTLlC2vm+fRY8G5sFqanGqMjv8+DiS
3gdsJgrOlqc1nC6mfjtphICL0TVrI6iQDDnAmpVPhV1NO8TH+1DDKKhF4YYCzp7RbkfR63nM9TAx
gzjSp9T3KjtrP1PxrD1Gg6eOdE0xjDsp5Mb3xAMJ0C/mHhQr1iVFS0GPdBoYlKfg1B9mG80vmo1K
aR5qfVS6Q46YTQRqj/jz9HhV7+dL9MbsnNLSHy+P1QetAbPM1mCaAXgt2zi2VVpNdDjxFTjFZVyE
vtlGTXt8POj9zQEkaGEcUiRe3H9Wn9Jze4AZ0MDBNXnuk4hMhoHT/5QW7p4y5f2GXbrqvGd4aZug
9FeXlGGNSdvQzUBhE9djQw/fN3n9ZZjR8Ddl/EUoODlX0tzZRfd7lTL7ov5AAsgzbu2mvkh4DKkB
7mWygXqkeBwdZZ+I1wIMKYiAF1g0MReRoDWfH08zFdYaEhOD44rDWBvRpTMjy6+RKt35Yvf8fV5R
pDHYQv1Jatcwd2HqoN/q1g0KNSqaf7uJ98EhA3IFZIVet3MB/ByG5yIqEucYtpGhoXFOOwJNFquw
LmMa9fWzbYQ6XuQ9VZZraYRkqkRxUeVIq9RYgHVWW2Z71INlL91e5Utlh3hJBQkY87p7NqZenBdN
6QXgvMQYZOpgwa2AHZod88HWkjelW2vtAcdcvGxcBeOpk+jL6MvjHX+/IYiYCKOiQLTwNdefakDg
yIHSFQapWvVfo6xGww9GyufHo9xD5BdkIiBIeshseS7r2+iluUO4QLTDAFlZDhXQMSy3LSvHmaiQ
lEOv+EcgiJtZC/xjKPGt/OD2Buo9Ewgv+aT0rXzS20zZqwxtTN+l3IsdkwU4D67E7e+qCnw/ZuQd
gmKKQCTwZvZqf2iK4dVgnYWDsUgbgEReyuWr495NVRLV2Oq+QRI2O2ij6C9Kg9DL43W+C5qcAXhL
C9KC0gwVhtvpRENeYVVSU1igFfzea2JxrSEwv9OconuD2323Z8pwF8UYEG0SkFV0gnhPrKZFnqvM
pUI50hx67znu8PS5oFpVV/6UdKhdV06Z/Wu284QOEJtrJ87cfT1a6kDWufH5fguj73a6KApnoVKB
r8DsnfS7pCuLRouXlTtpzcaychOR1y5SMAjVru7eqiwyuqs59bwunpVzrpuh8PVUVs/ozcXG2TLi
ce9+uIczI1GKUBct9j/dvHUdFr1QLLsndP3HIR3loS3TJjuVMvZeXG10NN91++jfHM89YHpg7o7A
ImvXx4I6/RbTjw+Pj7fWxlovzC8cf136V9jM3a51JurYKcg0A8MWcBAsGT+FsVVfH4+y7JeboMik
0WRdkMbEYOzlbkcZFQkPU5RaIEKRXbsa8Y82Cb1AY/vtbJ6NrUtRfWGtgMrlDlkd/bCcRUGnXguG
UZXHxE4dxFQsJKmVsTiYpWMcQ02d3rd2tEeQ35okKEHYoLA7GHqVZaT2YERe2yIxh6zSM7Df6f3C
QvtV2oN87X0PIYrHIukMYJdFMeZ2PYtuEiB8NS1owbBewQ84Vz0v8x0C6MbeoLNOl4jy80JkXxWV
FCRTGp4xnI+0ri9Jq/9tidDY2YAb34tdR5xZ6i806FbfKxGRUyUKj73IlvopEnr9BmQr2Dejs4U/
ZbrzKccx6FRGYtwJq5tDkwIvGgCLUcFq72M7UyihEekLwCv/UBdIuttZoX2Ze1t+U3FHwtzIC0EO
23vKhxuRB/+nRTMG5BUV8NV5CFurS4Zw1oIyNOVzlIj4LLsu+YEANd6uc/Na10BuZ57xIC2ogkNV
XPsJAQLTtEW3HmV+R3splKY/qnOT4rwowQo+Putbu2apgrNj6EgiF3G7N5suUim94iYSYVpyTIss
Plcx2c/jUf4owqxCCvU6g/oq/EBu+dUVJabQBsps6oEdVm9GRFTyWnkyYuWtqkZfCsU6qdL5pzHM
D33s/aW1ro9Bxqm3DOitpe4cYnsPn7g1b3Bg1BHpVPKqWv8gbcQdrUx1OjZdebC7MHtTQOW9Pp73
RpDhWlwKI7zEKfOtUgGlTuN+rhtkJdOi+NRnURZEaWKd5nbeg7dsbdKFigdqnoW+c2FT1aZvUoeh
VFj8f1OhkoERz/aXMA7Tpyz0utc+DenkAeMhmSR+EnJWxzEPFdWc3cwMRNEX7ynQZ0cPBcJDpajh
WbUb5/VBdCluUdZCZxT6+Spea2mrRVjb6QHOzTPur4Z+TFTz1QI0zAqACCglGoa8fVcfrLX7OYHz
QKHGUQTKplp6nHV0kdF02hO53tiBiNODU1f5s5z325NX60YIzQxvnViUzcfBiaJr7Q7VTtTUlstl
dfJoaoDoImbyPrvrbMhmMPNINYJo7rwL/YgQ8mQZvp+KSZY+cMGuRf7GiH2lgr+RyT48DTo+HI8P
wsbu5ACQT3DjEr3WqnZzS820qtDWzEeeQlRKRRgosDiA+QwezqRmuifHvrW8KOKaxBw0y++6YeNk
tFqFxCiowHA6WqmrH8q6m8+P57Ukt+vVBauyFLl5u92pr0unrVNDj8zAsobfdq18bibrmZ7EC9f9
JzeZXh4P9+c9uhrvD4qDhwxgZx5zt5vGKQrdmKLaAouAXOUFwSmZPPF+modjRzEjPuZzita8M2b1
Ey+3SL0MEb59h2xu6/KXFaeF/aS4fftSR9IyPwG4S9xjOMpEOWi1YrgXRxmc9x2cpyWLTUbcJko7
14NOUXP9p8xThIpIlvvkWUxJ5uG5aHifLXue6kMd52ROAufX7imcdTW7TLGwoAco0i2u8P5l50Nd
T+R3o5lM/G+EVBTifDhXx3gU5vd6yHP3NOpq5x6NVjGBTcJogg2L+Lh71FueBn6qoBLrm06so7E1
OuFXvnz3SyvyMTpmTZHGJyNMUWcksUVNa6ipW51zEDe5P4VZ8cl1Qv33RA16OEjdnIrjiEENTwc1
VL7bNfTU95ZaR/pzFRci0COnLg99Y7Zf4ykM64MRq73ro9lr5NeGd8qPWlGpSNhdYcb+RJyE/6Qp
2e9clTK7DMmo/5IhnLEDjKHWI3ANqK8WhZf9jHIPlmejF4V6xIKtd3aO28bmt8H4k6wsusZ3dS16
tljbFMgZdxJkaVk7AH8Gez4+3o1boyycFNaYmuhdMliVVPe9gc0fKbrlqxO0aMWc9nRitkbhpibz
4s3Ow2QVkiXwCWcGShS0oo+Phhyd0xjKPW+DrVHAHfKoIrtcRFRuD9bAzeK5SshcLFV+ntVs+F7I
LDo9XrE/WqXr87uwR7AZ5LPcxYuR8mKLxxC1zdJEXnlammPPFa8UCtcImehHPM8Axgg7JpWde1Qs
jyleh78x0BTGUUudXHxxar3/rVKjSfd+3cZdAT+SqLn0cVVAOreLEE8VkKoQ3KqNNu230mq1j1Oq
OA5qI5aBn2kqVH8RKvp7aofsTE9uCmg17D30tz4FEnDg6BddsTsKcWcX5DKI3QZ6W2jvIN/HP9Ea
sHbKCRupGb1JFO3QiqBwsUZxz66pUDIhASTs/JrSMLpIzv4h72W/s6wb80FAhYoT3JAFFbfKXCAd
ADBpQj2IxwFCmlW6h0JxxM5NtDWKy0nknEDu4bDcfjtpWVlJwNWDpNfAERZw34aKcPV4A2/cd8Ba
/2+Ue3DfgPJvO+hBUQ3yuc4K+xMMM90vhmR+ozWi/pzLau/RuTk1E+oV+ZJHBrF6o/RRNhexKJha
5fa+Irzx2pSOtbOAGxsCIChQsSVjoOixijOREnemXo1GkIaWfhwi77uqTsYxqbJ4ZxGXY7QKAqhN
UhBwbF7q7L7bT4VLW2q3ANdgiwPGVJrcnk7d5GbiLEWZvbcb5VMZz+2btA3Nb4+/38ZSMjSzY8ez
R9a7xHB5zOZ0AYOWB/QpJ4SfsEvYK0jeU+WW4gCTQ6iDDIya5O0MG2VKx8rLzSCP2g+hpf0rC1eB
JtefXcX620uSY6p8cxrlHcHw00w7FCUb/cUFLeKTZB1pwFZ+1A8fEzG9dK09H7R57/xvrQQXJGgI
lAoWVt/tTzRohTj6xErQzsKbeJrdc5Tip/Z4vbcKiNTz+aesRTCLWdwOQ85I+8nrzSCETg9YwKwa
9IvlbL5PBoyhz8h6Rv3bwh7K/FmfM2qnmo6Qzdmk16iRDGXO3sNta+I8nyBCEOmBqC+p+n+wimDr
kUmGxRkUPcbPuHgUJzV198SANkdZ5CepIuIPuIabjFSiOuZnBo01dudKl+Y5kU37P2xnCvmAIRG5
5N27hKv/zCWZhylGNcKkPJvLU6Pa5cXG3H3nvN5HBsgcC8IeqA7zWT91B9nQQ6pqMzB7NTpLF16t
l2jdua661y/bMhTQEkqhtCrWjKYJmfzcEBU3sBpZkOrbZPjuxLtcmK0Zgc4Bq0V1eyFp3q6blHmf
KAaxzrDMFJWOlIpMlFke+WtY7bxZtsaCSEiLAMyMRu3ndixIpuDPbfYbSt7R27ExxMEcXCWY2srb
OW33txN5IvmbSyfSpEy+Omx9j2r/qFhWUA34r1uRWb0vza68AFBy/05AUfuN7NSdPfin8nAbzhkV
GgZqSNQM6CTfTjApulJzhGqROvIyez9Tov8nTbyyto9VXONC3vBwiHmf6fWLjkjDfArzVnwfgAnL
wyR02foqzjkvIeoQKSjvYUARAHMHWIpyYTTziOrrs1VX/YfQi6u/0hbpiENvmvl8yGAJzb5ReNFL
W1XJixVb2heKqG3r6yINP9c93p6+rshUuexEtmUx19PGR4HvCh9kaWWvpo00RWIJzw7gfYc+fVzj
2hL3D1lIRDE7jQdZan8UMjWueYidD54VWGOMSVK8xTivOj7+Offxhl9BhrBcbsCG1+mcgvel3Zej
jTtNGx3xJ3Vglk3uzrtqa4ORM0I5oHGueesypt7jGJK1uh2YiTL+GAddHHDGKK6hSJJghlrsS1l7
OwzPjanRXaMxDCUA+Me6UyE1vTesPkEuSUQ/NGxAXlpZ2t8fr9/GlU2whlgM3nFJUtdQREtI052F
DIMyiqz2h+ooOjR7D/n51M8dbAHmUSJgF0WJq1+4ss0oaHMMb31EcXMhDk2hZ4nvRfSYP2OjXn1w
q0bPnpw0zAdI+baVBkkyl1GQ9mXu+MgvFsbOltyINFwBVEXgoXLlrFEI4ziU/Bc5SBYO1RHpOTxJ
OjhKFToar78SWK7Famtpx921BOa5nDNOoUO2ndvnJvTEUSkq5ZLVfbcz1MbnB6fOpADeE6fW9heN
zCVWCBOzAvWF+kxLc7dy9lK2rVGoKC31OeZDWnB7mjtVeno0lm6gzBZIGAPPF6nP4U6A3hiFyhW3
JQ8ielV/ipX/ua/1QuR1Fy/4KRpV585Oxgu4rT1W3NYodE10COx0imhk3s5lqj0zSRNQS6Xb42uL
TOm1rsY9C4j7LH6BW3JT81m4Rtd+j5OZUdzl4FJmLyikqtkXM56ujjFDJouTYxLaJ/rU/z4+pktQ
XQVdkFH0acARInSwhsTXjo2cvJdZgUNk53gq8UvGWf7utqWGrkTMZ3s84MZakh+A7YG3A01iTZmU
sgCflEolQC09OdSmkR4TYRc7J/d+FCRrF/QA1HkwE2tlKwglILr72QkMJErOXtQXUGcpnL12LtAj
LKobZCE0L9ZfrLWE05Fce0FE8fQlrEb9nECaeP0o0DFJnBbGHfS01b0oWznqU0i9z1nqkz34x7/s
jOboq+cCT5YvA+ACsO8aFJikaJoJECgBcIDoZeyd8ZzPWfblfxgFW/gFVLnMaBUVhtaa0HtKw6AT
fX2dXWyFYh6qr27t0HUhslE45kFGKn97XskIohoZ7TCYoVb74wxueYjKPZuR+6MDxgDaNCASWGjw
Vm5Hsaeu85re8SBaJmYSqENrfKijyHieQNdoZ3PyvE+vXj1QDcsDnyoT7+DVKxjJDKzUqMQG4Nbc
p1DN5NFujL1dfX/rAVD5f5ydyZLcRtKtnwhmmIctcqiqRBUnkSKpDUyk1JinwIyn/7/gXVwmEpaw
lLpNWlAmzwh4eHi4Hz+H1hiTBKBE1TV6ComofkjyIrzES6WQMs7peZjr7DLq6Z7K5MYxJcviCcQE
tZwaXHcfPKOpXDMLLyHybv/Qbkze1VXj7uBdN63QJGZMDc/mcXf9obzQq5bRaUJICpsO5Yu4eVah
K/p8/+Nsbhu1Mlm3psW97vSlbowqaI0VlOzCk6pH8dlKlvxtlPXXx00BIAB9J48SYeF6QbHuFZXR
dSGfpGkPmj64hzJ0kFbu8j2owtbeERZ4OP4qAq5LS1bXjl2t0lwr0ax/5y5jcl70ZI9LZWvv6HlR
Kuck8feVH2SN1sWjQq4Yh079HFUed09sI1Q2lv3L/b3bWhCxAYACqRa8titnGCxdYUh2Di8Z5HwA
2BPr7ORD/3jMRqyH61qOm6PAsIpAaoQko5sY9CTjJfszK6cvoJv1nRR7KwBBXyVvH7aN18q1GwyK
WSR5k4SXpjaUJ/p02TutihM/GdTiD0ddyufHt47CCzcY/k2/UG7tb8lWDOlg3QLOu3R2Wv0xOLHx
RpjYU+nZ+kDM94AsZcZcAkuvrdhgeYcUFdQL5YzptKDYczHNxft0fy1bHufQm6FZDlskgK1rK2h4
05dsx/BiDFpyjFC4fotMSDAbhGfP901tLggaFNk0/tWwvjZligomXA9TAMP1v6tKzEECrmlv3zZX
9JuZVVAQyFSlRbcQFKpOf1MT671SefFTrSAlfX9BW37HAZKNQPISfPx6QZEWQnvU6uGlb7svg+Gk
T5Eyjb6ohu4EGWvu3ze3tTAoQzlENAVhwVg5xDyjoWIVJrd5Zjqf2z5rvlbM+OTHEEWsnaXJTbpO
h6WMKgyvvCZgFVxPYnUQrjFmNkTB4ljiNFPR/NlaffijSKfSlCvkYToNDjSc99e44SMQYzFQSUgH
jrJG9A3jwvjRMMBcCdvgqSR4fegmx/j5sBWq6NwZIGsZuV4jXi2lK3INRPQljhd00ShInJKu0h9f
iyyWMWor+YGpPV67x9iIkMoMa9HgqZLBaHyLGjXZAXpu7BjgEwfUIFI+lDaNayvOFNVui2TPJVzS
AdnTST3ZwukeP7vI54BQJEbAn7Amf7TmuskqagMXmBCnwI2RwwhhNt1hXdlaC10iYJaMVvC/1Y4l
SxolndY4l2IxB78a3fDUWbuo7ttzBNkb7wgOLBumrt9EHnSPtoY0Nmj9BT3GsvLe6M+6pzzu1Icv
Wf77zFiDDiJT5TtdfxwUXvJcUWtkUZ3JOKotlB3c/tXOtm0tiElZIiuMFtyCq3S4rXUr9wysoLLr
+jFsKAdvQDm0Qqx6x6dv4wJLkUkdB+cX4eH1gpRJGXU9xqfn3v3aZ8pliJt/Iqd/K2ZOUjG3OyW6
zaVJ8jM6lNRp1t6tdAiRLBNLi0tVP0zuOPzhNrr1mhudc7wfFPZMSef87VavNXjFskweJEWdP0/6
iPB64ZZPbR4nO6u6vThwbuRXGJkAcHeD7NeaZimKzLFh+bc+Wo74B97pb1Hrtj5gon/uL+v2TElb
IDzkFDSX/Co+FHbueELW7hLFa3wQReLUt8te3N7YPPpEMosAjUPyunLBvp88xTMn51IxBL8c4Au2
DsM4VfqRKqa7c6q2jBGTyRLIKNHbWuUsEAq7aRvZziWKptxXADf5eb78RKnaeDjs0UfG4flO+Du1
jWufgE/ZE2Osu5eZkvRBzZ3hLOhd7xyqjU8ESljuHAUoXumrKCEapIuaeHEvoPa9wwyX21ER1b8P
+wENKS4jSfjAo3blB1z2Y5Lr1AI00Sl+V3XFc17pe8oHv2bCrxMHXn2SEZyuDVXcdcI/olyujIiT
XVCJXsSlHIf0kwDC/nlEJM/2G32GCcdz+vSdknGyjtmST/GhhkCfMWGjsXUOXcG/ouUIe38zx6XW
D8IJl9a3x053Lnhg/VHz+mX5OyLuhj9zyO6UzlcTQ6lCH+3GOPkWV0JrDyDLoZu6v4vSte4tb5WD
QYkkibxcntDk4sVlGtrqlBjT8DLO9vIxK8IvDNhNlOWT7H3bJvmP++Y3PJ+RJArJsjIKJnkVo8zS
DXvTalFs9hjfE02dnmMIuYMot38+bkk23sC5MbzHm/fa8wc3NOZYPtxUE5VMd1CVE1Vrh8ooY933
TW24P4kYjUWoBoChrPOk0E07U01K5aJERXQKEQ97Yg8epnmlHAFCHh4DuX9g664XFAp9UeoyUS5G
Leaz29fMqTXRd7NT98gYt9bDXUW11aazTSZ7bWkwiiIvZlu5UG11jwMcGhaIIYbvd/Ztyxn4MJIN
lcFDCrzXdujIxHVXxVHgOFV1XIq2/NNxo+p5WZzx6f4n2kBb4HL0JHnskjBT+r+2ZTTKQk1WQBYD
IyKx95Mwqi9zrSOmmjOvbTux6ttl+UkpuycYNb/E07xXG9n+DayTRhQHgGfk9W8g42iEBrblYuR2
+z8r7Jrv/awuRxdm2HMe2p6vhW34lBXCOY6uLj66facdUiL4zvv/V89zFQVoVsqZFYoN8lq9/iVO
Z6UqVPZNsED8kR9MOAG8L4xvpvF5ntTU/FvNp/BHbc7K8tK1EdwgNRkO0pNaWirhkaQQ4iokhXVY
OuchVz63yaxAKxszgXNcGB3RLoAzlS+MxXjde5Rrm+SP0e6V/mh3JiPiWaNWzSHvCqe1fGd2mh4A
sFAvNXAD/R0j9sRSNUzEyfISL/82mvX0JRWGSA+di5CCr3VT2ByNMEEb2uYZa5yVSf3VmLKd5UXt
xaR8ZtqVOoDfKI1YXhFUjYvPSVGXw4d6XKKP5dBF1kUrQjs+zEXpfY7TfNIOoR5lXmCgu1X/mc+z
Wh6AMimjnxuxVxd+y6Mz+2IxzVQ+DeQM1ZGHS4xeSpjV3SGsYg8cqjaN/blyu1J5M0Ynz5/curWz
y+xY3eRPVqFpvqXovApMt0cxF7IFY/ZHeifOM8MUXeT61ADFP6mqFd6Z1mHnkVZpU8ivm7QpLQ+V
W9AtzdWynT84c541H3VRleWfyiQmA0KHzpl/ZmYa5adc04X2fmLwyfFTkPS1dpxTJyxPQDziynej
xJmeWqtAm/Jo15FlBvBvFfmbm3hJfYz0xeIhu9i5tsfFvxFikEmnsE9iQnF/nQFFZYHoRKiFFylr
HCA8EwFViPqd7OeXH6/8HKwp41lU8CDcXBMGMNiq5HFbK+ADdS3Qc7P7ksbaeEhCCfEGLTG8QFOp
fUzmxXu/1Gr/GTHI7MP92LO1VhS/gRDKSw9u1uvDVk9Gg2igF14cKNkOGmXxU6o3404w3bLCax0s
MmT4kmX62oqpNba2eNysdhq7f0RFGNOmbaqdhsxGyJYQJOoBwDsokevXVgy9hERZz6KgCEMGC7xK
/0N2t99iLVL35pY2VgRqgx4JPWcHuNgqXJadKJYlVJRLqBKiD3o4fEanQezJGf7KgVdOAuAa2g7e
00BE1hRVqdNls2tgJxmWN3hpDoodpX5axq9Ex5d28p5T1T3y4nmdxuTdbEQvrYugZNtH73M7Pwpg
LJ02P0Hoey6L4q8ub86Ijp2ygiGISKkOszodrXau/MQwd661jdcscE059QSogR1a3dTQ1GYThNpR
AFzzW0/I96kiK0ejFW+FwT8r+/GpQA6sbNRTxaN2vMZvFkx2oScuosCw4s43C21+IdMadgoCW1cl
BuRFbcmH87rx5zWJPYVTGQWqi1pNWKRPcZ4zPAZW0LLf2eEwIivj/hBtibKh/WHsnZ0rcsv52FMu
SMoSoLNXO5vXkVEk8RwFzJho/yRa1mt+I4ByPRwbwMDKJgblUDB3q1NLfRyptYUPGMNRc0wzoaEH
Ee1xeW4uhmPEwwZeqptWyTwoo7ZUYRTkoxlRl6oYO/F19G6P91dz645UcPgLUlk5+reGWlUQytuD
aiaB2gx2fqL+UiKEumQwAUZ676Qf8tGLPxkl5CY7+3gbl2AzYfgfjn0qY9R3ruMSgNKcwfgqC3TL
eCFFyJ6g+HTIXffo324rH3KKWkKIgOfe1nNQCuhUF2BXkHD7D4da1UThm42TfHC0aUaac2DMaOeU
b9nESzjoYHJJl1dOsoRqay1NVAY1n/HjnGsiOfRmB21Vk/fWe/nS/Hj/Q946DF/wF3kXRIQU/1ah
10ldA3hxCR2GqfXfQ7tRXzKtzPf4nG+/GuUC3vO0wjll8ENdfzVyO60bEruEEG30kF4ebJ7N3vRU
qfXjhRAmHZkxlhI5HLV17l2mmaHNNaYQyQmrl1lLwulp7LJi5whsLAnIBcy8FDJV2fm6XlJaigzQ
gs6lFc2Kb1h1cqq0vAdzpu/BFm4/Em0oMExg9iktwmN7bYrpCkVboBQPBmbkflB18Z5cEBl7dAg3
FQPKRqC6iBxAWGlSr45WDT8uWNV5DDRlQRrQgTbMeGtifcz80oqq7wzuxenb0hTF8NSPIkQIqC7F
nrbCzWIlfpPcidKP1I1Zy86lFvJvC5MJQY6UtcasXKdB+cZk/sP4PQmuxgQn3Jbt8lXD10FNoY64
WAM1q8djP6XzH22/NEG86MrX+6fs5lyDSJZSerSJICcEpXH9AU1vafQ+N4bALOzoq8i9IfLBISFB
3Vs9tSMY8R8WcJEgaFANzHHBdnOTUyGpUHVlow+B0NP6HaK2pZ+p9fQo4QRCJzbBGHZM+uZ8hOuF
hS5iZrYwh2Cgi1g/q/lSfEpgC9vjHd7YQAdML/GJvrkcN7y20yAIo6mLMQam0dIDUYbOfIpF3kd+
2rndDP3Z3sih/CRXuSIr42NR40GMAMKHVSge66JWRC8tNl7/b6615fMwaNNTbkVQdRla/L3kHXdI
9HlITve95SaySNM8fR06qNzha7xd41SoA3NnBxaaHM+mLpI/BcJJT5Zo9oYRt00R+YnJxLH1s0ld
nM6e42EM+tBGk75WK6M4LXmuvmrJsleo2zjZ8N0DvSI1AR63xsBEScTRbtoxyCrb+FsvOzPoSfiP
j+8ewyDojkqUF6CHa1ehxGJTxlCQmC70FB2+WC95T5ujU79WCuRB3x43B+sgxR4mxjwYA67N5fpU
x5MZUtiM5Cyx0zXnOhy/jUu3x6y4dQag+6ZkLYdUrTVPGRPHUKel2RSoy7T8AA1W/z1EszY+w+Wb
J2e9TkttxxM3TQJilDTjYGPWfO201oextPIpiCjTP+eGKmy/9FLrr66eixwBsYj0/D/s5y+ldMly
5KxbnrmWqKntpFNgl0Pxw9bm+UwtBi6wMWr3boDbC49SJIBTHtPUWmlpXH87rDgNKdUUdHqfHlKF
GO0rooyfe967H6fSGd7lXSkObmpUT1Vd77Wqt2IM7S7SZ4kHuqkXaNZSDB3l1iAamwEpr7B46ooq
exHzD7Oneem3Ls1ewIX6srPLt/USOVnLJ4UYQVZJ10uvxwJGsBm3nZpm6i4Ix8fNoTJgoDiUQxT+
L1KjIfHNSJQforYdPmqK6dcUHMrDw5+btyW/gcwGiKW3uhnnRup2osvDJZzW52ZYkNtUkp+DFfbP
9y1tbLZMP1Gi00mtgWJef+wk1hmDcZIpQGVmflES0/geN211LsSkvSvDoWd2R9FP5Hp7KPGNuAch
uxR+JwvgFb9ys8pLVYMq7MRLoh5Ok9Gl5z4LxY7+wEYoJwuFHYUoJPsgq/Whx17UXPpT0NRdfSq1
qnzfOf14IqdLdm79De+RPKsuKA5ZIDLXnVolReRMKSPgFcKepk963laOD94tfZuKTBkPbRiL0jfi
mflFY0IH7aAYjEid84jO7o4H3X5Xoq8cpqeoAxB//VtqpAI0N47wZFX8KL3+z961X9px+iqYAPAp
Lvuh2X+570u3X/Tapvzz3xrw6PIWHhW4IVAGDmgNLhEyiCbZ8djbL8rbmkoHfV3w3TfTVW4bJSgK
y8vZKZw/66Y1/jKztEn80A2nf++vaNMWiFEpA6/jPysf1SJBXgNPTICs2XhQzXE6UblWDmPsPR7h
5dQMnS2DlhC39CpnNBInLyOdZeVhpzzPSZo/22pRnifX3fONje9EZ1UWKCAmpfCyOhPk9fNUxCMv
miTOzi11xkueV9EOrknuzXWqyILgYqG/QmC5mU1357k1cnUag85hciEvGQ2N39eqmvlTFVdQ2O1y
aW2vi7uLQ4ie2Vr7w1aaTlc7trAbuZkSCCReq6FJd0DYmz4BDIOaI7U5Dtm1l+MIaAVAKxOIHr6q
QYkmZvxrgMtG+fCICQx8koKX3irFZuoR16aiUHVjk9pA0PWihzoSaFhDp/h038lv0xmqD9C2M0PH
tvGSuLZS8Dyry0obg8YcwM5YnY/oeHZo0bz2i54X0n8wR73ZBdYi4RLy5/wWJbRyNHqbse4gGVP3
jQ7f+KGddOd/g6opz5SX5h17W14Bvxp3HGkof9ev7TmVDcVYNkxB2NDe92vIXzI/cfv28W3kv88I
DW1jgv86dzBmAYSrVubAgEjVeXVbBhaPuduMLdbGJYHNSsuql/ububE4+SwCCgnHP6Pr0ll/20wa
1BRXskENKISDMQ6bbwkkDuf7RjY8nrzIhc+MQgg3yqok0ITtTPVSqIFZa2gL27H9Uef59WI2br2n
+3CbfDJOJaeUZbWP594qNi3JQgcyEgPIYjs/T3aKhcxNlhOqMLaUkE1G+I7H/pAmSvJ9Ftae+M3W
Yn//AavTkJe9FpZxPwRtw2S+kyqpbwzK9EHRquk/fLzfTa0+XjUUYKCybgjIOul4e7HhGxlapPe/
3kYmIGHAZNPwpNMFXO/o7DqjJuYhyFx3OtR4jD9GqJ8W7Zwfylj7O+1Tz287e8drtlzzd7urjaS9
v4RiHIdAs1LajEaTvSH9vAfl37hlJCAEcAP+CWf4ag8NhVvfjCnomAhxH0ly42NoayHzS1X0r6IO
od+Lxj0+vqXcn788lGLZupgaQ+01Dy6FK6/o8m9z3peBmQ7dh5Ru+plLvj0kdht9oHn3MFJU4l8Y
QkZ6GIoOcpLr8666qA+LnOUqVItfomj45g61eE7oh+4kkL/YLlb3N+z2EnoIYRYfcuU3o12kpZlQ
b0nNYnrSk24C/iByGHYLzz0W0aIdhtJArCI326ekKr2z6cbeUxpRXjCmtjtpkeeeAHeppN2dcw4X
sTea+yuLvfmNjGaDuSXHoFd1vR31nDJcY8Yj5NFd7btaUbzVJqUGN2uOXmdESM0m1hH+qPqcVzzY
EYvTL4hu6HCvdcppsbP6833X2AofjB5SFaAmBwx6lR1obWFpoleHIK2t6Elx0/iLvsAGtQhvb05i
0/Vl94zQTxV8TdE/F6pbwO88Bs5CCfOcTEVRgXKIcuG7Vme8qbYSjod0ivdYWLdONlccbzd6+nIC
6XrXmRlPTWfOeJ2OdtucLIHskG9N1mLudLU2DVFokQViIEvropWttOqiu8UYuC6EEClKfb6gUrYT
hjfyH977knmMtzZJwsqJOmZsk9kzx6BKbCi7JnMho2u7KvGJm8hO2UJt98aqttxE6oHw2djFG44t
SwCxcWXRbx4178ugDjPHLJlfNRKjnTi8uTwXT5RzEmCeVhEyLQut7PNwCEqvVN8Z6QhJS6Hbha8O
MXLwU7zXAtr8agB75VSslGiUV/xvOUk92IqWV6ksXixJ+DTMS575Q59VexyyWysDp0qTmmFS9KJW
H46ZMSiwx443LsgV3bcyjVy8N+bpG9STZn2ulLbeKSdsmiQvIfHnrXYz05UvqHkpCU8nL9biJzH2
5eekUd0A3nPjU0s/aOcEbNqTgxRgRSkQ/2IP/m0vxSCyKp54ARTCPKpNOp9rhCReFLu0D6Y7/nE/
eG1bY4AVwIFEJ61uF722vMiOgaMaBTzuaBkvX5pWaRnjsdEbbBd1x96Wp9AokY8ogFCUu649JVpK
zU5cjw8I9b/m12NJjWJOzf9khmuTyh5z+mspz7Iv08VL6OCJtss+ZVo7vYdhc/ovnwqcDiEECBIQ
+uvFzLE9LPVIa0RTuugvJbbTk+06yfd8HKtvY5btNY83N0/CU3npgsVeA3y1UJjjQBwJ2nHO0rMS
dqhVtKPa/nnfKbZClQwe8h0Px/C675LplTfGeTwF3J3uyS6z+gwxbXdB2Mo63De16X//39T6vRvn
urVYJeVXeAGTA92e2o+0/lUNzZem22U03ro/2T9eTTzkcY5V+Fg8RFXqBu+DWs5+Hsu6P3ktqqQD
LBmnmSmnyG8pkZ8eXyNvKPrV2ORMG9duopc9kyMpZ8xFqOs0tl10bEehvy4xuAofIsk92dCtFxUn
TBJa0fiHxOTaYG1VoTIsfD8gPDoSLiWH368GLf/ahU3+x8jczynPZuWjnE0Ufq2U7r//YcmSAYr+
FlfQeogqdi1lqnOaF64aI7oxFJ6qHJyREsAILtXxKyFlU+/b3PJa0AFEFykwCv3R9aqV0lJ6hkym
oB8jfT6EWWZ/JEFK31U51+SO324dRcZ8QYN5KOVwH10by8LCm0KVjoWKCsdnwRlRDqrijHsZ36Yd
KbZM4CC7XN8GtCUpyNuCYnauAWgtUavs40HsBLKtByPDm/R3SanBPqxugVTERlMPWHGiefjgLnN1
7huEbhCeSZej1hnVy7iU5JeFHe6U0De+GuOJcLigzUk7dM3vX2eqs5DE040ACMHh8KwDkjuRvyht
8biDMDDNJgKO5XJdA1UUEeWGQ5cnYBuir45RzIWfK4VzSku9e3rYGemnSUYF4D7A/VeRxpo7dHe0
hBwvXCJI5aIxq85Kri7xRdcGsVcU2ghsoCGZBkdnTsoHrRKwaHRngFFMZ4em0NxDSAb1g2RB0/1e
Nft/pL7U8mS7uWPulEY3/JPjDWKV6wghyHXTQVWH2tUiDjqcwdlzA8/eW1RW+U6+vmmF4hBXLYpz
sHtcnzaaSkJZOpwEbEXxknV6dJjLZI+/fMMV5UwukB/mZ3QENK+tlE6xlKXop6ASlv111sv2rQWD
8FVpSwze94+Ne48nI7VQmo6E6vU4Qma2kVBsD7fvHRjJk860Dl5owfM9JqnQj25jaY8fcuxJSjAq
v/Q7Vz7ielOCDCbPDvr0bYjmY24vr7qRN8WhBzbyfeDtk/hlUcfFgXpYt8fdtbW9coIbVhtJwP9L
SfS3xFZjvKZRxAyDQF4Xn8YKftBj3CCDerDbbmp24srGiaCG/gsmTEkdQovrj0n5IXVnMP9BJrwB
Qse4VfoDUqBLddIyfW5e6iqt3ztJrUXn+592w1nlS4iITR0fyubV0S+kdqHtziozPkZx7FQnfe+0
tvUoLB2eVs46V9CvQsD6hk3RBKU5b6ngFUUdFKrZna1YMg6qg7tj6haajC3U1QllfDnKQ6u9HMxW
IKLZaUFiUeDzl5gKKTiSCB1VsEivsDTM06kY08I8UACCCr4MS0WOCXaxnw5au8eqsLXDBFaZ1yML
w/jl9bdN59mOqUipgYAK0O9TdTjpSrend3VrBe4tOcEMmgvZyjXSXAhrKvK0V4MRLr13vdK5z5oD
S/99b7kNBGB3SdFkcY83xPo7enED7pwKbTB7IAsmTyt+NtU8/VXbSoeYvZn8c9/exqqYWZX1ByjN
EXWWf/7bKawa1DrpQZvBPFfz/+Denefj7BnxXmJ/m1Jw7VFdofzMFP0NpCNpdUQ19LIMkiox3ga7
j17tUolf8jRqPqZ5aJ3S2NKfDGHVD58/gJO6pM7iq0lwx/UKh97RmtIsRVCkYXpyrIUOPCQs3udH
N1LiM+ExJ9lEaWaNz8kMa2YCFqXK3m7SM5DR8W0xnL2nmHTl63InA51oEskBF2BH6+kTzRbCU8e+
CSzF7o5F7uS+mK0/AGKZVD/KkwPDmt825Uc+w8/7C9wAN2BbEvSTUtAQV1dvdUukZl/PahO4ygjO
O5aDIoXriCNTpr1fVl1/NvLKOVKH945WrlWfDbi3Hv+a4FLJD+lncCmvEaPGSCFoqZWWS3lJJl8k
ap8d7KVN94Tebg+izJ5kysbbmur36mAkDuixtlA6+mq685URs24+2tHsesiFmnN/TCO9WT7c3+Lb
K5EXNvkTNXdqCDdqtnVmTorZ1IyD0Sz5ANaqcv4Wc5rVx6mg9bsTx2+tkf4yg8wTiWSN6azrg0FX
qCyICr86F9WT0S36h55QDZtKuVun37Al6yKQzyKzLkmvr21ZTeSZUZJVgTum8bNtp0ydlkX+rCy6
tnPT30Y0Mm3Gc+BH48UJ9fC1qYRwNrLDVVCpTXu06qn7vPR5++n+p7p1D6xA7ctsgByt81buoepN
GUbMcAaZo4ljWdnKa2S5Q+AuifKpEK22g6XYsMezmcDCzYPE4VpcLouXcO71pA4M0ZkQ/SdGPvvK
EKHuDUggSw+RxWTn+eFFYoz3A/AhmSiuTjzD401hZHbN5eBAeNst/aUDXnEK6759zWo73PH/20/3
izqGNUq1XIYVrj9dnsU9pWK6agivfUuNTjlHczOd7i/q9iaiFSZJxkBN2xDOrfzDLuEF6QxQKWra
aocYhoFPNVwrT2U0f3e0OI/82indEx3nP+8bvj0DZA68aHnpUcdllv16dWVk6iHkK8AQinJY3nk8
jL6kjTYP78HKGg+fAgI0tx4zQRLDuT5wkzMmFSPn1OyaKAuMOYkPDaXynWft7Qf7f+RZ8m0LTnNN
jJw3GSgtN16Ccpyi6chIjpseIDSfvIc9kWFZEA4g6gHe8LC83rskHDO0kHo9SKepeC3ceDi0Ttx8
yJAgPQ7clTvvsdtvBdoBPD1NZehJqA5e21OsKLWRIDKCwlZ0DylVo6wPUyga79msTPvjo56B1gLH
DEgMxQgoUa6tWQIQdsq5DhzR6ocFSoBzZE3xuy5XlZ2N3LjFSYVIlcF6cqhvGLPF2Om5N8ddUA5h
/uymOkNUWdz97HTm1WEpTIZj1TnKUYLR3md9nZSMmhizcbq/5A3PAWEMC7EcpKQKszoMipfGCn/S
g3zIqmPX5ZnyZsODJXZCyu2HhOoKdCkJmaSaWb8yEz1My8bKhgC2IZMmlE4bERS88hJ3o7ZzJ9yu
CfwUxQJqSYzP8B67/oxAKrSihyk6MJbIO+pqPZ4y0hP//s7dvmRhjpMzofQy5GDaylkQXkr1ARna
oJkq5a8xdqf5fUc58Clrx+gLkLdUgWTZmvfkOuSvv049mVGjHsJoIS8FZuOuV2fYjeaIqp6CZWy0
p7buxyemg7NTW2XZewUuxYePIMRuBC6m18F5cvdd2+ucTLSkeESweC6gY0i7c9m25jFhjmYntb35
cBD3gKpngIBTwcN2dc8N5WSNTPEYbCk04oM2Oud2SLJHXV5a4f3BHBlpF5f49YJiq7AFmCUj4J30
P81tXF8f6odvN4xIzKBEkRK61qVb6ikNbJ2JzaBrFTdf6sIRRXRInbhInrS5sv8t+sqb3kVZl5XP
WW3k7k6isrGXUPoBA6Y0IJ+wq8jZVKnIhjxTA4+e4blTFfdg6LG2U2e8cUZJkS5V/qh4GLy5Vl8s
4mgwZuipwUB76C0xJ2bhNKVt30zRJKfZHqPxUXdkKaBZyV4pvNMfXR3uJBxqFDRMLUC9If6Oho/7
sVAz911R6dlf90/4xhbyRpafEIexbyjnOouHQB26WtAL5BnDuQP5yaDOzt29sYVoe9HEYhYOIbE1
x01iFiE5gmMFWWtPn+NE1Q5TVSlHFAGLkzMa+fn+qm4iMY0Y3v2kCTZJOY/xa/cPu3j2xrm1Aki5
be+UGbVG1c2tQf1rizOkL/fN3W4i1zeADopCPBUpblyb89TG6LpUswKPjAEVRaEjPs60UvP9P9gh
HtLzBYUJw8W1HTWZYNVk4irotXR4XySCLLKu2p1r7PZjUWgDckCjkrcG4ePaStgw6VrXuR1w8F6E
WnRHxaqDRnOVY5o23+4vaeNLccPYJMfcy3IM5tqYGrpN4laDJeWrk6PhKTm6lnoJbX+zN2m0YQoV
FsqyxF+uljWaLQo71xvs2QlyBUDRz8JwSvQvahXG6aSnLLWTaG1sI41AoD5UTmgLrmF7/RA7mQU9
fGBTz77Q/HKEr3ld/mRHKvD0Tih7rYqNBbKJZHVEDP6/ftLUHhmUbdduYFf9eO6UtD+HOWpm4yAe
RhTJbpYcUYCGixGxNcyzs3OrVucRU0mHxgcMbcZwgtMGGc6qytWdOL+1MGB3EpZC+Rq7104CNUQ5
zL3tBXoIg06vNH8kTpI/t7q+c5A3DLEwSUnHlcns/yoPSDQR2ekwhEHBiEIwJe5gnTrRij/NLlL2
5PQ2jYF05C8AlqAer1fFbFlexOgVwkZh16afhG7/l9LmoDnAb/94+JiBoZNVCi4xHoWrhY1xpMak
42GQ6tZ0nKq6ehYOEFlF2Mf7lm5SRp4wlMwMOUon1dZW0QMwf1M7jRYGtqjSb5T1rVd417VT2Uzz
sU275amOvPj5vlG5VVf5ojQquQoh3qdMsm7SLWVuI7eL0UIx9HPm0L9NUnePP/72RBM/pJaIKrFR
4GJXHywhOg2DxS22FH9V4/IVODUEqpVw/Dlpft5f0q13YMyV9Xkq2QwSrHw+jdxG6ROicKQ14Ulr
rPKFgnD9bCxpvAMzu909aUqiQ0A+UleW6/6tLm8NXtfPo2IxZp0s6inkX04ZGZMJ9/01bRkCbQ/P
I5snWw7XhurIjEXY5w4T5Ob8nMeW9UyA2RMxufVA+qgUymRljlfLOs4LmlPT5BaOrETkPjKYkPDX
PyZdfbE67wNDY1/vr+qXduC19zHnwTAwsEBgqkxTXS+rUBo7SZrRCRJteNen4pjWMwz2DL4Nr57a
nxOzhZ+I8nS1eO+ccowOjWPsDbpIf7j5EeSpvwRVCP6rE86IGCGLMdXAhvMO9Y68yQ861cnnQsTQ
YVYQMR+zuJ790Bn6T/d3YMNXwYjLfEGKfvGCut6ANFNMqwsrR/qq8MHAKM+M1cPmJrI9ubMtU3xU
yRohsT03Z7ASMUq4ixOkoOEvrp7ZlNBoAZZjqO1Esg1v5UT9mmoE8XYTM9O6dBCNYUcrkYl/CuZ9
/iec5mH6R9I5ogk3DnApNm+1dzyOOrtCzCvIpjj7UDlj/E6kvbKTjNyuBRtIGpIYcPLgzbz+QnlY
L7mVzekr1L4G01asSD2YcTXu0S5uGCLhlnESRwRyvDrioH+bYRRm+gqkRoUSQsmPEADq/qMOR2Wa
gVOMgKdDBuV6OYkyk4VHVvraTe10glNhOfSDqT3R0RD/wZR8RgCyBzh6MwNhxNUMk12Vvca5o2WX
yXbC4UBTYTGeyyYs9obCb+8YQghitGQEcl5tzdLZF5DXcitnrzBbVLa/tEZ9UIRlvIvaHMReQRr0
cFCWFiXJErkGQUy93kuUCuIsa8bslW0WyMx78ynlAbVzQ9+e22srq6JqmOmMx2hd9goCwoPX106O
TEt2ft0k+c6C9kytwnGlNJVI0A95Va26e3UXob83mr79MDtz/2jlm4YFAtnoyVoS2rXW7yydmkeY
gakpgrEsSkfHb8Hj7gSiTZ/gWpHJNg6/BnEqFFnTqlOz1yFVFR9Jy6epcyAHsd960dUP1x5YEs8W
+haytbyOFEjcWWlbG9nrSI598IphPoVhn1zcdNz7UJvrsiWQgsTjFhRXTdVUELKy18RY3uV5emRM
/dLHmnUQQ7g3hnx7P1L0lsUH/f9IO68duY02TF8RAeZwSnaYmW5lWZJ9QsiJObMY6ur3Ke3ButmN
IeZfwIANyHZ1FSt84Q2wThUE4Xabi2mtvJry4bWRTvrdGwZphSZOJkaYG8NshVOt1DSCZRLLQZbe
rvDho12JkI2aK7c90Obb8VsdwoBVlcW17zSLfe+OfVSAkxujiSrPzhF4cAurNhpRCe50EKLVn/8n
ohtx3Cj7nDM9oqD6noC7OVNcj8+v38IPRwHKTNca92Zwr7ejuKnvLgK3s2s2LwEG3Xb2tIzTXpXx
wcKhjkxkD+nCoyK8ebqsVTeprRhcwA3KXlnsSUSmYx+lO2+XhfZoLIUYURgGKpv6ZpOkjV2VSbmW
16lbA/NoVG3ypxfHgwzXKWiWSLQN72btufDPOuR3/61hIxmRUXk6XXokQd81miP/FX0dvG9yP9BC
3nbdfnO8DpQbsTOuAm4d+lS36y6FbgitjItrQYnrJ6Dm7jjPmvjz9a/74HSCc6L+SOUT7OS2uJov
Wpeh+lhcV839rbCyJx8850HieZgU5t5HfrSVqAHR/AUbAB5ps/Bdmlay6evympp+c+pEo2QjVsAe
O6/5w3HUZiVWVUzOTXbqslGNwu/Ka6fF5SFFTjlMvcw+vL50j7YRek5q2cA8APi9/UBdOrfZKNry
mrXW+8XWNJx+ehlOa/L2jIqkHoyDap2DOtuyyRon6LV5ssurJov5UAXeelqrdDm9Pp9Hq6Z8ypVu
i4oSNvMp6zYdqX+W1zoYqkO1lhPirJb9838YheeFy1F1R7YHnRfUStENKa8AJZvT7Bf90Rbgfv6/
RtmqpVH81Vsz0corDO8smqeBKHVc9/Q1Hq2Yauoqzxje0G1tx0uYYtoyyohEbNRMhclNgO7263N5
sM9IbwEX8Betq20TcHZqzRZNsb6sVdJj+4bzwfROL6zq67ok1p6+88PR1KWj2lM6iJTbXe2lWWa7
qLS+DDN859CvbTeKjcI6DJmt//72mbkKCEJBk1Rvq0+SOmWc0wVZX8zOH8+ghosyNFnP340ynXae
MfW7bzNn1UclHwF9rQogm7un1ee1nlpHvqQ5UG8gBWMxXid/1ttj4caZfSy0stMjH7/XvaDkfpso
nxU3UAgUOiPba0+WsrFBsZsvNk7p350ZDcTcgfHw+mLejwLLCRlV9koAKHhbrC36pWc9MdkwE1ee
zHhtnnVjat8K8QJ0rGIBPFaUtMc2FtaMupeJLTByRPPiY4Pl+rPQWuOESvreO33/xVSurATsfqWB
W+ZWgp/iunjKwa+svMhq3epPU+vsD8JO/IOxasZf7mS9GaTH/LDxo9NIg4f60ibaMSFbr0vB/Ohj
ZjJ0RSAO5srni6YMBL03TVO6c74fzhP2J6VUJkp98/bE+W0MYVd5gVvZrIfJ4qUQMjFv6DHMPFHT
XcPcdb++ebMQW6B/i5qOZd81dSsRO2Y/Y0eRLe581eZRfOAhfrMNGWV8qHCAHVWZHaTN7cwC+nJe
VemMkmrgt93MfLJivTu/Ppdf18Tt0UZdDc8AHkhFr9jiFwI/q/VEQ0C9HOxh/lKkVlkj2t30w9cK
CF32rNp5c1hlzTiFMfRGMUcyt1F9czodWXIi8yqOBmNV/9lAp/l9kIG9vehp582hFdR9ebStcuxD
cP2Bg+pgVokIYH+x92zdX77MhI2gWt2wqrdPsESIqrE9ZjJ0FsZtGBfY/+KjjI/pUMhmV6X9wZWh
MiVA6EpRCf3SzfeJRR2kTp1epLO4+lEgatY9BXrS+Wc3HgzjOs0oZ18mwxbBN5Tz6uSZX1hRgZEZ
1X2UcesaTLKjdZG1YsBbhU68ygSBRG3+agpPaJG/WnH9LhO9Ob4fi3jOo37QF/2PzK2q+Nm1u2ZG
WgCR/2/z2ATTm1tKSvCP/IjCpUGLfXPpO2svO33Qi0vRVuTR45qd6iAp3w+U0Y6v78L7QJpHE6IS
BW+Q1AQ2t2uJzwmSLnlfXsbAXmB9yfLY974OhoDdEzfyzdY1oPYhZoD+o54DcW9ztvw2KPTYlOVl
ivu+OkgnLv3DiHXFZ9PMHX0nnvplqHB7xmB7IhoPQBpPYmTkb6cX03CkQ8FwFSYYYx1K0Vnihw9I
zzuIgkJ3HaJtHXgQbmwkwMIhH5wkmh3dbz9i2Q7KITdE9tPqXcRr6dQP7qnIE8O6pkuHegx2GUH9
Lchyczm0iWf+gw9tXEGpdmo494mlpUd3pFb7W2mSjJ00S8LLWFJS+/dOPQX/UG/q8tDk9wQXKVZ9
OJcoOE873/juvKCrQM9LQRN5aOG93i4CJNM6X5s6v0zLaIerp+WHIij3kIL3gDqQXuxXyjKKzUv/
9XaYoR1lYdlQ3nr8UY5rbyCc7NTOKe/jKpyS1Awxu8EPqXYQ4KG7eB5Wme3AYe6nCrUXP+hfUBhK
DJvfkA5NTXgLNB8xBvPZmOPhi5Gmw5fXD83dfUdZDYkphVAkv4FOfDtTESDrgFhFjyxo3B5Wf22j
vIrNs6One52TBxOCmcnLDlJRObNuspumsQasL9z+0pbmz9EpbCRc8Ih5fT7qf3JzSpgPWSelaJjY
qsB2O5+iSls/kbK/cBQK+9hKjughtjPHOmjdMDvPOpUD9zhT6vibFl+xhsNgaXuviPo221+BtgnD
w09jpptbD0GtofNc5LarrmneO9mUn5e8ms/YMjqAdoWXnOvFL/8pZlffARrd3YJkqUqXD6oBoCYa
EbcLsFJDtXuM2S5xKr5PhS0+xGL45nS+9aLnablzK6nztpmo8vjmxSQLU3bzt6OhZxrbWpaNF63p
3adYt6Cdt3mDpn7WVPEQrXM9kS/3vty7D+/nCY1T9dnR0gNDvJWIQjvPwcIIAZSqR6HzefYKptuZ
RnqauqktX/q46bqd2+f+szKmaocQESsc3PawVDi7jXm8XAY5EbWU9azp7+oej6vsMOidP7yb4nFt
PrRtWnxrmkGup9d39/1pJU4gYyduQxSL4tntcivFDmNeXKVDZDjfizLQn21dQrvC3W7n4b4/rUip
c9WivUyUSpv3dihuRrNNYuSASjObv9oiXz+sQId2kpkHK6qKHYBCofxCWdtMiB6W1uslt6i7Fo4W
IfKlj6HmwWI51s209heso7z4U0+SOIU6ldZq55a930YEXiCJ2cEQARG2uZ2mEIY9lA2MVbikmiqE
FO4QNYlbZe8gECHS2UMa2uNg3H9GlWSQ2iAqi1bFNsgMUA4EbzvIS1JMzSERcxAGOrBA+B7f3rph
uH0ogsN6wgrozrk+kYtAhcWAQpo57hOiEMPR6ozkbLSLvZP93l8FeGXSumODciLJtm9XEpybXRdr
Z1y80onR6RLmAJllNT8TGmafLWOq38+ake4cyQdLyTlEWhUKPpiKLfrLQQNplSOg0WAe/CfEP+I1
XLKu/5Q26Ce+vpj3mxW0Esup7Fq56rZXjqdE0MrOMS+yopCOT4SRkuanaBCfOuUuHiVpIcQH16jm
35O5MfY6iA/mSmaiOPL/F5q4OZJebBaQd/XkYiuLL3ulE4+H0PJcYwi5cy4B9/K5bm/2X3UGZTZJ
ZkyMcfs5jWlca5ks1QUK0lR/aLQpF2EyOKk0QndEge0l6SeZHxLDGIZnrkvdi8whtbXfyjrLk6+d
gIJ6sUEPfJ0GBAnbaHaljpbZbNf5cBj9WGZHL1BatVmQT+U3N3bpu05lONQkqCm76BtpZR+pYDeS
S2J7obC14oQ+RvVS8Lj7p2Lphi+gILSocJEKrqbkD99Op7DIEH7A2tsrDSTcUYQI7akTUVM65RgO
RV81UTW73mFw17+7wmne0cr0io+GnRkWplNT/r4eveUpcEr7eRidOD/ErX7ytEAOR2zycljmchwC
IHjI4YZuH1Ot1VvLyDt+fO9/7Mt26qMq6JI5DS0QuH40aIH34mDeCWVnXK+VZc5rJMSq/duPE3F6
Ajn5p/Imj6MlM4L3tT+eshlUElLwXegLo/zSjxb5nS8naUUeD2qYyC49W8hMioh81ndD5M1+1rFh
haOJIG/szs7RJ2RcQtnW+gocDeeNNbYkCCenPWRewjHxUTIK49hdohlXEBGNjXuy1hLtSLvWDz7P
qBZBggNqXuf41P4l+A9+2muHUefQr4UdisAs6sjK0zQ/Fr0YxIuPjtUcIaDYtuFUyMB7Ks0RUrlb
xc54zhJZ9QerQI7kiGtHYjxRZYp/2PqS9gc+juAE10Is/NRUyipMBxQhosHWtfFZGEm9nvS1ksPO
7XV3toBYwgmiBIrqIETYzUMkhbO0mD3CTBj8lNYTuIMvZj7kdjh7+vD19Yvk7m3lPYVkBUbWRs2G
u+T2bAVpa5izLeyLRtXy6OTie1lXe0rsd5Ew1BgIftSQacOgTbSJQRN3zXW+ic99nKHbaFGaSSJp
y4EpydL/pK9+E0e+PfV861Yr6o9a3erpToB4976qX4HZKj8AiNgdj7/xG0ujeelfFtunw53o9PyC
fnjntDlu5QEuk68v7f13JMBFNdLADYnK2p2VySxGJGQF2m3GgEKolyzZX2kdB+2BQnv36fXB7r8j
IGdVBaDfrARnNhey3o2dnlLBuUxmXUQe9LLDUjd7eOq7UYC7K4VX5dACvnlLbqSW7CQJF8ZlaHIc
L+0uGVLA/HEd7Hyru7VDBIFMEC6vx4jkCbfb0mrKKY6rxrlomHG5UWkXybdpsvp/RmfJdsDvD8YC
z8xDpqBYKE+oP/9P53x1mimdMt/CsmfoZIQg2uA+r3lpGgecPHe1WH59ipvnDIgUpQ60/YhmCRc2
p0GbVd2oEpQUk3YSlBSnIA71ohLzhyBOsTxd8yr4DMQky57MzqTm7Ui/ml6cypnGQ49nhfuuSYjZ
XiTWkNnOyt/FTvw6+n0YDaislYW5XQ2/T4qehx8eBcXgI05N6bu+1xeQfVpDwWfx2ndVD1trJ1m+
O5wq72cDKzwSCJutVtpC7yzBwcu9rEvqnas+KOcfydKV3lm08dQcyeXlW3vqUCrI2ygIAru638xd
kcVDLpKGe3Yq4lNhe5iKDdKfd+6Bu1gNXA2dVHYW2hQQlzYrKuw69ac4Xy9VbcTHDO59mM/T30Fb
BF89a0XMoIntT0k97/UK70+r0m2ldMze5hf8Ki39Z2NbeVHA0221yzTa7mUY5/wF4Oqba49UaqDN
giZGWAiE3iY6E07m90acg9TH74V97IzfPNHF72Wwa8VzvzcxcMQyG1KAYt9skaBBJYax9rqARLAo
Pwvh+ee0Hv1T58/DwRv1+B+32NOluN+Yv9wt+HD00pRm2O15EOOYtSsdIgDMqfWebKnEHG02vPLg
D6u2nlOtr4K37hiqqzTFwXqo5J6dcztmTbOitp05uDiG0X4f5eI9WVlfRcBv8GZ2k7J86oqy+LOt
R2Mn+HiwZxiaNpDSmUdEcLNZq26mEDvZwSUuYvOIN7R1DIrF+l9GoaNGtY8VhXh9O0EIWdmgD05w
qShch7MW2+GALs3OMt5f7Njp8VrRa1JVcX/TS1v0aSxQYQ4uixk3EYJT/qFv5/7qNtTI3/j88sUY
gPSE6ij/uNklXrsEk3SB9A5VbvxJbbF9V9dV+u/ro9zdJIyCUitXM6hU0MkqzvrPgfbSphlloPY/
NXD508PJ44Mlh3r+Wa6pP0SaR/x7stEVQfNQM6qfrw//aG9wz3IMVCTF1XI7/No2Qm9EEvBQxlk0
VJiV6FIsOw/QXbDIJLlS4HYwBjRk9Sv+M8lybeWMTol/KdHHsA9u6g1g5wqZilCUepCHGa5Yf1rt
2El6lTAdQQkU8x7K5sGvAJViE7pRdUeJY3MEicEhK5JmXQYx+c7RFEv9Qehy1cPUnoOrNYg0CMvc
lPKAQnhqfrerFCviNy+4kualWUpJCG/NTZ/F0BpuBzEEl2DN6qMdxyiLBfW4M8qDG46rjSiLoheU
tG2dWou9uTV7n8PoT3WIh/nvTWxkoWE1vxur9/aHnh4c8HeuTNVm3Aaqaxab+YqaKBy5SX8PnSN5
AqQ7vrd6zNQ8O94jaj64BFSpn1hVNZ8hN95up7ZIUspueXyZML5DigByUj5nQej1rtwp4P1aqdvI
DlAwgTHMEDwngbfejpUsOqoiuHVeh8WXw6HgzVRyN/ihhklRW58Wr4jLk4uw7b9TgxzBBzdI/SzU
BrRSy9Scpii10PU/TMbcTt+buhi6b7osiLRTFHKrsG791TvoSZA4H1qWd/lgNDjVn6XtLT8J65zq
XE21yA8T4h/6VVSj3xyKNaZFt+ApLg7CxXTiqZo6dKytecAUwpw4y+HU9eP7edQSOzI8mRthEYgk
/2iL2gMX4/Rudm5pZyyRARNjPExgJv1DWcWWfZyHpf6r9NDwP8uktyYOqT01UaAZzo8Jl+k6nIPR
7g46TBSQd1qTd0+r5com7AI3ESjJq8vZKOSyvsy1hyyv1xKZ7ezx+5uT7BMAk8qPFEVhU1udel0A
RYda5Sf6dfYmM3KH0qLIY6C8nqM381EBc97RxN4zdH8Qs/wiTnJvkl0AfbjdEwS7gERbTheU6/WI
9sZc05rUi3dCZOJY+Jb8aMSFn+zE0w/uanAMNF2gzaia2WbbFzPimHM6ahe9D7L+m46jCZtwNrVq
J4q+X1kgW1wc5PWOaghvVhbq35wa/ZRcUz/uPlfdFGcHZx7X8mnsY79IQ5Oe5Rg6td95nyYfsuBO
KfTBTEl7oSEhK057a0vFwnXSm7wugX0oRP6tWXX7aDWTu1OFfDQKjE0lXa4uky3faSlc/FY5ypd5
tZNjli5ZZNvDm5sqaG+Qu1OPIfaiC7GJWIKgI2EZIDUOU1/PoemV8gmdnSWJtK7es5O735k84cwH
kVMoZGDubncmDoz23DVVch2SRVwnbJoO08KeLCsrfaYA1fzAXWvPUfZ+HeGKoUlJ25w46U4WoJdL
UDaTn1wN8skoGPuEwKx7MxpX8a+RUaSypTR9tpjfgg5DP6Vucs36xHi2K3/4LaC3EabmTNn19Uf6
wTISkdFMhmBOsWIr3EjhOQFpZCVXu5BR445/oY2CP0szPrtUsQ6+tnPg7h805kbTBvCnki7ZavRl
fmmkcVyk12D29SRMyqyM6BLa34KOMPr1ud2HBjxldI2VNRMVi+2uT4pGkx32t1dn9GihyOUHilJ/
x64+hbCw9pyRfsFJb99PKl9YqwGjJi+ntXG7IxcPWaS2j7XL7HdGHgmVNl9cZ0p0HotM03+Pi4mb
E43vtIgS4EpIRgMqa84TklB6OKSlYZ+NwnHG40jP5XfkiWlMjLPZoOLUjL4WufbatH+/vkgPPogS
ceL30nUi/91ctS5q6541dC6i8ijL02H/Owc89ZKZ5U78fX/VUjGCq8BtjkYVxZnb5VkDnscpKNzL
CGQBEiR9pc8ECcscpZpvfcDKQVyWqnM/dnY6/PX6JB+cW+R8wUog+fyrcHU7tm9XhbvMCA2Q+2an
fHT1kKpfsLPfHiwlgiFsOFo9oGq2wCJJf3PqYEhfssxz31WrTtMCBvb8A7pJ/P3tM2IVIS6SzCi8
5e2MuqU0CQpcj4rTWh+Tuh5eWsvfu9EfrRtCFwghMwRVmM2W7vKl7uol9S+toFfTAkIg3LD3wpsH
55SSLI14fOGUgt9mLoMF9mtA6R6HmfkPrZOfllYJLZI7hFaHmObbV459yMXANUuetnny07zNHZlM
/gXjXv9JNLl1bDVnD+HwaC8gEgJ7ir4/OiubUdrJrNDG7GgaON7y20qXyCfhDWdkIf59fT73GCsQ
VihBgWL+xanYunAG1Zy4jWb6FxuPizZE/KcuD4Evxufa8URysPpi/tFM5JkhgX/eAEIbhyzSXeSx
jq//lkf7hZ+Bu5/Kf8Hk3u7KufHrsRTSv6SaZpDtJWtku43/9Pooj9aWd59uDNXPAPmE21GGPvXg
27hMeMqnUHPn8VzGtQg9Oe/lX4+2JtBwclilNkDn/3aoPLaWtrVoTICJ7H+rfH28mJMtviNsaYZ+
YwafXp/ag+dYuamSNthEN5y52/GEuc5OWbYBbiKjnBUFo3tqpAGSIm3GLzRnqygV7ZsF+JVcA7mz
UiGgQ7JFyGWD0RjLosRR/Bx5o1ho7+amao6+2yX/w72lmuC0Kkho0B6+neAMMzNOY06fnGiXJsbo
RYNs9xzoHu1DejAAZvERUaXP21G6LElnp2cfGsswv2h1kR6h4e9Fg482hxK1U+cO3tS2FZKge5u0
1cLtOLHb5zqbPmZpU79bPL1+SpK6/ef1zfFo35MXK9GLgDrdVvStNbuA3JeDnhNcPa2J4XxddYQR
3dS2Tq8P9es7bIIZqkcgGn/1AJni7QqmPhJKsdSDi+UsGMXxc8qPIhgtI5Rytseo8jxRve/7xkhD
X7PQSTS7Tmph0mj5R9T9rG/j5NbGy1oU5dfAyctvie2sP1okWH7UcbN+hLWS/J7bY65HzaB9pxRq
nqo4B3QwBHN7nuPOWZ7ssS2rY4sXNLr7RSm9I2fB+GGX/qgfBj8fcdzJKmprRlHZO/i/X6S37RIo
rA89D6QYuV9vl8BLYG6KmHTGLFM/6MKyXHQR5r0F4BexDIcqEy3LJfnpm6Vr/ZFig+4frMaxIVFm
gB0uOpqwNW8YQI3Pczm7XYSRWfIEL6PF/KivZXuKhyGPn2t9HNKPdqmV/77+Ge93jGLRQFMEmkV4
v9W26eEqdwNNomtrudnXObPj0C+kvOK3NO5cyg/CO5QnYHap+rsSH7hdLTP1alDQXMqLWUnADGZi
ICg5L099szZF2Gaz/yyWdToaZhO/vV5gUVjmggbTTMlxy77S0ceSLVXsi9/AdAlyhAcIsN8epxCf
0L4BHEUYC9LudopF4UBMWmCaL8UiqcFRawaLYYqxOuR11hK4ivLtrWRiCASykHgCj3rXNPK8qpf1
ksBkHCguuUOdnfOm08KlxeLs9c1yf52B0OYaA+gAalvfknd0vNkrHffma06zCLD/OhzBaIpnv1ms
Q1OUy84Bu7+kAbwCzNYZFfPCLTAqSWI7GFa1nOUyHVPKqgfs3PZCkgezoteAAB1dYeo824/WGKte
rE1aXp0iW3HotM9rSYFuqeKT5i/eTnD5aDRgdEqAlGsDaaLbLTITJzeB2YDNMApx6PQ+P5m1gQC8
0f3hVk5/ev2T/aLL3t5RqEFDKYGyq6oFW0XLYiHZ6rK5ulrWaOZnShMgqzQIfMNTbPtVfi2Hpmlf
FhveQrhI6AeHeXUCO0r13P6JB7PvH2e9GcqjK3uQRV6/9u9neBigj4t8/rPRraanblplHpXQaqn+
XAkU+oM/i+Gn3VItRo1AeF8dg5fpUC1NkP2WAoqRHwli1v4AJ6bQj2aBnNex0RLxWfSu0YXdvJp9
WC3cTpHVLfLvhI0+hXIa/Y8uqFUcJs1u+ipsG76zQ+qWn90GnvBhZ/n4GpvVI0sj6yBSV0aum0du
0VJT2rhtX+lgpJFhyelQNZU8vj7Ko0tYAXNVd5m6wFbKzADa0gqnq6+J5jhfTW3xv8Vz3PwY7ezN
rHQ6BDRd+Ys6HzGJOnL/6T6ZwcKl1In6qiemE6JvkB+dUd+TfHk4IUIC+qv0JO5k+zJPBCUwzfq6
IpN/QqozO9YgCk+V2E0oHg0FwVWREJDOIau4nZCmuRnqT319TbNYnjU8RRCI7YpzCwlj5zM9uI5I
QlW/SmHTgdPcDpXWQaWlmlVfEWkVp97145NNEXhnyz2c0H9G2TRBqTc3eVMt9VVD7/xPMQOhGSbP
OC/mmu/cr4+Goq6nALZUd+7cUoasHnTUv9kMw/gZ30j8+8YkjZZl2jNoerR0/w0zNkF9sRQzEEPC
jCQxiws4hCwqAy14ef0cPRyFfQ3/ktTvjqiQWKneaXjEXy2MskNyTT1ytcw/v30UBgD8RhsMYaNN
HNNNU+5OptVcy9KNjxr+RMd+rPfcKR98GxgtTINYheL/tmtJySDNutqorxWtppCG+PxU+f3nLtbK
NzcYkJABtApukQ4/KdFmWxvUh0bhc1jrZcpokBrJc1IIf+fjPJ7Q/xtmswXi1B99Z9Dr6+SWfxu5
Zz6RBMwh2l17DpGPRgIPQdULlqeFuOzthNA6bPpVaPU1F5l/gqLUjlFuJc5HIIa5v/OePxgMAiRJ
HjcdO3xrcwbsK8vL3m2vpl9O5yxDRqVpu/L3tvP2JMJUaLB5jOjYI2qlHiN2n9r+/7m7vSEJ8qBL
u6uS4kBteDE+jOPqXrq1MCKzypxr6ff2XgDxYFCl7a20UU3K7Jt4pWk6L/GnsbtiC6xNp9FNYnFI
h2D68vqpugck4KNGpUbBp3+VxG4nV5IVmf3q1mQey8dl6BDb1H8WbQOVMn/JGysLk3X9gmX3t9fH
fXBnqOqYQiOhlQDZ53Zcf9DWJY+H5krVqvrerSL7iO9OfdwZRV0Kt9+OOAL8DDJyCiO3hTpkrpzL
lBN9zdZsND+btXSTqLW56Kkt1m1/9vU4F5/m1krtd8IBHhiO9pSMUcBbs1zxMM7T96akifEyVuYS
vKunZOo/JabImncyRooslItMB9T5xfQNOGD3VxDkefLS2DKpLi5FWu9sCTzksQ91WsKYhE9+DDoA
mMD1oEBddJDYRqTPA2nRLPT4j3S2KzfU/TX5x5sWvJKMdmq6L7PXyk+mU5XTSZa29rmkVIXZ7JBn
/wZdm04HN87NH0Y7zumh92ZX7OSR9yeOpQSDhIGRwlJuuyga8rx0hsvmupbQxj3hjpFw4DYUhd3s
HO77zXE71ObEpaXsx8zOmmtqecURo/Px2EHvffMRYxSK2grNxSu8raR0y4JgYtCRg8eJdjZyy4pa
3GH+h1GoavNywWnG09K93ejCFmmG0VvHJbFK72my0qVFWWJ1851FU/+j7Vbn2lOPCgkp2fDtQAtb
LXZ6tnpcdEbU+8tw6JYZN3hb68Uz7sTS2Dldj3YEN7Bi7lJapklwO+Lgl9k0kvRe7XT0/3a8vPtm
NWOjhw6tiJ1l/NXvvJseaFNcdggF71ifXpAWljb2HXoBnYN9n1MM7afFb9P1RPrU/xBGLNqv/orS
FBUp16gPw2ivy9mJ/ex7l1WtHsJD1uuDX3d5AEHAlcgXyz79vYR+EUR+x9sbQc4wLZqrgTNFxSjL
+atrT6UXjtPo+KdUwisIxVivwWcu7mI928i1mlEikhFCMTWxNbT9zLHPY+L2Imy4RMUBh2apRUlr
eGuI1Z/ZHGoMyBI/9KlQiGfdW2RxMOs0L9789EOghHWI0BKYN9oQt9+HRVCORZLvk2XtkSKldiyC
vAh56PZEEB5sPrr+CghDsksjfhOjN3Bw3LG1u2u/4vFRDhOq0IM10ZmS+lmWydvB9SguIC2P8pay
/N1KinmJmdI7XLqrk9fFnxJhMRG2SdvTuNYybQ+L/OA+YmpKGRohJtVBvF3IDOUgt80YTdflEEEc
yyMvjY2dMs99nMGcPMCxYEsVdmJTxQootPQFofR1oVnzmU3afCtENx+4pYpwthL5rk+D8p/XX8gH
Z1jl2R5AjV/Fkc07bM2yMLKMQZ1yMcNJLwVnwP/brmZ5+B9GYhsSz7BJkGu5XcQ66Ja4EX53TcYV
OB46Fp3zIaswSDraGU/LzuZ/9M0IMPhe6KFTLN8EUNSr8lxHy+cq9Tk+WpggfTACuWcQ+eib0YBS
Tt2Kf7btNAS5ncdO1fbXoNOl85cDNW0OyyHDLTRv/Sa4YvVt+0eNCGwPRHEfuQEwJH5i90MGIgu/
Xc/CkDjOzl5/ncyp/qPgfV6SUINnqIVa0hhFmNbDiLBRnhcytBJP68OssFJ359l5tIEgOhAR0J5S
ogS3P6M3jSadhrK/OkZjn9rebj7Fs919cGTWP7++gx59UhospH7UN5Sb0O1QY4bYPDYw/bUrgik+
J05quqclRoHg+PpAj24zjBoVMkHRird9zF4YiIs7Dl8V8uZLUmojuJBu6l4Cc5XfXOCWO+CbBwOi
g0Z7Vp1+1dC/nZmrSQk5ZuiuuTcB8rGyP4O0LkI/KTIwynugswefjEuaSjJNdua3rSc7cTIDueBd
aDSr+5QWnThmw+B/EvayFzQ++GTqPaDZp0Q3QUjeTqzNMeEyZ64XkIMAmwu9DJd6st/+vRBH5PkB
dUGQte2/VWVmzPQVeX14xb9Q65B0gLLGfO/Mi/sbsmx79Pb7ngq1r/834Lb7LMFEoNjkdtexMUpi
kfRTU5ZfJGBuENXvwG792wXOTgf60VKSypDJ0HUgCN+85iKrWULPY5JSM/poXWVQRUgrGW8vgXCZ
KKAbiCAqIdub07DirB7Jf659AC01bkctjDujjua126vzPrg+GQqMIPws+BRbcyktW7U+Xqr+KlqL
Xrqvz+s1iIvsuWrX4mXNzfFY6fEeBOTRqGSe1CqAz0AN22xKL3a8OF/S4VqvXvIkisE4JfY8noRp
i6s9Dd2TO1d7EcvjQeng0PdD0XNb7pmrIgnsMu6vNR2O576TU2iK2FbKdv0hq3l3y2a3c3Rves26
omsOoIZbkyrJ5pEwVisHYtYM10l2XX+KtaJ99lnqT+iNg9x1m6FGgKKsD71uFWCqfbe4QkjCiy1z
4Ju/fq0+uHcATxiwPOAnKpjm7WWQJ3BHeLL5MbULUKNbDiMg4yjBMnYHVvtgsdH0Q+wClhpc5+3b
GE+y7GcE767zMJc/M0tP/sCKsX2BpZ9/DCytJwhpkvPr03twQOmb0WFFnJmzs5XEsbuJSMNuxqtm
y+K9rGvvBT55vTPKrzz7NhGijIDkrKrYoNq7nZsZzBhx2qyi27X9sVqMEnH83kWsAedRvFhzWOul
PJRFNr7QoFwP1ViuB7OsxWmsBGphiLBWb/uyEMvxT1ANZtXKppy5Cf8H6c5uPnriovtUVqy4rZ9z
GaQXZ5ZvZB+qoQCek60rp2H+thkqazMAqn22XJCF1EIzMJKQf9s9velb/hpFseUJAVhnZN1ut2qJ
jbXlLd1y0a1Sj1JH70+EPutOxL9FMjCMEsaDtcJFRHNyW1qEolCMfZbJizVQBb6WQZv257lfPe5C
2gSg3I1haJ5au7aqo4td6c9MG9wJM5xJoFVBC+9vt8xl/am2UplW4ZiN7u8FfF7raNm1d8Wx1WiO
BSSN/jgkuvdGaxn1+5kB7DH64FiWbEso9FN9o12d9VL/H86+rDluHM32r0z0O/tyXyam+4FL7qnd
kq0XhmzLAEiQBAiA26+/h+6eO6WUwxrfiqiocsgpJIntW84yhaj8g4tB8B0MUFmNxz9Y+D+td/6y
8NfBsKcB3cO1hJV/qYSboBLq27ryjiJ0wBdDhayHfPAMHRKsA/T5Q+jGKV7tKhTN3JQ7qA9vYAlm
y8xxq87kcBEKvitcRvrT2IiQXRO7Hurcly2FbKpFlm0yz0OU1o5lHrU7yhppFw97N220iL1CMd3X
j4OzWDL3A6OdjUchV4Kx56r74GEvjkq0uWzo58CCaNX6Amr/ojkgyhAlZthTnYYhhpSEMTrV0fRF
La75IHb6xUhrVwVye6jgoOWx/vwv1e1Gg3ofN646oXQkcQPbz77s0SoiVv77LRXhF11MH7jwa8UB
NTdwDS+uohCM3krw2j96CcRdwOepdL5YNsm4Wwa3g8eab13Q/6HLy7poIGm9wqg9PB4ywbePNxpo
pFjC9Y7IwJww9YGO3C5g/TWprz4k5VzcAD8HQ4cARHswOVAkXV/BX95l4CmV1NXiHyEZ5uFUpksO
InX/QePoIlnAKKvHBm4A7DtkQpePBL6+KyMW+ccZ0ph7f6Dk3uN+fA6Ys+xg/zt+wD/71XgAdK5k
PmxxLMa3T8V4MkHlA6IJjJVhCthSd3BCVu09Q4A3aPuPBPsuguufzxej4QIHEdSsQOh7O16pE9VB
Jyo44hvRL1B6GzcC7ap9B6Ji2kGd5wr9+WWjoFz/wTV2GS79a2jYs/ykHQF6eTGBqnNjkFzhISgt
1qfYlnSry+lVQalrPzLanHonYLlASraty6SFy2UCv4cZ7/33e+XdplylwtZ+d4LkE+7zF6tWt6Bh
96ghgi7Nww0KD1NWgneSW6L7qEV8UUb4+cir0htEn1axrsukelCJ3S2SBMceEVva8M7OWdO1eTN2
9s7tzdEYDDzrBu5/tCMfVGl+Mddof4KzA6wMGACX9poNeC880C58KLslzCRzhy22EF5sUGkIAQla
gMcO2aXazB+ce5fo7PXB3wx9scyM6FVoSRoeeynHQjszJEdqO7j2XRFtFiDssxLTfhjG1mRKGrL1
yR8CrX5+BZzxq+YWeM/viLg+2L61iKvwyKom3EjHMRlV8kOtz/WyeHvyovkFsjpuE4gloNt3saEQ
0HfQOLWP0gmnaDP0JYoMWsIGsRgYtbs0gsCnSF3FnGtfyWHKB43OWdYnUaOzJYTR2Qe57PtpB4EK
PREoiCObdS8ZrdyF9Kfmnn1UVBwXXK3TwVPRGfEzfLuj4KqCXsYHsdb7sxmFCKzz9T0DeHF5/QBj
PUOc08dLaAJeWDZ1UhgZTh+cIO93E45IBKgr3BI9isu69FJzidZe6R1nE4yZEWbYK2B585aXZNMB
EA2d+0W8QKcKBXk6fKRQ94uHXO/XFc/kIay8zKflvKB0xRr/2DldAM2jhJ0iABo+2Dq/HAWNcJw7
SKHjS3xg6wRNz63RPyLutg946/VDReroA0ekn7iei2WLBh0iINxzKFFfVhYF3IQhqSeio90lfDhK
VjsEEmgSsDZ4MgrVXrmWUMEZwo2anOcqTKbUpy15jZeoKm+UEMbGyVX5Nch5kYLGAc2gwdW9tjMc
xXYWaIR2kDZ9GT1QYIDnDELA7DOzY2jeySCQwJBadWNHN9LhakzZjMJTBqWM6pvt0cHd+5HRECyw
unD6QyFZHAw493FA4f39TA8uzqaAAl43kco/TjJuryT0zcGljuovv79l3kdkuMHQsUEjBYof2Ihv
zwWUUn0B2QH/2JJyum/qRd+TWIMuP0ivQON52PRWM+S/H/QXWx+eDyu+FJkVjveLQX2XRMpd4J0r
HC12bthYMDP0vB3iCh8+cgkr+iSuMqpl/ZEExC/WLTqjuFDREUNN8vJ2d3nHYMoDxz9Ykw05lMOC
vDbNR4Kxvx4F9xkEnFHcvzxobI11Cix6dJyGmRfoTPkH+K99VKL+yVm72B0oJiG2Rdl9ZZpdZAjM
6WGJQMEAqyAxCFcYC3jM0YE709SrjQyr+stS297NNNrsPsHUvuCuo/nQq+EFEtrzze9n9RdLaU2V
UZtHcR515ct8WXJYvykLxpWArB7QFTmrGl5CMUik1JTTVWJ51eb3Q76PkVDPWlmdYF2A0nQZuBBC
RACKNnTQWqs8a5P4BRt9tWv9yf7gVH8/pZhNpEeYTVREobj0dqMwExCJWNA6ciAewnQ2kXDzJgor
94PQ/v0zYTpD4GFAbcIF+a5cF5cTmmPKOlr9NH1pkOvXaSR791M5Jh/pir7fiOvSwUWxdq5QSLrY
iOjR2W2yxBirrNoos/ngt2lTx53MAYSiKrX9nqkMoj2zB0H9yv1D8ykccgGwb0gE8V+g9y+DgKRb
FkWclpxgNx2nAhX1fJrk5z9dJRgEWq1IotEtQyH07dRR1mjtQ2LyFCkRpo0f6QfQQZesNTT8oInz
q8kD+OInOBGH9yUtxXEwZx28C05d17i7HlYPG6mb4NBR4nyw3X45FNx8ET3ByAFp4Nun8kBgREqk
QXc37W3PfLFDKfnTEnH5QSH1/cqHXA2Q0atrCIBJl1eESHRFiUrISSvbOmt7aF4c6rf57yfp/emB
uw7wM2gd/RTpuZgkU7Kphp5oc4qaeLWZNe3nXiv5VSSBupoU0TcSCoEfTNf7R1tvWRxXqyQVFMYu
2u3NDJewOmSAK8bAMoExhP8Fyy76+vtn+8UwoFxieyHCx0NedsAm8Bxwc2sB0zmFvgb32ZXBlbz9
81GAFsR9gH2EOH99w3+pPFCEOFUpgY4pudGZABQz443zEYni3bJD8IygCDj2VQ0dsM23o0BDdiX0
WOrk1kOZ8RB3J3F4DWGOP0Uu/zSBADp6LX6t3P3LwwE4uF7UAOQd9aD1vbcE4nkQ3h8CO36OgnDd
R6yOFfCORo3cd5iR8UOFjbDxvl2gDLuwUH8Qyb5bAgCPAJkFHw0oXCEsWF/rXyZHIaDBOQStFj05
XT4ISvJk+VAB6f3kIJFG3Qn/oLcFvOrbUVoIoiSzBNUKslGeU7AlrLdJk3hj7gq4hfx+vf1qMHTO
0MuBEOAKYX47WOjDU0F5ZXJk40LDfRu7EyqpbTOXqQtm7geH+LsK1Oq0ud4SKArhvri8f4W1iG4G
mOEY+DJMQ67qtAtoYU3NZzq3Hwkr/mo0GO4hg8KeRbf1Yi9NgwXJbbKURyBZ3OdJTDDzrIW118js
SBqQ4A/b11iFK7cetW3UP9DSuEx0bGPsxAKE8+QB0ZRL3uvCBO2soMesRbtFPPmHcnzriKt/F4Ba
YCGgmn5REWCcBHqEzzb8NofgFaof1k2POvD97xfJ+3W/7inwlnHOggz1s9r2l3XPwbZ10IqSJyg6
uQ+JKOUT6EVy9/8zCkIznBQrneLiWVqQkKB5BYhBArZ9AVdqFOjk+JFm2rsrCvVhTM5aP1kFNy8r
crAHgxdCqM0paZfouraZLAb4GBy8CkZPdTjOBRfOHwIsMU3IAtEcR/QCRQkwH97uMu73gQWdaHOC
WF2zcbq6yu3eQDAazIH8929xjfbepBMXQ10c7SZAy6tHT/jkNvFy74WVn890RX87HssZn+qbZKZ8
X1v1WPx+5PeZDDbZ2tNBSojcDDXIt08Jqb8A2t2uOU2DovuaAl3nh7zLTVzD3aeE9veglrRTZbSV
yhogeA4+kALfF5jJlMeq+eALvT/bEDCim4VukwM6w6VMJl6CWPrJjCcnhpsKsJvWdcTitpggYf1B
vP+LVQWcHyDIaz937Yy/fXSIqEpP+3Q6DariW3Alw5TrYUydqefwuermYpDU+2DD/HJQuLevTHUY
uF9SC9BbGLkF0Z0TzDHbAwFMbFMLfzih0C9vIkiXf63i6qM+zLvCmAvYA+SQcWeg7vcOCIREhjR9
Vw+nkNpNdV3JNkghWvZariZfCzTPMw4979QAMORshyD6UOT1F7OK4HJ1boDM1lpXf/uqg44NSmgy
QneuNJspmlkuB4Isx5Bp/8GKXvflxWZCUXNVo4pWSvIliWhIUFuYZm+E8RRRbdqSPgpSYhi/depV
3carpvKlxVMuqXFcauVc+5DzXwaJClPZVyT41+7+P9+m/ySv3c2/xlb//C/8+Vsn5h4yCvrij/88
s299p7of+r/Wj/2/v/b2Q/+8Fq/tve5fX/X5RVz+zTcfxO//9/j5i35584eiRaN5vjWv/Xz3qgzX
PwfBN13/5v/2h//x+vO3PMzi9R9/+9aZVq+/jbCu/du/f7T//o+/oWz1l8lZf/+/f3j10uBzRyhx
McAt9cv7T72+KP2Pv8X237EooSKARvaKq1qPn/F1/UmY/B3LBdkVTnxEHj8R9dDI1fQff/M9/Gh1
qcFn/vtHqjPrj7zk7whRUJpBWhGg5Qigz38//Zt5+p95+4/WNDcdMFUKnwaE7c1i+hcMcS2pYLyV
WHV588wQyQAtwac71fftlEZsWQpWcmtbGtfdweUsaBES+dbVBFUD2J714z6KWFCsbPQdDEnFcewH
/p0L17rmRLFVF/A+pA7c4oRvSVDJpbPX3F2dy0Ojz8CL9j9A/QWwrYYCcx603H8dBq7gvDegWmdM
4z/UgE6JbFIUgT+Cln7bTN6jhLeWnXawLryJpraFzwVavjpNytb/TPyk/OYAgn6o0NEWKVN+LfEL
rfK6bRwnVWGwUOCPQT7uyM52VLwxnF9FHYWjbqcD90mwyn8FVpls1Ujbje023d6dkmkvp6jnEDG2
q2JRUXjb0MhLE+YuRd9E6oli4+8DlHU/x+H4Y0gEgPls4GIHmWRfQ02TgBSAEIw+BFHLD3bnoSOi
R/lNNU0IJg3EgbyJXoNHGWWJP7ssJ0sLAQz9lfVuBaE0seSL0iDdeBVqp3BQ9FVYbUxUnWxvnlPw
0wqE/0MKEYYnbX1TsrmO48lKZcDNswU+Zg658DCNBZotZiTPyqqDK7acHX9H+vB11NrOZOXczaV4
FlH1Wegyyiy3oWnYwJsDVOn1bHFSt42qbIrDYoHnBOBA8JdYov7rmAjU4NC4TZByrM5VXxhTUbr0
sbVFXgKfAq8vgqXLalxvsM7T99CmmB99UBPqJCiQV6SIhndh4+EtjoVvzzsegvkGBt4BPUn/0Lbk
+zhCvrNKWAZb0yBr5LNTVVAOqLeKx9ZJVhpSg/MoUtotbcbjV3DGU+b1twadoB0Iii9GJJkDcck0
VEmQ2k3jQ32uTFLTzLt6pJ/RvnykQch4Ki0sw5Q28WrGVYQrDr+C89gekCigZbG/zM6myirGcI7S
qY+WOauXyv0mAFuiqVUmc9pAZowNt5YO4asyetvKVWafwOIKpWOV+jBYyDveG/hTO31RuRwLAucz
3QLqHT8om7NiGdwoDf36bnEpIjM14IVB4/obp3aIOiyYj7asrGPSu2ZjBWVE4AnKvOMYmDsWesCu
zF5cAH48bCrE+G4KV7ehaL3gPPb+fTi682domU3baZz2LGnTYO7UpgxCuQ9Kpq9iiKveLKopHw3x
micd3AV0LrdRr6st4WFyP3DgroD1iID+ill/I/AT6AaMcu/5sP1LrWaNrayh/7SEU1oNpsl9u21h
P+9wcA2FOfSV4/yACTTZV3aZGTsyu7W2dW1Te8o7TUXmaICGU11Xtwi+xcH1O5gcjIn3YkVVi071
BMER5+Qik9nVqrkbUSnIZJTM+xKidme4QZFNUIodB6Mui6b+HHQ8IWml7U9tb6y0aqR6CeBBVvEg
47WWKQLk3PVMtpjkqrdnvQuGaGeVZS4TclXPFsEuaaGNVIsknfg1orUfyqIdsO9yweoPcNrEOiX2
+KmaJzsTMseRM+/xTafzmHRPTPN8YnF1zSv5hXh4nKYfDmpk9+g4wbpqcPNKDBlvpwOd431r2oLz
0wLzLsggXPF5Oih0pjxCH2fQKlPZjOXV7EwZq+gzm0iSQdYL0rBcPLJqyL2QH3TYvlowzKtScMTq
czIty47PcstAgAOjsMa3tr+E0Ho6glJb3XkQB4XcOLZ7pK3M6atcoygHgyQHjiOti6JxB9sh0A14
3W3LxXh5s/JVsFux4psU9PLmrGFf11ksn9E7yyIQ07aW7+RjXEMAGHQnaMi2u4YHbaZtkdrLRHe2
/WBBlmznQKcapwE7eP0CuSCAoFpdm61s+jZVc/DZZuYpbOvtHHGRh9C4wIRxnH42zS2/ZkerBUQM
Uvtfaqm+zJaWmcLZkvOAXFWxCw9ctLwyj6GCP47kDvZG8874YG0sETl2dV1Q2rcZQevzQTD11FS1
OEVBfzvZn61uPRBLs1UaWsAgTh4mO9qWHSRt4vhsVU3m9RaumSS8rgYRZHXttqkfoDeIQTYiNNWV
Pxh9aCS2UFI/u3xk2HOy6MUw58CN6ufZbTioXc4Pj8/e82QBSmR3wT6UQZ3ZavicOOhcV3XwHDeA
LFilnWrT2p8F0AW+sq6nsJmxgKm4C5ztmLSHUP9QyaQesTtwELJwvgJmDXbM1dhu60rtIzibbgM1
bokNWmhI5RVoSTfLXIE7JspPXeJ9igA12isRTLkLLlxeDV70VNrjcVE15FQYeaKjdURrsih9cFKG
WQ55Kc1wqI0YN0qAtqY6Fnxq+sm/QRLS3Cy9s439KkhLq1SFr+cNsvU662v9WdolfOdx5/lbWkb7
IQwL6nO9Tt4Zakx11iUwe3IZFKgysvQs7Wq1YzJydgz53JYrMOtA0c4hFgGtOxuShbBDrlPVRdtY
iCeeuOOprfidN7Iq7WfvGLpKb9Xcfa2FfDbJiFh9JulAIZU30XrZUNJftaDGgkpxPaO3lJOazxtd
0m0VKT/rAueHruO91800pWKFdoSDj7HivAoNT3XZwFmsdm4llGqz1kHzTFbyE1wtdw7RUIVRMjp3
InLvAf9zN91EWEZ7bvKuH2xozNI5Cysns6bWvSM2FETKcUKurHWVqzJsd8tki0fpyWVLqSlCMafI
PHRa0mjnNn3aLS40mweTZEJVG8hQFaSLWREa5uciXJLrGpCbrhk3rUiGQ+g3RWKrDpKVNXR7nWbr
Qn6j4GOwQe0tBbuzS/lIEQ5IOFDXgz9vFSm3U99uatKN6VRDNNzX9pMIoOENGZKt28VpPXvOZgpx
M7mxuPJ99lAayEMhhDtbyYBXSAwcl1d8tj1YJLc7LYohTHCETz2U4Uq9a8Fq1CgUZ6GtbxlEUlNU
q6C5LXnug0OWxi3fUL/kRedcl6CyFKZC/BAl5R7Y5BLMZZzGHKyQuVzqzFf2fW9NpzCoo9RynCuX
dCR1WpmcYNKIMKu2n6CFx1MQqqe0d2y+G+EHXRDEI2cSImoy0RWD6k3Mkh3aaGQPjxKejmZeW0vD
Q9niymrG5nlAtL9HGQGd/4HeQR69gJiYfyQBoxK+jLpJXWji7AUte6AF4gTQDeU8EQKDk6nrH7Fn
duil50PD3dzpx+q1sgMYmVEW7QKQwfJwNlhyzP1qoq67W6i8VagOZ349RoVChIX0uML9i8M3iiDQ
do+AdMxAN1LpgnKLD2RZS+iPzjLOrdW4uMmG9qy53ANPno4+RNVLoX6GPTyztQWrsAYwV2eKh83Y
TnuLNq/hYlBApMnOXcxzo934WAZlX0zIFzbAXtKXEaDCjRlCZ9PyrkfFVoTDDiwByP4Ke3lWLvPT
gE4ljMw8fWTank/WgoBNj1hWS9w6nxIZfvNKV20lVGzSxWHw+FpallW9PWGJWETf230JsSoYm8/X
cui/BLKZxlzU3Hn2gy5KAwatsdivxQ1z4mlXhUDfJmyvHXkfRfOJgRlSQEVS3jfMH4pVdOS7qWiX
9UAynaw6WbKBOLBGnkhXKEGgXMTVsgsAxYNJtHRfNTx+RTrDiOsQhN1hHpwfKva+OQuAwFLA/Bxt
i7KUzwHryptOcFEEnYJDUOJ1Ox788EbcGtT3buJ4ftLEjrMFDPRd0HWP0HaPN/B/o2mtWp3iZQ8b
7rtfqWp2CZmWM4LELYppRVTVJiMzM2kJcd3Wsp0C3iRNIflqIx3ZQzawqxDwMhS0vFdA+BG0a7Wb
fBDn7NjybywTpJTfDIlHz5ZoYCYX8eq2qrWfuRTrP5jvYuY9GLzuM/pb+Fc8x/ZLwnQKbMp3pxTO
DTrWkMSv58elUl/7uLpTxLtyJGmx1p3ppoxkm6Jss8rH9iwPoRWXSh9qsuVMWgJEtwu/OCcYDx6i
mJslNss1Aai8cCBYcwxI4u2qCLG9gKl73seNfWVGZyNH+aNMAOx12nOzMJHGFA4TNSR70KG6JmYZ
c7+nZh3DKwin3Xk05fjZK6GkzKk1PCBv9HG/siRDImt+QNeofCjhTXUXDO343WOCZyjTjleusF2D
wyDkX0lfuidaekYUbWjKYpbMIPIaBDoERm6r0vW+sWDo4XECbTFaIXwZhHUruHb3C6s3Xc+TDTFV
ajzxIwSzAEBxldYBpqB2+SO1Lbath2S1YBRffGfJjFUuOfieuOt64H+aSpT5kJjAgn3HsvdIvEX9
dEmh0AV3YDGzrBXVRs8138XGHU51JfZmqKoMu85cDfDs2vhjKHICVkxZ4fRsS+Ps4GfzTftLBZky
k6OohXoRiM6WrD4toLxl2vOETI0a7fMyOFfAt+znelRbYTXhAfV8YPpKkrmJQmiSDAWJpM6Dnqoz
Ou5nly+beHQzdIjmQpLlS7tA8zANrFDCMKxODv5q1DV6/lM8VvfQMmz28I71kPeNzn5s5q9wJqkT
GGa23+uyvw/ktImkh8u6ilKCjyYEEheWVftXrLpFYrCvzM5y56yroWDOz6wV+xny5y8j5OGKgDpP
tI93AFZdIUVdMhB4XuGAtJkUTkrtroklCgEtrDmnKcpJ4szF6ETkVEdleOw64uZIQWVu2t7LYHBR
0M7QjKJtfISDypRBAGeCEqYdbwLTZDCDue50u+F4m/ciRAGlccOdif0265Zm34YNzNARxYxLMB1K
agVZb9nlE9j2VjqMU6eyCIbyRecFdYr2JFA2c+xlzkDQD9DAdCFwTs6VQaZZd54EhHi+VZE3fldt
FeYyCrp8Eolzn7SoeOpxzRFgWTGzDRTF+wJCAVPqjE15nyQwtcxKHkEEznGG0yRd8dBoo0/23NM+
88jINnUT0Tu3lGEBVPu4QTbZbUdAaPcx98dd3S1lbgYnhr5kNZpvii4FOLru1hb1C7ckfGwVgY1G
70TjkJZ6uBc91FmJE/b7wNYIUjy+cSntCoIWwXGe6ycvGG60AFyOm9k5N87Q38tInCBsgaAXezhN
epCPm8muwXuORrhNgTg7GDKiLR0s+3rqxNaauyFDPa3a2FMsQWRx2GM5I+N2YY+zNaE9fPcrxDSF
4HEaTd4z8XCrSo73jSAAmasDa5yQc4SbMqxFLuATDVPc9nkqyTaBXn0biwlBqDlEITQBgpE5SNkN
dKmU1W2MY8pMgvFxaKYpyYnP3a21NPHjLOcnOiFQg8RUt4ObK0zUPGzuxFjoA+KmaYT70M0aVvJ1
uzU9CjNz76fhXHZnmMyZFIX+A3wKrLydqgopv4X9BP7BZgbd5JPCoRb30sW12vKzId+H0MNlRIa2
AC++3dtw+c5FhCqJU7ufbCNgH09cnpI4mFKUMOe97STnESKlBfUmNwOtgePvotKf6irZOiXaovHs
QyfN6T4rSobNTCsbWYexIYkpve0yQy4J141bJUPa+o2L0yS56kK7yRRrvk7cbjYtqrmFTVb5wKg+
WAr4dmZMC44rO4vR+kbK9ra01Kvh9cauyUMkKvrYJ0GdO9AAy4KwgdfqwtxbuEvccEjvPcZDiOse
MqtrFaxJZ8sN8m6i1vfOsaotkLSfICvopF0TeUVnRxtSxUcPcOhldpIcEf2cz359bPjKdmUVYh30
KZ3BvW666czAsSiMcu4Qp9JUOIENclD8KGFVtYHJLBYlOZUVg+qOjy6WiG+AoPgs1XSH8vweN/+V
0aqYIBsbyC4Xrr9TUEnK3BmQ6NjNQOPbReH4UPK+omkUTnIDsaG7SAbrkkIFLITPbzrgosAWp8hn
PYRoZCIQAyD0pfQnlA61mKoN44x8IdTM+ajoDGFGh2yUpxCT6QaRBXT6Ur7cOYpYLyWv6HmZ25zi
fw5ytKOcltajg/roq+hw72jTHAKNT/SCtpn0PLop6+8QrtsjDXRyomZkYMMmrGCN2xv+aKphh4JM
+wqRFny9ksisszjZ8NbftNpqH1BBH7KpiuG7CTgMvNkMbhHX01dTMEWA5KMf00TTg2hQo2xVPzzh
Ebt95/mfUePFt2shXQnMNs+ssWu3JXQJN24fU6Bsx7sWRYgMmqxVGg3WZn0juUTBIFXAmu/0MjyM
AoUqu0c6UJtoyDszAWg7oLQpGN4R+pzXHuYbFar5DqBOFAapGraek2zrtv+OSgwtHA7vIi/QQwGM
kcyC1kEZeKyHZ4njMMVp8xD0/h76rHdVJG75MIsd0Kfy1oX4aJrM/lMzTzcWdB+vBmasnI5eue0n
e8wNZJjuTMPcOyjk4viEwKs/ll86Qc4G63fVhrszJXWPkVroLeySDxry0FBgmPfj0g7oXFpZApAR
7J1h9KuYhZpX0xbUGQ79oIsA2/qTRWj0VYwBtIgJR53PQ7HVN8kptMf+emwRtS9tvxOW+GqWMms7
swXzDeyEEvenmxxGviypaNgz6sefWm/6gSMegMGklFfweM7jCAQ24UOaIYIVdABH9NvWhe8xI6XM
6Ai5xhQxkMwY6ihFXyXTLqiN3lmoBbMEIAQ+zuONbLojupM6n8jYIJMY9T5pRLcfx0NTs0NAgyH1
OwutuwTkftg8ISrCYZ+SEsWmuoR/j1fnUVDB6FMt+QC5VXjOyKIJpj1CWivz0R044AmHqxLZc6BQ
re4BoEcqNMag3y0EmUp3x/Wi02lsLUTocvxklcIcASA8kKGsj13ckCsEigrl5foTHVFGpIE75AlU
Nx9Uj2Vj1dYJysr9BryCHRuSZ8iCkRtAz7dQs76SiT/ACWc5zrX7QiN9487zDxjvFRNbkqJtIKIB
4M2qp4FcF+XnH3CgvlW9c9QoaSa2oFmgy41siJd66odvoiQvLbxX5Osq95R9p333ultGezMngFcD
TcOLqkYsNrg6tVVfHn1b8usosHgO+kf7HZ45t40732lCMnRr5zypYAudzlqoVEBzK2e2fw7H0t7O
xJXFApAeNm8bF50Eaz8S/jaoNQ640cIJobogk6UL3XM7i8puua5bvHZcqmzTjXamoy866sSplWOZ
Vd2YldO04RFq59AT6+/D2BI3BPKbhSyRwDTQ9L7mPTvagI6j0IVMpmrXqpdbpqQx99yNrkqEmlOH
IjniKIMeDAfFvgMwuVSHNpoa3Oeo3NU4mWxzG4XX1AlJ4SibbODBKdOkqwDjJ94NLEWbY2KSZRMy
VEBkC9Q/4mLXUlPhju5y8B0EYuhqQPQbvz/XwD37njmrxNojR0WVJZhfW6969SAZmsLa8xb3JYey
ANmKDpR7HskdFPay0XuMqWv/QF2tRtoQ1wWSP/YaG+tLiTAo7aXj73sa2pkqQdBRAyKGmm3RQ7+1
AiK2XiX3unbmVCwD3w4i2k/ob0fw1jTdKQ5VmEMnN9XadqDLEiGBcFi7FbQiuXbYuV94e41TnKDb
ZtOdGwzlKUDxbwdgLLPBSO0Vik6f4UxODgZFHCzDyfskkMGn1IOLTQeeDpfLpool+hBayxPSi28h
9+4JQ0MNr/V+CGPgvu+dluY1qUSK3rG+o44eMjTTALefRV7GfZ9RiDjlIwIb2o0IqUxVvjTQOSxm
MUyFTLDQoDKgd07CcMqNU/9oJs5RF4Pay709G/OAFupJVOba1Sz6v+Sdx5Llxtmmb4jQwJstgGPL
njJd1b1BdFV1Awkg4U0mrn6eI2lmRCpCin89XDBCpNjHAYnve+0v1sunXm7W3TytQt57/TQyynlF
+VPY3qlldFJXNlO3+W2T+9kTNZA+lhiEHTrzCPEWqnHiTejhkF2pgl7WxtOSI1AYzU+3RlmvSikB
+5cjTEGLPcJ97rLhBnhy4/icD140caC2gffTcM37ILMT07oNKXx3ZWicqABmOxkaCKClMul6JPOV
KLFtl6nt3d4afZgG+QQ4y1kwg+GKBSys6J8I2xr3nZSP1E0didCMs9UJEiI2zV3VOceoesWZkoKM
PXEmGsnY6yUZ8/ylsbl3VKnqpLKWZWeH05cIs4ldz6m+eb7LwrqU+2WuUnNCZDba8sLahxbAUlC8
OWwC6f1V6c1pZyzPS+X2MfbLXZfJvSJrCytAlJjR8qDZgVh97aStqzXZCCdCsLZ9hoxt5Nh8WhRj
7TkHvS6p1Qp5Ynb3eqyMg2FI415P3n7ZxB1JctHRXSETXKPN2xiwjHj9eQlP1WA45Axu98JchkOr
XP55MWWxyFA11AxRseSUk15/n4Xjm0m2Ymxpz0uMMXyZW/hHjbInDkqhLwJJyIH4p5VagcE7F5tK
BsTB30ynz3cFD7SkcpZ9Gzx283BeWvsywfiiTxf2bgTei61tCROU+Bb7v7zDjXnfhfYDgVl2Uixl
urEQdUue4rHL0tWJiEMyt6O1OlMadlYTY4Ibk80GotpIdcNJ5Bgx1InznCHQT9UUnQs6UkgAlgkQ
o0gr17pju4+HrPWPPjsM5w0W/DDX1q3TOL/laANZKCaUuoET8aN9NtO/TN3LVpyQpteMQHM/7pd1
Lg4tQ6Ibi2C190NYucdoUBYJfQw60E+ZjjVDfZ5asq4ep7Iz0rAv7VcI2Ju8sve+spIxKB95ZB5H
zFlcJJKkyjnXFLSLoK1jEY3c/towD+wifFy32cnG7L7b3mw/e7l8X+hCffRMJbpUuuG4q1o0J8mU
W95BRMiP+gVX4i7URMuU+HguRikeChtTfePaU1oq137M1k7/GHz297HLzJvQkN9AbLuUEdWgNyoQ
N44oCrgn0iiXrXiqXFWmys9+2oZ7bzGcrM07vyw5m8woXlPs6K6WvAUYWjG/ljzaVrvcmYEGkZHe
kUnzduuvlMB8NnwPHki2cYaPh6FAPXRZ/aRH1T31swmgIVmXJnVokapFtYfgYItLs/zu81zC5fBY
b+ohov6iSuZJ9Yle88/Z+Tn7PbSyqJY8dqISdvPTc+8V49TiBXuMdZewAx0oS+dMi/h2jKxRxEW/
3IU+EU3iLKpgXzjjnVd2N2qWO6kptBQgXE/kEH2FVr/eGaqs0r+/5Up/RVudLu6Y1gP7KfmFnEjz
+phldcFRTm7e1sWLUXySSv2W+8dGLwcrz3j6s7lKy/6eEUibdtF62nRLiUNgrdG+5muAfmjY8ywQ
wGiBoDCNKalc4xRVbX9oHI6xnJyXFNUB7pL1aei7ndG797VSP6TrgmOjpEF4fRZTs1u39qlcs/Ds
ZnMUu5tz9jq+j1VjbxwcSI62f+g2qMa/Q62yC0ErI+/R7T3oJoRcu8b0jDRAeJhGZs/RGgknliKc
v6HZjVJ/jVz+d9Z8w6I0JZlnFAmCqhvhTXdqbo6hX3+unnPppnJL0IsZN40Xwk1VIZv9OPBii9LJ
6oszxr4ZRGYY4rogkDwMWF7JTkuMMj9CMEy7cGhZuPs2uAtIoNmZ5hhacdAIwDqj3r5ooRnScciH
vYNI4WVbC4mkZmij09i3ThlHNPCcxNA7b66tUFJof8kPuWUbd8vf2Yjaq/0yGQLNjzZjIfheYqZ/
U/NGGmHR+veDi8jjIKyeC0ka39xaBBedBc1dOQIp7kuf1Vo5Dldta0/35LgUt/nsG4/RYo/f6zLw
HoZWRV/ZUnZhvKm1ugVsMPfZFkJZ6H4muKerWt5XX8gT5GO284LCuRlFFjrwJZn7Mi5ee7AWFcD9
kqga6A7ZjldvkCTaP2jTq75cf1sTJwtAcXp7bA7Ub9EhW0fFeiBDYb2fnVodTC67PYpQ/6HuGuc9
t6+8rbl294HnMtkEg/eplLhVjrV8AtpWic6KfQ09JM3u2Cvr3mt7qg/8srudmtb5YVrafKRcgGga
eoF3aPQYa+qclcmQSbbYeSKqajtoPVH12WvvyQln60sS7rSzmraMO51phr3xEPoStJ/lFgOE/xZ5
0zcUAzY0KlnxYu33vbu4H+T+ngLzzozUnXYz+IzAKn+UnmaKCB49JZ8bQ70t0rZj5RXBQXUM/ZHb
XQlW/ymrgRxL/qoIA63N3w2mooem7PmQi8puo2Gp7rUZ7oI6igBJFWqbPWYMBmvzdezCfE1HZQgR
96JMEG2NyWrgwtZlv8CSYNA+Uk2IysRnE6mlIn5Z32DfyhOYoeixzcfUa3l0UdC9E+16va1GOF+0
W1+u3dcJuz/6GBuhAQ+CtISr/CFs1tlFLSt73DhR9VA6l1CDN4hhk4mYyuMs8gV0zuiupKF/Aq4P
d0gdsI2QjG69FG29xHroeNOcx7ABthhL2LhQ/Cr6cXrQo2VNx7VrQbkb+jTy8h9jtZeOdeF+Xzy1
oArp4A4893ORQRJITx7DK9RSbEt+9gOjSSHX2IfNsD6vE0RYMIDpyqlYCWTpjdNS6fCtH5Z513g9
NHWgjXNVBfKCsXSbElca+n5Q3OGwAc0VM0ZEOTIx55uvE6HZceJ5Ghod+7PdfOZVJ3eEqiw3wTpu
+84W9aFuHPeGgGWxC0dtvm2b98Vj6UfgRCfqO7xb0Ace871j+D+1yMOboW4aHmi6uQPc8+E3a3Fr
qBwX8tKr5xY4mp83MkAaXOvVWO0+SwFnl9tl7tqvUuvxiGZUOuwDPtlmzXCTbzOnTWOU7V3nBDJe
smz+Kqeievb8eX5Xdu8VqdvNeksAN8Hr7XXLljTvsC0r21+PYh7EEbiqTIN8emrqdbhQmmbdELfp
npSl29PEsXzTBFTUR8JFbOR5WbV3RqnuKrMxvooRrRYlj/mHSVrOUdjdCqdnKofHL2bWWK+ZeiIj
p0/XcpPLrh5V9oAJjFooo4KaqMI6NqeRxxhyERat+sES/PJTd2czPO9YrgNSc/LrFBiI04o7dif9
rLsMXY+CxUfvQnOE9awtWZy8SU5QVOw3MYlC3QMuCHGca72hC1tWB3NJ/hOhPZiFRWH5XK3dySvd
+g39XZ+40xDxngn5Ib0j8bq+uyPPdbixDKd4det5DdKQeFgGseIBYZZ5nf10C9cZ5Mupyaf1I5ib
7sVCZnnXtnpN8vYO0Rq/t2UaSbY59eMWieV73g7tb7Ob6BJVXi2PTm/Pdw7iHYAGs1jexRg2W+Ib
UZVYVgGk3My/C0/P91m9mTtAXLUrBwRznvTLJ7whS+zUEpGIWsrLUnusklMlyTGaLfZ9Qp6yi71y
FI1IlVOzbKxb7q8x3UKTrKINzEvj9SCNZXK6RNDbiq5ChXyCKP9uTIG+a6IAWRgYSTz4gziRerDt
xYSXirzCeU+F73wTroPBQIhBuFgyPnc9lmlvBOrSiWz5ZhCffOFPqm7Y7PwPz18HMp4N4ZZxPUjr
FZVACeooXe+hCP1HzApvbjnh/EVtm9Y+dapbG0bHYrbCJxO0bDgYpl09FFu03MlSbz/IJYPyrTb5
PVrKCqrQie79Ch1FYG1TOo7IfAa/NPdONch7MkB9oLBrw6/pg/8FU3sr2Svi1pFUKJdthlKuKh6v
ySJIkDrk5ZkdACLM8pJlhjqsuSz3pdXAIGxtcI+5X9wQQhLt1p6g8XJ0EsXjIZlnTeO6FXJdqcVL
ShVWZ6uGY8MN5OYPvejWH7mnQAV1T57RME7RB4Wx2bPM7eF1zZc6pSQw+syF5/2u6nq5KEdnD6On
iBuB+aqPMApRF3O1R0ew/+swFIb1ZeAtC3J1uvpLbov4ZkDQ7QrjqiaMhuoe68O3MkInblR18LOc
VZtcF5odAbdhnmZWq24dq5dA3hsIqVd3D9ppq2SUA//M7Pz9anDWR5Zhv2zeIkx8FMId4ln5FCeO
PkordtouvBNb6x5bG/tY7izT74a0mr02W06TFoyOI5C3EBR5d5SNEA/zovy0EXJMM7sGILUQ7tWI
bh9YXgtxNEChhhhpZvCUW5xeo7SnfTlhCtk1mlHumux6Wqjo686LT7w2ElrHYv1vp68pXHqHMi9O
tM6F81xAwU8bec9plCPPUzlpzzAJRNw2nnf2627aT2rITzrCzOLS9IvydfYWyLrJ3RlrZ75nFCDt
YM2g3saLM+QA+aywBldPmgt16cNnYhPzB48kpxfte+PtWFAikEyee9XhNfKiqaLfl0tj3ZQwDbup
Q42HIW7jUKpJM8jX8cZa1uKxEY6TRjRVxgshKOBpTX+s6qGb8Hd4+Y30gOahk40UMVyeNnO7vglb
0cC7RuaV3EPxJMzmyyn98KJ1ID+pvOz8JKivR60LkDJK86v0VhvATob6wJg77I2m+a3XuenjsWym
hXEqaj/txTdSD3o2dX0HjYq31O8jPSeP2pv7D5Z/lDLICfPOPpnis139pHXQRGlVlb+tqZVpayz6
Tvd+P8YtmfmXAGng9Zpaq9iqF//+mrch8hU81umeozxDcgg7bL6WkMr8NJMRvcDqoa3tTLnTpNIf
fT/zzJjnpfglHXtkdre87Vmg2EwqLdVX5yBKsILS/AD7LZ6gfgCGt7ZBZdUab2LmsK0zXSAuIRtE
2SOzJgbM+4qChRQYffhlrrb9mst13ud9Hd5qOTNU+O1246EuOJrjCIPWDih5TEideG04QqDBBYBK
2VYXg094Rpdhx05lTI+WEW5PuRH6+9lR5lXqRWVLNMgutQ3cGnnoUHCuVyYhmandimLNh3ibuHAX
5fJYMQZ2oPKiKGwzHLN/0oIhGJlQyUdGWpdugtifwUUrfrPmQwHwHXSPGetvPEy1NaaNM4OKcoUU
MVDg/GwLMNG4XUfvEhoQZ+Og51fDnvxXV0zVYdk6+FmvmMASVFdvMemCR5Ts49nthuZzJuQ08cl0
Ymcc50NjbxWPhT56HeTsfxkZU3DW64PRFtYOw/KU5rMab5jvkPcbI4mLPgnT5AU1xZNZecYulwAy
RSD4siLNlYyL+x3tUn7LMtI+WfUmgT7L68Cp5BbT7hZd8rAyLi3Zh7s1QJ6X1239ZE79j3BEaqs3
xrogN+odN3+UtFmroFImcUtTRvDculdqczCvRD6mfmRaaODZpUpv79Rr+Z6P/tla2+GOPaW89TrD
/750XZku1SR+IfBSLoqwfDppFejncrAMlMSTZcO8g4A+lg2aJ4QCBj1DWQ1QTsPGUYipvW8XxCyx
F20SsYGfCwoxgcOYmEf7uzv5xWdBAUfsiCD/uJabPFYTa1RBp90+DBEZudxqw9m1gTSBetf8nX61
FXdFKO/CNhxOIuvpP9eBUxy9OnfGY2SAxivWvXiVkg3JL/yHnrzhNMzqCqmWNt1kK0ITSZvg6YeH
8HXdVPfDAMd7oi9huPFHxMCy8jRqVtsKY+qS6EwgU+bF6oCZDEJEbgf+LUaBKKofyqweoc6xab2G
ANcvNTyOgqCxguU8kzpqg59NTjquSu5K7SLY6ylTPTgkj9cJggVIlnK16tc5z78HxH/3+y3y1Hdk
scA6tGsFdxtBDTy88RimVautowyqoaDdvvBuudijb96o5kclO4sPz64ZG61kDwknC9TaL0MUydkc
7iZ7cM/L4o+vGR/9BkPMHLt9Pb0DJleou2aExg4azbTpFfArfpVnBxNtHIaIdNU8KMCCQBz6VT6H
9vRge0Z2M6+CzJsw226CwJRv3eZlZNC0/C0AKCT9IkjXnLWTZbVCxtZ0P+eyn9tk0uGVw7fL42B6
485Soty3DeqsCtznpfbcgpYUb0szv+hSZWTegzUZgmLRcbnRgj9aF9rezxtq7GIMsmQLCnbDDRGr
BFYy1EvOIH3TWYYRy9GxX92oczFQGPIxD/uM3OSofda9J7/aBTdSLM1F3LmeBdU7oiDauWHjXyko
F83Tlps/HCRKD0QeaSQePDEIsPIupeUSPlwL80c5rsutS6/ChUIe8yHMvTzhGpcPTjQ1j/2gyjen
zKf9iLgGI6wUDyuzxRn6HtTZJhMqdtjYeHbAquehKXYABOGuqbzgIVoDlZbazl96Bqu3rgPB1o6f
3S55p/dl74dftfDK7y6a419rEy5xjgIn8TenYYFy5T6q8RzFdS79e0ePwQ9/oGxDuVWFOUaLqETf
0hbHsAyKV5HLzQCpBRc2VhS62hubBNbBOYEIZ9/NqKwvuROqQzeU4h2fvEybNtg+8t5pETW4001p
rMFxbK5iK3p8NNDyYsazAZBoCt644Rnlp0Su+uKF9Xy7dNZw1q3TnUWzMQU4PA0NZeCxCSw3xceh
kMo3XcL6N/1aqRS6Wd25/FyXOt+pakAE5HpelDCwCM70kaaT3eaULNwzmrwPOTge/w/bwhcQgRh2
PNN+WnUkvgZRPTEAquO4elMsoSQ+EaWPN9VcVqdMkLSMtI/7lKdsaPbxFC3Fz7Bvl0MRcZBFY9ju
geimcwiclHCcwlBnGApGbC9JMyFrrHzlnFZcKj8Y5YtfEarG12t3dHEwZOSdzTDnARX1MA1XTxLW
RS3zl7xc4e8ny4iOROhiIw54RfogQojBVVEGMrR3ysZsowZqwdNg9jHW+EHLOuSdDF2Rt6qbbdqx
iATPVl/C4WE1y53V+jlSm/Gts/zpqGbLSXJfFC+WaFn/1egBU1aAM31boDjr8oUvlED7x6vUmxt+
0RVyh0WRC08jStxw9R5WpVf2h+zMQW/Do9vZg0D8+NsIe1CSySpq2MYVo1HfC65tS22TTmS4FF/C
a9yj0y7h3kYKDR8TNUerzLvE4xZi2I58de65QZmCZlmdhuuOBbCiz97QL59ZZGeveeFhgXUjGDsV
hP3X4G7B3itQqNlq4MswtfW01QqsxL7iwYMaHv5oF/hV3W/RYXIw0a7B4qwJXpYt7UFTX4K5rOMC
6PsIdv5lF5Yjk4CDDHzFZqDMsqKJMxPD7W4zFnm0S5METRtZCvq/PuvPPIDsixMW/Ds6lN1Xv5/r
d+aXMOlNUmj/gLOOhtYsyEzPouEoO2f6XW6ob9A1c1DK9hogRK3WL+b0eUccCkItqq92c6+aBFTF
ODSEyZxGZNppN9ot2Nb2a4Dev/ejBrnmKlfonLnxmQZDy4FWdWX9MsOD1rsKNgKXYANDLCe3g/iF
9rHjjGno1vTm+qgrw70d1useXVXruc51cywnR7Bq55AvYaDE2xaQHh1zFcJYMRZdmCTuCDybP0RU
qT01AgN5XUbxIiZEybsugGlXDnLG0unnW0lWZEzuspkuDTfIOOXiWSrjnTgKO5mG2j6TwFicWzGM
r1SCKRwb0r3kWIXODa0YaWBOal+Wurj84UzUP5ZuII7jZlWJ0xvRvqNjY+/4IFaiQ+NbWq88n2Dj
p6vNgZw5RFyDt7FtGP30SUWvSGurwi3hdHLTlCpzhQWBPfzgdGh2rC4bfXjaSWct7S7+w/VEiFHR
ibDFzN2eZ5d1cWAsb22vCO8KI1veUP13rzlCmfQPgfhGtebqH0qmn0NZFIhBRhbjP6jD9sPCqYuj
QpL3WGbojw1fVzvLLdeDYJE5zDiL/pE28k/78J9ssf/Xl/z/iX05xO77v/6PQfjf7Mv34vPn8DOf
f/7J8nz9b/5hXjZC+2/kXhBeCWqEOTG6djz9w71shMHfgGmvNaMmES0EGhD58E/7suX9jYwgQlcj
SgFMwrf4r3hmX+3Llvm3AIgM0zpVyZZJ4+H/xL78Z9M9sYIEtOH1J2KM16eb4y9RKkGNE9+toT3p
VGchJVXxOXC3ae9kTfVfkqr+nGrw95eKSPIh/oj4NNsz/5KV0fpO55XIlvZr0J56OV3KrjoUof3i
oq+ZAuN/FKJwfTm+csu+BgpQwUOr9J/jBKoOm9kq6I32Z+fFzTBzWlSDCULH40bXd1uJxO5ffvl/
3gP/agX/9++SV7wmQvo2WRn/FtRNcp/HkscrFi5iu3Xsd2rpd1kNB/qfX8i+Jl/9v/iCf3w2Iqx9
3+JK4O9/SRLykMeUTahJT4dyPDoD5jthTbhWly7X59YqqhsvGKcXT5fdvmmWEx7tZ/6kH4vbvUsI
pab1RztG+8vi6Q8Pppt1O9/OToD41RMC7P6/xGj8JcuXd0wetk0gFT8HCwTlC3/+NUpCdpmI8vrq
pr3zaaTTcnwM8kjfIl3ENmYu6eKhk5ULSNm2jv81w+SaHvGnr+z6Bqgm4mYjWeffApsV4s5rGH4F
rjiUVdKoFlmam9n7SEEDQ3RAjeZX1C1BV5RsMri1swjwyvtpYtlDD4CVytw+7RYH13/+Na8f/S/v
jIAf7CSeFcBaeH+5BUVYlIUXSLnPbNwMuy3z8VXljjeerg7FxG+7bSedDhvQanuri1cB18t/fgvk
wv7lTXAQOdeUBQ4Vx+Gm4QD71wSscguovBaR2APH5L+RSHo/Nq29Aq4+ME+GvdVtDCxdAZnV8ruR
DS/UFbI00XwPN2Kvyw7JAt8bfZlM80V3Rklu7mk2dfcO5q45gxafF0x6IXdIGnXtS7u12Avy6l1l
e3txwhd3RMi/w5jgip2S9rIeaqMMbBbZknK8NjKAC+0WrRd+ycX88LspWJ5yp7Y+8LGV903W9sgb
tRF9H3oxvY389Ybx1PzQG3Kpe1DtLQCmCbY2VsRwgSMI5pMuyjRmyzI6LPMgNa8PbWe1Jq0rUjb3
0K+oYUmGW36J7Spxp7YTbWYwDtXP0ZiybwNLz4ljqEJ/p9R2IDVZ76umNw4mUg/1NqLBLw86MzWG
D3+JDspl9kf0juUz6PzmnnicdrdURvdL8mIvDlQ1Ml5w5tuit9ATVOb02wat6Kk9CLP7epzaN52P
w21X2VSWuR3LZYwnmftZLNvSHuq5rW+dIZh+F/aqj77RRm9NlGFMC5Qh35vAz+6bLVrvAOa9ZLFq
+1TDIrE0kTGTNp1TegnWTBq1Bto9zowWBEssbquPZCRb9n4Uy2LEnpw9RVc1osO496P1UNhqweC7
0iS7C3Ns2EgF/NtoGyua1siT/uhEYeAt8jp9Krqmg6vN2b5g9QKTomjIpC3JHMRKe77LtUX3YpZX
x685nKJcdHxIDy2Zj+p36vWpHzyrOjEsDil++8JLWvx9+8LD7bv0XY+urq9k+AAKp/OjrW0T749T
OTfbDMCY0AyF/NB1plc390oTjdeoftpuX87YgTrcEORqRP5uYZ3I78jANIh1KksXoyZm+qxyiUJg
bDNeMIWqCv0hMrGGTmpnN1eLIT68jZk1UX7tb3sZdHa7z4bAuygDsv0U5vN6T9Jg/Rs9gvsrnLIV
Odm1vqnKmDc3s2ruei+cyGety9/DsmB80+FjpkF6nDp/jcLoripk8LVFzXOH5Po1aGR1g2BkPgon
hBwwB+xXdGK7D1mHmrOpWcvF1tf7FQsICu7Mv2g2zZO1aXvnVREaLJcMo60zVQJyXt4Ugb3E9ex6
h9BZhrQA1oxLu6x3EELt69jn7U8SSd9gVfEuObo+1rgnEqLlApwswYeZhzk7klBQSxrAxMLMOg6T
ccnRnBFmEGKgUAWuO0u7l3ZR59AhQxqRonU0imJOmfKHU9n6V5cwu2brWPetgRHNsOcHbc23lt12
ZyLP4bOlIv1gwDpSTNtxs8JnxBMoUKlkQZwjwXlq44G8ELQJVl7gI5gwRs2BhCIJu7saP8reWUcc
dXY0v9v+QnJVbz/aa/m7tEz7hEe7xkFmeC9YA7trYY64QSL0gRdrvTMbZ/utSku8Ss7N9yGAHB0A
/NNlalgqaj+GLOYkR4wkE4t4qmTkO8E+Mg1ndkP/sJbzgA94MbhxXW6xZpm3i8Jkg7TT9S2RrrJ+
c4ml2wNlPtgKeGrsWmR8nl8g/DArAv8He8KT3llPqxBYb8KQJdMOejdt1ubcVNZUoC7Ma64qOdzX
g4HMS1KN6YrvbmW7jEZtc3M19DaJWW7eW19Z1T11y9WN8OGRLQiJ81JMuKoF0j7sA8HJ0etth8Fg
3yAgvgdhumDdUWXsb0yQO7TsA3d0t94vtYZTNULnrIihOJg2YvGpVN3bPDgRjtZ8Kw9+B1bK8neS
GFcT9KB4S7rxq3Q7FJv2tQ+yGiB33dY0DqAG8+8p57tG8lIaVbzpoT4GK2NFTKKySFr3m2J73Zmh
2m5d5UcX8gT0GSyCHITILc9BGTjfCg6LQ563+ImGzr61JhwUOCw/K8/xH1YrlIeW1Nt7d9yeIiPP
j6GBfXFugZlITdycZItccdsjSSDiwXF/SGD899qZmjNWh+jDHyb1o67DbRchqEesZrTO7TQ1SOEK
sjhQ+tX60EnHe+xbpsKyFNNLq3HL43daH8K6nnBvOyWZYr2FcTrHqIAyAGTMBF+ni2g55iQGQp+N
7c4qNyfGwft9KHLnUI0zklx30OM9j2T3U4mojb2KvFHsx+MuFIhpfZXx59N5Qhu7xNDt9B9LsyHd
3OgTDzwMjWUNjjGpNg6zj5HjaRfK5gmt4nYwa+fRme0EO8/wE6IGvroHsii7djxR6rqzFkJMMLs/
dAUxnaOyb/rO/gTDG9LF3vpd0ZDlTUaB2ucWq7mhjQQNI7ajsq4SafQfGlnEA1Vz0Skz6xTi+eyK
4FNYpKY01bzufOjOGLEiuReN/EHWC2ZXVGpJB7f3yw7KpxywJo/QnHRhUe86i2ebsY7iFyVc1okO
p2IPrhJd5qGGpxGhAlGdozDN2wleN2qrITY7Dqra9ed9qQlnySLrQ9v9/BPVzlgnYJTqfiO6ZF8o
rvUYDtl9Z9rw7zfuriIhbFAuwF5l/XrdsmuEpctLt5LiMoSj87LUIXb9MJofs8nHA1tU7pDWUHUP
5GPhGuVNP0NdLz+iwRAPqOOxJi9tK8TN1pLSsuoiIi98Q1VuZW6Nkc+wzW/cCeJUF85VWGc0/a8K
tJNm9MKb3pEYFhcLFfhB0J4dEFbQcCgiD7SwqTh4OhKxOMjr4O+nMNWY/JglhMNMJzoTRzD1vYGV
sqFWA+UeeS8TUs3sB9wk7SPRdIAdDXFx3zLfUGbaeahgyFSIIDURN4uXFt5sia1xLdsEBqj85sgG
t24RDuPvcZ5VF6+GIoLFqULRApuM3QsaeWa9qy6q7ZuZ5JeaU6gzrFvpoH8UPWz3mSgowMBWlmo8
+HLw7sJQlBRsheC0eVQQG+BPzq0cihDq3p2eItRU3IU8n99KzoBkdKfmWc3tDuBH3RCtD69ONkLD
kWVm33Wl3INE8HxD1t96XKkrvhN6cj+q4jphxoDU0Q/dreHvWvbqwFW+XdYgz44YrEoLwAwHH+ww
IBj3vbVfskVH8YAIYKbRbRNeMmOWQbRb6UfMAv7yJKJQF+ksTMkj0IekDCaHP3akvV3hUekSP0Iw
sTHldMlsc8i0U1lhqA1LhH5do96tVUZ3Jux5gaEFA4MT44NjqC2cppCv2FLVJ3LB5Vc3h/rZqpYR
v17d/W/izqs5biTLwr8IG/DmFeVpiiBFqxcEKZHwHgn36/eDerZHjVWRO/WyERPT0RoNCi4vMm+e
8536gNrVMdbGgN5qrday/BY1AzWcaVLxDed5GnqorykGhSNGY0Xd4Cs8Fg7P0h+LO5T5SbAbq0I6
ttUw4mDJBvwyKm0tVQmbZylUneeGY6P9kM1sbbZIKxTWCBdRESKAiiZphz+gvbL6qnlq7JrJEqIT
nCqy3A2P5TjaE5Mq4XdsSk4D5hjZQdagawWabCObNLg//tCZj+xHMBGrJ+MaypuczpI5c2M7zUhX
V9fjbTbGCq4xCGW+a4VGXb5T4et2AmylgADQSh1WjYxWJ31s2TA4jF3IjIAwJbqu6TBLFOMs8DLL
ztCGm0NyV6k1yit9jFHVVYRnZzKGurFC1CYFXbee4hZ6yhCp4a6jL33sapBoSIcQdwVE/eIwz7vq
2wSY9yVu2eZcK31kfahOgg14FPtKHlmFDDLdyYwPjuXE01NLnN5e7dNMrEy22XfQf5BrB05xMPvG
35TDoO5DaarR807hdUK4N98EB393zuaeX/jTyoEg8FP1cSW7wKJyhoyQ76fQEre/1pD/UQvwvsj4
zxJK+A+Y4f8Ncrh7L2Y8YLM81Hw2vzcg/3V2/798QxpZnzQIi/on6vz3fzYINf4/fzUIwSP+F9jN
XyRZNrh+cTf/6g+yaJxBhbYNOY2wCnCGf7cHoRvKNFPAjxEDqzgkaP/dHtRoKlrEJhFPrs7ZJKzk
/6d5+a8W1l992z/TDWey6797E5Kq6Gz7aMSl/bMd0Hfk0c9G2TsChuI9m8gKnbpJ/iK37NTRFx0P
FqAIvP1KumVS8JLRsXZHUAe/3eV/XcnvzbhTx54bHb8hjRuFAE0VpdAdGw83+CDtdQM3/8yDL3qK
GkKiis6Ef8vn4HsJSxVRIhCr8858vqLfzlwjoxvmCmfOGprenK1eArHSvmg2/bNH+e8HuugYOsak
M1FKgztkUP5G9FLxmuYyRjnU1Ifzzn/RQur5BVKy+QllFIR/9smW7vJXOdynHisv/O83xy7Z/8F3
7t9OKeQlX2ey38qMub8H5h9emVP3ZpEz0CDbn0aaX7dWV7AVW7Nhze5auLJD+Yv3Zh42fxhOyqL7
2RZ0hnITn05gldN12pflnjmPgjg1atkNm3EIiniTZCvZfX5JJ27XMjokpck3tEjObmMhjhPOZaRY
+vjFu3Tq4Ivhy0ZCnuckvtzKgQkes2OeUBtPn5/4r1vyp1u1GL8J6FFhNaK7pSWyUSvUR8z7bf+g
to/29FDUgALZp09ukireAKzDlr1PxQ/fP1jtlv8unB+4Eb+40EWw6d+jRlmMd7Q8jT6ha76l54dR
u99OwaUEKTG+NtGxGNobklN3QNpI2FRnP1sogXKGbFqxVStfZQ4Eo7/+UXXG/HcyHARhZyHLHjdS
8THjM7+4bfPt+dNtWxQPdn/9bAi77hb/wUHT3kZUsSZ3RBsuoYwpPUhNcG5SbeO720qiXEFWJVVu
WBExg2C/Wn1+Hr/6xX86j0WdgQERS7U6ov8Hl9z2DjyDyrWzdqeY3CGYUCpyBQSetzhGUcLSrLoq
xpWlAF/F4Orrvju0OFjNQ5LQD9dc1hmfn5l1YpT/ovj+Vl6xeyXgA8rotso66E61deghE7LswcaI
57YlRbivC+bOZflNkVLm7E0HScOIH8HhXjVy9RGVzlVUZs+OFt2po3QtaPuQffIgNXCWAXSOynDR
s9Vch+OlrUjXlsA5NoT08X3tAUn2G1ll6x6dETy74Ttmtk2YVmtQ1JdCwgzh+/vajvFZTkezHb4x
L7jAn7kTwrqUwgDLHklu3LEI4i+SpGNDt3XSldtYar5HeXWdl4oMnqDaOxg/Q0jWkengi5AA6qTQ
JNP0sZf6LZz4TW3EiGXx3KjpcGFE5QVgw13TVZeIG4+akt+labkNuiTHvel7aErPrIKLGs5iJYBG
llSe2vGBCwfwtzOLbSdSNbuWm1xHcK41rg/j6fNnfqpQLQv7gJqNLTCuoS63alSjYvoKRX/i0PKi
osc9CDaHjXtP73khppaQ4bJ8Oeu0l5E+ekHGk1lqlVeBE3JD2vUsc+8+P/aJUbCMzuikBg6WZVSe
ItsNTm58VLfEMM+8dxab5933ZaIObtvRonnVeGNPw0UnbkxOvtixOnXfFxXZqhvFAf1YAR+gM8eu
1J3AALs+7+bMP/pbiZCMwZZiLWgAutn9SjIS2iNNIu+SVlY3n//EqfNf1MfBsJ2SpLLagwzoEVyA
pdDM6zPvu/rP8xfEscPqnWoP3ZHhOkZQ7/s6Cc+bUyz373GsxI2tp42XDumsHnVNM3g/764sBmrm
hGMkh6L2FKAeiNQmT5fxypxzcOJB/nlXLFuaExsoO+xe6SuHM1/lmXXWWNWXURSxJuXFLBHzksH5
MaV0p4tI/mIu9Od3RV+mzqRqTTRmEbVe1ti7vAb50OAb+aIYnzr4Yp6l4duqaL61nur4W7ReEzic
Zlyfd8sXo9Q3hhoQnU2VqepwD0XLWMc+CPjPjz4/uP89x4D//88HmnUIpnt80B7yQeECRt92afKt
SuJLhOwfbB9fsAnbeQYCzf8oJ+p/5oFEbP/zFxvTHNmXm29WmXzwPq20HKv351dz6kEsBq1TWEHS
Y4zz1Lqk2jtARwtd/0IMc2I+pjuLby5cPpvNUwgxXWvlr3lmSC+TNTVu2qGImapB3ia8ZiCzK/WI
CgmRQQUrbZUYyh1ThuqGDAx/O1l4F4bJ1I6pbLNHVsKilkzFICKe3SA0Lz8ThOw4KRTzzBdoURBw
11nDIMmtV9r2ezBAZhHdfxao8/fDXEa6+CLzawcXo6daibTPjNoCKWk9ylBMyV2prwQEnU1ays3h
rAe8zFOdWpq0OZpAD3ybq9QyhpwWFvB5B1+sxVCX+TOMnU/taPoriV1/t7GpzZ8ffR6vfxhpv1Qj
v30QFQ3mEhDB1gPeFuHZNbJLvW+zdSMU5awPum4vSoWIDSwQZlJ7oVSwYhhMHRI05szPL+DE4LIX
pcKvtLKNBhupUTuqCNabn+YIX+3zg/+KyfrT7VmUBSIixizCReERqaMf5LYAONVHPyzSGl2tQrYT
E1V2sO0wuR5RRmNS0KpNGqLD/vwETl3donQUVkqVNWs23rLmrijrS5E7H+cdelE3CilmJ5dkTq+w
9B+lrP/EDvHz80Ob8+n96bYtBjdmZU34c+hBXAzioFSjiX43d1ivSuxSBtDu1iUIk3USW09mGOrr
vlJQv1CsLiQSVICtQ3BxJmBQCNjENyvLpWuoFf62hznC6oa9RRALbFhlLZ9jP6l3k2qmG/LVnV0a
GvdV52drZeqrNSkL6qaTUD6GdshuFIQXBDFttm8R066hSmhbAnKnFfSvCmu+UR5CNi5cNvCio+Qg
psYf0awzdbKfE8xArPygKWhAyr4V49A++0nPBnRllGzlg3AdbfmHGJt4JfdWvB6TpnSnXslQPpvA
VEzn2eoyrGmgh8j+6EhgGbq3IQJTVmXRmV8bazEgml5Kx3EoKo/th2QNLRS3V5t9UelOfJitxXjA
QGPrXdKVHjT2bIXnw5rtke+w7eg5sIUGJrD0QyQ2rDwmQle/mJieqFKzVvb3aXtXh3oTyGbpUcrD
A3wVgEhOVh0GtfviF04MtGWeukrQTULeJoa/2r+SMoxahVorXxTZecb1h+GwlOAmal/4nayXHq14
gSW7xkLrWBKdAwll2SglXzydUxexmPENU5KVpGw2XlNWN6L2v8t5cf/5kD71BBZFfIjQWo1VX3mA
WbQXu9ayu1ye4H6bibz+/CdOnf2i1o1TleRWNJYe+SZXoI1+xon9xTz71Nkval1djmrcB8yR6jRS
L1tR4m/BC3ttsDj+4hmf+olFyROamlgEopieGsnw8qHbY72pS/bU4QCcdYOWClshCWusR9X0UNXA
ZtDHh9jpv5Bwn7j55mI7aLLMKupKji2lZDOJuL4um/M6+0Re/nP0JiOCU5PdL4/95trYhecthvV5
9+z3qoAOTBoNgKle2rWHzOlfA805b85iLl53dRjMqm5k07MiB/+pHyRu3MP2Pe9Bzg/ht0lXjdDV
H204TVWoAGaC4bZCy3Fx3sEXJVrrkaRDxDA9QyridZ22R3+Uii/OfH5kf6hkvz74v5/5ULWqQO7h
4ZMtj73PRkrgwD4RjgIL29HhllmQcT6/khNDahlwC1+mthokLJ49VJiPY7APtl1LR/zc+fbznzj1
2i9GreQ4CfANxfD6Mlr1ZvUoqc77WYc2Ft8swoxHtaxHHnKFli2QG6I+DEya5x19MV5tEzpN3AlO
fEREodj5ty78zxJq/14+LeXqSQgqDN927eVx4SoKlIaw1J8/P++FweHfB18MWhOLVRgTnewN8VXe
WjvZTuAgbtX83g8BoZfXQ4SMTNkN2buqvaXak6xPl5oJRgqaBf9WXURTAn33i7r3a7/sD2+0sRjp
BH8iz4szy7PBIJrDsLIBJCu4BkcHEIN/xUaFLm6sKj4k3THPAV341MdK30Gijqt5E6My8y9G14m3
0Zj//LfR1cdxMZnErnpMDrZFamignxAsf37nTx18URdyHaEJS8nC823jmqyIi16VvqrEJ7bRdEP9
55mHpGtAkLMzzwY1+gPCqJghr68056Mtljd6oBXsdGCHb6Hf3etK+QhW374bRgSXpYHoHrI1UQ8J
LNTOZN+q6FDHaqXa33SKHtwWDX+vaW1rXxTlS9Rg0s8G9TubDddahSfgvDu0mCUMbP4bwq9zD4LQ
h6oCdkPgN31x8Pn9/tN7tqg0U1aYFW6mzKuG9Bp+PYoIFnbQr7NXNejPmwDqi5rTs4MEJ65P8d0M
rwKalNk/nnVv9EW9wQxPigKOVQ/95iZzYmyH5Vf3XT1R6JdpuAh2pwr4aOoJ9iwPiC8VZO9FfK1K
EKdLwO3grpuyXDl2Va/bQBqOACLSu0kAUGr6Etk7WIk1ERnmWxgV3ZWt5fI2iGgdtqwE0UIo94Y6
qFu/7d+HWkMu3MNXWWeIn7dZdN6OvK4vKluQEsgk8o6b3wJERSHGiuK8ar90ukFXyLW0DhKPUbQj
IObRaNMvCvKJsjBHr/5ecwjPZeWatomX2Pm7UzrPivlFaT115EXBkftBsWRRxF5QG8FGb8wahFJz
3npNXxQcw6pt3Zr6yEOpnG2UoFLWZMx8NVhnldWfRuuvP/+tEmu5ZJQTIAmkgdsOfjCzGppjt7k4
sOWeGWhIYkCmxas2f9ojXPkA+nWHlf1h3jZJlInsAGMNQ4/+waOth1sDICr6VbhOsDaUb4xTuCH3
CQREu3xC2MAc2U009ZuPn7ChO8kvtfZzz5+SbPXXzyqBtTpvMC9qUS9LKsCJNPWGSX4jHmXVzC70
s46tLUoQu9FKrCVF4tVdwV75sMVYcN4zn820v7+qGMQDU0ryxPOr4KpQm5tSnFc3tcUKBc5TTKJd
NtdNWj42yW7BkD6cd0MWZSGlwISgxjLPMA++7lVnfs+1xcSlyNJc6ZGsehpEAhBXWXDA329tzzvr
RVlIfJJoWXBy9KIiXlA805d7Ou/Qi7qQF1WWZDVhh/KUQBEWCVk0gEXW5x19URgQr9vm0KkJmEAQ
Dk2RHLGAOmcefDFDKAvVJJpJxN6YBk+KGUKlmfHE5535YlT6U29rwINybyzzZBvAX9Cs4rzHqS5G
ZaLL6N+Y1XpK7DSbriepJXMIJDjrzJda0omuU4CdKYM7rD9lcf5GztZXW4G4q/9ci9XF4PSDMkmE
mUeerGISsjAniYNhPlJrjco+yGntRtmhIYOaGg0eZBO2T+Q1bLAErsZgIrmGJXaGNY0wCU1ou5oA
nL75qSX3HCGlMaylxpXKUUxIbZop9vR+XaKGD5pyBcVmnWi8pMUTRg0cUBF+BpwZLZEEE2aY+zI3
9oU4dPJ2LtWN1bulHO/4k4nXQurlA9+PSguJs/o+FIW1qttr/kc10ZkgACC1xzfb/ynbD4qvuLp+
w2L3io+BNtk/6wELabim+ks8LBveYhWH82ehEHOKqb7j1yurhSVeuQMXEpV3cXZIuB4pfPfHkuf7
oxHA0vkdDqnQC4Z85HbxNX/Nxo/JeRikXNkZLdzsr9vYABGttV2rM38hGgQIUtaRi7aN/XfRlVtu
CF+zTi4v/FSfTQ1kzviwqqqLVt46fsC/budv3AhBJOvSm0IB2z9UT76D0rJ8Uo1D0gdXgmWNks1c
IvOJcwjorwQAPFXlucbgaubGC1i1Sz8HzVrl5FpCSgkwXLTXqnllsYEUgmg36aAKHDsBcRjDpKJ6
E/v5FipkCrMoE/JW1CZUuW3bvpCN4cr9eAnuaZ2GyAfLdVKCNSGsWzzbiUnUpkNYmLyuzmwq/Fok
/TZ5CHu2e2d3mNfEAWnYvvEdHNoXn+75pf/DMuLXFPq3Ywdk70CQZBlhtf09oWw9O1BETWpEcrlR
HbYQdwFlnjesF98Au6jNukMT4iVhcAW9Giut+QU1YD7Eny5j8Q2okgp+l2gSzxShfgDNRvLRYPVn
nvjiG1CKwTFJW2AdLRXPWQ9jt82+6MH+AjD86cwXnwAc4JJh9Frk5bz74RCuCCC9YICFwgBouZ1n
PE1ySwJD24X7cFKOSvv4+eM49egX34d0aPN0iP3Ys7X0gz0vyfMdXFWZaScfGj6Zo41j+Ytv0anL
XOqZ69HXzXIyI8/WneqyBytwmzc+KHMoOK4Q0nCd23G0CgCwQacjIYYxqTiHkkRZwLCKOIDgU774
vJy48KXU2TK1NK3TLPdk6IfX+CHSY9vY6XMEB4KqOQYbLHnNee+OsvjagESEwj7GuWcM/SvQSmAa
wevnD/DEh0xZzgRbbcpqRCyeEiRE3zpWAMYWRtaMSDrISe3sJScd1yS8FOctwZbqZqBwo49/PfXU
HMcZAhd2G9MzNxqVZXmwDBV+/Zh6SV+85ND4Mln9/vmdOlEefr2Vv1U5LawbydZF6s2pqYrZfaff
+cXLdOrQi9owCilpY12NvdaSH/0mBm1ufNUGO3XsRW0oYjzwMnRIUgPkJ+I7t2nVfjGBU+fK+Ie6
8wu/8tstUXy7ECnWZK+21OxiGGVAjEZGrABU2k0Yq1HgSnAsB9IFKnWODbu1dPxlaASzeB2KSMH2
HKoEo0rZWhqrbkOGJklzgVOtaSoo+5p8PlfvAnObcBFrXNd5Quxd5X9xAaeW1Es9bd2MXa+UTugJ
0hwTAxQclQRiKFGhtjvkt8xnRgQV/EPGKp907Ccw1erNJwO2amx484xqwkjEV72ZPDUhDe8iHuao
V1ir8pZFdWtmm8TKCPImx1TfzFOHzvbxtpLzon3PkjvRdGtNZ0++0fdt91MWz5344rtw4tEvFb0m
DBXYR1wdE99o3IH1+HwkqNYv1dIfnvxS0Fs7Rd3THY29VCnDb2NUii3N0+lBN3t73wGxxRDp1JtE
yUhkIFNtl0uqhJqckO2dYsvwy4iRYoZT5yuHkDR1hcwie0zUkH6F1OgkHjdKto6avj72dUTTuwBP
0lkxxEARTtSpvjvi5E1gWiMNq0qD2PFOLWBjmq2ybTFAX/Zt3qzqIFMvIFMwEwF73G1DNIc8IV16
sAvnTk5l7KjKTYhR29UGQn9g4xpuO40pNOWyxr5ZzmlLuVW4mCgJcIoi7UoKHY2Z/AgTUmTag97r
03ZUc/LBUin6kHCpv9pwft+7oivfwzJubiZomETIOMnGIQFwi4Sb4CahiCe/joINI8Ryq8HKaS6T
LhnFg3zlI+LfmuWQHrRYsteFRkaDYrzFoTZufKCfKzjhNRy7cLhAZ2dVsFNjwrGdYJdU1Wtk1x20
6E6/tvXsXdfU4DGcwheHPOsn4qqNS11t/F2v683WkMtsJWcEIru51nc3uZy2u74dxH40hblOEaiA
0oisCx3O2xptBTPVHuROVkQYYevyGEsgdKXUrx5ZE1lkotql+QpUQ7+J2/qWz/WqlUJ9P1Y6kIS0
zV1FbkHVjELhL7ArTZxUPxv6k01qWcGNnzTRTUS8LIvwVoLKGH/vB+IZxoQyMmYk7HTZqK5rSelW
CbDmb8B6GKel/oFwSN/ZapDfcFiUHrX0IFIE1UkwoBLsAsGt6qLxME4R8BgRm9IbpHF1reWCeOUm
aveaUkluAG9nG2WWum6CEPJBkiuHWFd4OuAXybqAzXKQ89TamVo2vMgk0aydSifFOB/kXeugwUpH
DXINKdUbmYxBT7JF/janYQIgQBC0hbMXX/hmHLjou5mVWeN4n+YpoWwyHBKWfoRPVjAH7Matqa3I
x2B7i9ZBgQRKHmysAhrTJUykT1fER03AbuTktm714L01faA+fqq96YFeZ6wL/eItIXNn60hEOSpC
lneFr2K8dySiIO2BQJJJ1p4yo9GgU0p++xqnmnXIMaFvmjEdV3EoEymqiq75kHWDN7SQkwsbv90r
mXvdSh9ZXYoOtuuoSMlOVDBrOzOIYZ0CaaaDCxnRKJ0Un/DQ7iewzIeatMpX3yDaq+wtWKZFWg6M
iFa/mAFtHeQZl4C8ESWb4rbqswH/2lFhnNQERmWD2e+ryJqwyjgOvPUQ3IgzaS+NHGnXyiSw3Suj
E10IBiZTzxTcO9Tj27ApnU3A12Qn9zaAtLi1skely7UrQ9LJKyNehh0zAkNdx0q1dyOxM3MVa7LY
IjBpLmtBu4bGaaQcw9BJ/D20MOCsgGuSy0kzYMri5VEONlkiN3YlJ84GJBjaUcPIHvvciHcZjpqH
tplznQytKkBNhvZALmmWwD+uIoVYjQID1RSqrM2IN5y+Qak3V0PVTz8bY8KxAqRxNNetMcjjFmIy
JgTbzhTEr7bE50fVC4j1ZhkIdOBD+yOWwKdzIEM8CiehqZXU/UcJlBr6kZhzkjtVE7f21AAbUtVs
2qRO2qyFXvWEnYEZcQcfXksfTlgHfVEeKzXrdlNbaBujFLirdAvgzBSo+UUcqRN7FlxNHoJEqRuN
5OGerMSalPOrbGray6pRpE1W1DQxC5vo6IkEPALlh2Dj5L24lWkQrofYlDdNi6ot6XpnFeUajnZ4
5xCxreId1/r02qCNc41x8omSi1aiqlZ+ARRzyuHCkA5NJjeispwXfiCdXrL2cSPUtSWRrzOaIAT8
CIgZVnQi7UGzy+Gb3VU4mXrZ8LRAMSeXUqGv8RbgpStbdQsIjdi0oCNPUNXqjTAEKQEmieSpEk4r
Ir2ZvzakrpRhm7o2jI96rcdNax6VplBn3Gv7ve1b8dSTan8VIMXdVxYAik3r28k34OX+bdhGHV0T
OAiuQZz1WqhOCMzZx5Xl6rk8EB3fKi45rKSHOCnZAJGpvGqj0b6NhBSsiLKsji2sZ6bqQXahDyT9
auFAB0HJiectGEeNUZXgfEHMmCOoBTcxC6Y3I/vyuU9sZFh3+S5RO30jO1n+QK5mvochGB1LIlc+
4tDEpjcMN3bjM2+JGu2Gq9LAuQ79u++P420HZ23Vlk73lsW6vZ3GTnrS4fvCOiq1F5GRZtqpRJOQ
tkNtc4huCWL5uxLFP+TMugnjTF/FjaLdpoU+QTfoCOlVRE8osv+tB822ynRyhuwmJx3WMeK1acP5
1q1BrIUwXid91F0V9DXIniEltZg9DBskAUGp4J2RybU3TdY3LoAHIHGdRiSKNjHnUgiHTDUVIjXW
CbcMQ9KQNeZ2VQIQKUuRaJJbCDPDskgBkOCKZPx5oL2WeQy0FqQS1vRVzyfjlvnMDzkn1D025oyt
zJGucc7Xhwx17DotDZtJ64DWBdZflR7GsI52WT1fUdAG2zpUlJ0ddOULGM58Z+utdayhrW4dCJJ3
vZkqGzbukk2i+xqqXjnRdhHhDfw+1EXmInJ5n5eOpm2LRkmZZwmJrB/NUsN1JTr54E9yjpATVKMQ
Zr8i2Nvcjpr9UnfiRyEkMBqj6m9SYol2JnN3wCSRtE4J0eLlH7ILki8ZEYxRf6OqQ7u1EkH+pl/o
7aZQDWfb5cF75xAlQG5pqpN3kHfRKsoIqMI5GdX35miTg8hKYB0qjr8iXSTZNU4x7ihG9PD0Rt7V
ecPjn72ZESEdF5rSkVhY9rhG4fo4hy6ttCu0a3d6RNK7HhmVO+mS72oYmFE6VO/zzPaIURdgha9C
xyCeNzBcW2clUagB4TBhHZO6A84mMkpjJ2mEHpV5SJIUsORNJmKQxHxJLrJCJTCQvM/LVHKewyk2
D3mkS1dZ2T8Eckc6KGrfQ1cp2ovpkM0a68kHuAtrn7TFo1UCv9SZyNE6TdCHwASRHnQiWV7pgMqr
ujTybc50jixp8O9G7ZDANYKLs8VLwwkChlHyYyQZyt4uKv/BFEQxTXw+17O/08mBpzRFv26loXuo
Jjn8YZN6Br1wmA5qFVRbkmwaMGkGZEHLBm6jN06009LG2eUQwVaY7CViEwdNvcr7rthWuQVXXOtw
Cjs1vB5N+QYhn4migze2bMDmkbUeXJaxmdB/zLWLmLlJ7pKTZUM2r4d3JwMzDWF0DOdbBjTAlXSQ
yQoFwi31tLeY0TisoSR7XIneSI/QAZsrswJ66QZKJ7zJHuz7oq6FgGMUaT+I11W2ZlcHlwRT3DBn
VO/jrnskVtpf9cj+CXwI5PUoqdldnBTMNNCLEAipQS/ya/Eu6wCdAyf6MJ1S3mhlpD5MJokkLtb2
Yt8HqrIPCYtC2R9b12lBOhTYQDrvUOrHK79iSbECOlPN3+zKLUQ3utRKnxtD/pjcV7JEmJyVvyR5
O3Urk2DItaxHCbWQdKswduytiJrjWAXWJWmL0XdCROIdJmfTnbIsXVtROO4HO/ugh8/6RjThZULd
vRQ4TLZDS/qh7+fvqWG1BB1Uw5obFh5HjUBYX2HGV6pdjepUGbd1bEyrCpguBgh4UbpCRJCiaZRF
PdTZte1FSvdrImYCduaqANOzGiXgcJuE9HMKtqPWW6eW9XYV6iRXs+ENFD6EyCr79hWxUcwOmcRg
zU1+FFVH/tlYEOmbkNrpskWDkqvTJ5zluczsonbUyz4MMnB6WbkJZm9vYY3DRoqSdx0w9K2m1eNG
0KDdDsQ2t65opOyebIIMC0RGZ53z/inKrCPWIpBmvJ+1HerS3EGKyA5VajnMdwU0HJmQXq3ty5fK
JA+wjAx7BUNTXvH5NEH4R7DMk6pZS10vdiQ0N1fw4II9kZ75tRiUYl+3HSlb/ti4HZr4VWwK5yg6
TX+oi7a8MtqaAAikAK7T8koFGCpcO6S8yTNCK2jCcFPA6nNjaSSnvSuCY0LOId9534YnSpSzqZX5
I0TBed5gytDOSsppE5nIz5kRmyPpFUOe1kclDFpWsOydVTphe/pQhGuo3yGSRJF8i0fOgM65dcBC
EwKTsyWHyDLSLdyhy1+yBkjYxi4C+7FqrTYGIEr6n23I7XUNB/UmZfKxSktL/5joK0zAs0goYx3r
N/fdSOCpLQ/mz8BPFPKarHqVmASD2IMFHykIh21kmM+F6O1VJ8Of0B3pQ9dkeQsQRgOj6BMPgCuM
DAtc0/dOwFePAMbsMtCFeTkWMuCpwiGwICXwk8ubtqRnzZtErXkh5+A6/TJX3wqCIeocy1fNioHl
Tazc9BM53K6h54SrRM2cSPRqJEZXkCaXhhsQ9j97P4w2mRKWbqoqYt80fLHbkoQZWTTykZXwhAwe
SyWUOWML1Yq9cdGMN52guo0lsVd9HIx3LKWcu1GVyKGOw2EjpD5a5zIPaMYEr3OgRuxCTeTs+hYO
DN0urvN5TWKowoEKmgOflW1zoxEYd1HY1uQ6ymh8S22W9FQhFnmj1OUrm7fvrmyKcONjcEDx01mM
BFP7lmsVwRAsOcHr1wDHhJpB+EWUt20V8rI6cIsr1dGqx3gY0G1QyIERRx9BMLarri0BSfW2ssal
lG4VR813cS66XdGZyqaPcQbnKtisoBvKY6fWEZGRTfkRFn70nCZRcMmH0nooqjY5SIY6L9dhrBFm
xgw+8H0CqWpWj5MoDgQIjMfCSX0An5O+gxE8Hn2OuhvkbtozN6jWio0M0p/jDUoxFi5Wo/6WPVpu
fhFK+wbG3s+x0sw1oSxs3pbO5EUj2z9dnv2Ami/dmmknbcq6MB/sKfP3JdPvy4rur2tPLCaGjLAZ
e5iYdWh2tNVjPFKYZY37rCQrbEp1/7arc1B+Bv6HjOkJs/w0jK5FoWh3itqS4Ym+6RBUU40d0Oge
8DSzqmClcej0rt6YVf/c6ya2OjJP2EW0bDYqrWbf8oFyJbgMlz5bCm40WtbRhLDLxCK3rxtZ5Fft
QFhtazojBMYs6PajguQgz/SG9yLPd0pNy8oMuuhZzbhNOSB2j+6HDttAfPcjUlX4DGQvJSlh27zO
7upOv1Hhsu2GMSSnp43iYzNTMq2iVz0zrLzCzmST7LxBv5BBTjZEx8jEYg+WFG7byn40C0sh/SV6
tsmWUUHUkgc+vbMCe05D/yVp0uyDIL9oVQtrHVmw8cQgVOIt4VeStTx8l/3CONjYwDcJqSgrjaSd
Vct37p7daALnaeQA2C2TTREOHaagLroaDQkbksRQDmBZAkKOX0c1TFx6FgZjynn3iRWgVZYSldGy
jhVaE13Q6LpNUOHNGR75huzjmrHaEnOfMivaiBCURSpS475Wa/WiyKlWet7vx6ESd8o0SNs0eiMI
bKLmFeUu0UeP5ZG1Z+HdrawZTyTS4ikOgxs963iTa3jdg2oOT20jWz+Thh4YY6607xJ2ni/VWFLv
Qj3CX6mJ7JE8ZR0IYi27FgFLbkfGyyYMalTuiWJe0DhRjpHBArmQSdtpZFByYjpqoX7p6+zjE61U
rJNBJSW9MMdLP0wApYJpechoN1zLTE1/xoKEd/Jp433XQuBrw+Y6KeIH7hmRDHr5M22VinaSIzZ9
ZrIhXbT/Td2ZLMeNbFv2V8reHM/gjn7wJhEIRstgT4qcwCgqBUffwwF8W83qx2qFrlndFDMtaa+s
JmWmQSqVKUagcfdzzt57Pc+9/8CB7JYsAcpmId+TIH/sizLdI+b1CKjUJcFqDrGrS8RWM2m6ELN1
plbpV7ws1wXrS6TTS3T5ku8hDVbgi00vvR4SozsZeHroN5SwTnJ/fvMm63LIaMW6h7O+jqY2bCoH
snNwCgZShrPS8GBiR4QgXsAyyzCDMXUBUwLqo9kdDOpZBIpEYv/U59La9L37zXWcJ9t2pmeLx3WX
iKo9uYVyH2n1JxDnVL91+0Su2iLyuZ1OGA3Dtur84scQDyJZtZ6GlGSZ1UGRWnyly97c2ZXlrikG
mlU8u+DDdIn8hPw9JNm6tu4uPHaTnOqNVSbwIglIORhWR+IA9Txpk0l8RQOrDk0V2LuircklaQuH
RHAwO15TqE3OOSh0DYNM7t6e16KZipdGBe5hkMx7BwWkNi3T8yK7eeXB4tgjIzmYdRdWbafYR4W+
guI0n0DpGHdANtMnK+Wqc6eDoy/LZjMEPacAQ954vqBSdBxeLx+uVVdSQXIa+HB6uHlJZXdrTvg3
rFtu2LB5XjeLfRyi6uSJREDTbRBXlGML8x10SWTN75Bq1JoU9h6Kszmuq6nIt4adjZwAlg/30oVC
7ffgtUOwBo3trTwfiB1zpYS4jfZDtA0JiRdZopmcSftLMFvTMFlacTflxVFaEfkEsfVMBD2xLXWw
aqR3ajRmIdkNp7ZtAVnzmKzA4526CsJnFowA4kfxYbG1NVMNB5G8QtskpDsqh7eRborFGVRM0Z3t
BBTtSzHvzKJNXuD7Ghdwt7qpKSj2eq7kkVA54r893yV8MrjAHNXBW+TB7ZjpSrFtLGcr6Hp6onlS
jfRvYTtXLC2mf4DjDU5GUudNBhWfNEa2Zd8MM5dEVYgA+0RV00aRprrysgtm1YHuiMA0/RADNPTa
fOKJYAs0kgTWeO+thDR3uicli8wazno7d8xPixm/d1Z0aPLq3EBnXRXGBF/srltc+C2EnaqkYTyh
UXs4Rhz6jtte2bbcNRKksmcEq6UpL+e+b8iDYY6VQTjOrPRzcT8u0cH3jWznqaCmCzHQD8mWTWMF
x54Nru/9qxltcFwuI/CnErZ80d6kAFpao4QsUwxPDE9vydY5imi66zrufmnDexeZY6+LfNG7cdS3
MVIoSGvJEM5OUt5mWVBd6WkZH/zYpSOeLN/iUtZXifHe1un7YtHXt0k7WLuwtvhQ4JiY6CVXvteC
eS2WQzWP407BtVslKY+K4pjWVKsgr5+HIX3MmXm1vfeU22XYdBA/J6N89bLmj7jLUVKzWURlLi6u
zFPCRm94ibgmPvieEQsIhOWObNBiLyVg0l4yTFsagJd+oZ4nY/iZjtbOclG/1sFEAdTe0y7Itqmr
/dBfSrWKp/FETXfKtdmH5SJ2EzrYdZZFirDPILtWk2mcPcXHF3rZ2Kl5bFAys/QQTeyUKnhYevMS
jso1A8hGI5TcjqW383XTOBuijR6cgejRIYmIjQqKkNjclaVVvUuyGHWsLAjRz0pYH/nQvzSgoze2
ikg36NQpa8wd8MhvuKrMjSaYdMMZb4CX0wXrMSfrtJin67pGvCum763d7zhIGoSKF/Cr0w+3JZt4
6ckpd/1250/ltqyT17RJTtTnR2dm7496VT9Gwjo23g/HkS+VSeS3GYftdMPRIMwSmiFukCXHNO1R
BdOap67RpgZJXHbJS+mWHyTnAgAT2VVrJd901HtHe/LHg9/T85NxY10Xsrqnl+uskKw/ZnTYV61e
Dl3f9ihUsUEbQhtr6enXRLK6NFZ/ndWMQ53+1p6rQ1fFr/Q+q1USvAdlRQMMuh2y+WYFtOlkNpTU
bSLEXrWyX2vrOovaOBwTzC3jIG/gB8H7aonQZ21K982AVyNYXorAhB+q6+2MsKUk12o9MEsjbbxu
eM6kfViW+CqOHwg1gfh8KzR17eS/sdxfR9YfusvrFbJqTnvD0l9PHvQ4O5/+iO1g2CrYOKvZNn5m
lrET0m32eFT2lDzlHqUXgdnRkH/XUZUbh1HMvrPFHpPSyF5irw3RheVMtHMn4yBvDSvK9KfaCGb2
Fd+KWTK9KUDL5rVvndQXNPV8mXJad0qOT9HlVXUBtzFE8CjfRG1zWDFGlD11QIN2hI6aYWA3muE8
t5ToRcMJgnI/e6S//4eRG/XOwFXaQMAM86y+gzt/HqSTr7IEm6aCDLSxRveV1rgbylr87PLg3kU+
KErC4YiR79c0NZuNFVXFtom+JwDSZmOoQmNqO9qP2ctMtvzazgso0if04+baHMdN1vHOgq+PV97s
3BuMuMa8/mPg/GdKMs68SDScZEs0crPJ5Me0rwwk68Co69XouMd8MNdVTHG1aJVj0SmOI5donIe1
ZybQ60z47PynuHvHXZqbD5ftTDbTcTDb8mZyp3usMhtl9VvPHl68IPFWpdcHP0j63JqQArKIQoiZ
+EdcCKiNev4jzbqVCW73w/RBIbcdhrWZKDQjv/Xb+N5sKLlrq/QYSk7H1I2uRr9KN3OU7qCZkWdd
lOraSWS6DWT/rLvWW89uec2MM2cZYkwCxSBaERm8pTvzvSIAPBnYW5cLfD5ufXrR6SutLnpjrspI
xmPQNgxN2BnQYaux3Liumll7igdjyh5Nx+L6dGfLQSAR1W89z+e6a/pHH74pOefDgtt0eWtE8B3S
95sMuu/MGJcNpKh6LcqpDNlg3DU4+YdhkafU/CHs1qNN6qQ7G1X1adAQM5b4kl9OZvXTxGF9Y3Xq
QO53FJY+Q43UsJp7sB9OWPfVrkh6SieVjIye6YtDZrBWhmjyH8nUOus6N1/q0ehDI6Xp0MxFsXYW
xGmNxQblybK+HxSFUwwekFpybl+oAu8JCl62wMeQeHpTxqo02zs/Mtp14o312rRFtnOH8dmpjO5s
Rkm0WXyBFNUp+6tkyqaH3G6yZzWmNIZt1T34gE5WSsX6msmfuzEm333whtG7q6vhtVH2zPnDhyDK
AWG5nao+uqa0sR8KIzEf2Qmsey+uOKRBO48YFpD408LgkwNHFFd538xlbLZe0ZVca9byyNTWfVOX
evPrqAr8MLZCnD7DqWYLPImkRE3YzdWjNVf2xnHS+8oHTmMQSLuiKinDRQzBnXYX/yibkpWEJCoA
Dck7VtZyW3BIhnmpiTIQjLFQIMgtk4WZ0bMT75ameCT/vGfltsa7vHUaTofgJYjRPneqovkd5+Qt
GN31yNHg6NZeAiU8dneVEWVhBgUAF1I97RZdXS2Cp3dWqbFxWyv+xoodM4/t3vRC9uaqAo2NPcyA
Q+hUcmO6cXMUWW3vjUnKDST1eU0QwzEvZLeGwBec8ziQdAKjAdMJ1rlHJezyJOWSkE9CKqWXzXfA
v1EBZCaGO0ukpDQ6KRtlRGZenlo3CBOmO9UYF/WN+dPquV9Z6YDWskogGUbP4LEdlnAqjJdmYjag
+7ylmmBIr4PowXNt2nYjC2e95vWwGl7BdIZllBtPpGbQWJrwOPMApZwOOyffDXJodmKkZ0B3kWz0
xPeX46S4iOPstPs4Arm7RiYTy9Bmi4dBbyePZdaBv3KMOsy1o2+1d2k52NojtzwvOUgZybMeSMZc
5i64k1o/0l2A2scY3WY9j4YdOPfgPC1+fJIEdF9FU46eQOt2OxJAf+dLLeGoOuRk1VYSXU/9lO7d
KbHem8RewgVs5Ckh2r1d9RegBwRVNgVHqW2fUIpkzNi2TH0t7lld2MfEjhLasJG/arRb/Ig6m2ig
sRAcENGRSBTiixl9B3mf7d3Akfu+6Za9loN9Ik4auLZy0+JD81rd8B/X9lo15vLsjj3pTXlfXc9u
Z957VZ+/gfqwDpMuqU5VVL/Yvra+MyRz0cBExVXKJG+NvIu9go6pHSbLrK7pfMZr8C7yXPotxBHL
LOgguzRTISfkJ1lO05YpmNrUiYd9Luu6fTvktPPm0d8yhbZe2sIUtyM3ZU9wfX9sOd08Zpzk74Mm
bX/Eo5wBbwAnDM3C7C/DNvT4AolL0iOdEboxwsUY1O1E0+ynbahiKxbarespqvS4HqOMxnceBWVY
pVlOXExj0Mnvh4h6jmUGeXV6lQ7IElZiqLzDMmbpeaq95Ye1lD3vSEua51gP763ZUF9UZUAAu8nK
CBMYOkhk/8FTDzY2BmuLftG/X8a+W/sWDzxTpkLN9KMd5zWWSl23rV9eZeNCiS8q4nZXTGhtbFpV
P6nt7Ck+g1ZuF85d0p60NanbvozFyYMqFBYgojap3V+lZsrIjmaov234nmhzLA/9WzP574PtFjsB
pOYqGYZL3ECxACmrfCnfXHcCVe+X1fxHlKMNZVrIsDQu4/fR8PTeNC3v0WvytCNixtahlN3EvIaF
l4E0PT66Aa458gAEtAErv/mZ8uSKtOzOqcfNRBZn++8Os9Y7hqLlu0xc/bMKRh9uSUSDDdTXbd96
LPTNFP+cXDu7T/rCC73BYuwXRfoQKF49aLJMcoRFHL/NMTdmuz/ldocDZ9bH3LXafe7aSCemzG1e
lorNJ8i/q9iLu0vnJt8ZstFr3bTEswZ2tMu8bKNRuW+iCRSBsg18A5X2cbr76sxc7Dmr2TmDzOYp
MaMHCBn109LOMTYNuhrVpugK98OONa0lg7891lN+CCTrcJr17ZUUmTiVTm+upWYcBJC92kR0u99N
I4jPtTcyZsqSds3Y17sZLJuIk6Z9Nfq2aVcpFQprolqcP6Cijtjb6LOk6ahQYiXeHdzt4jrWcZ+t
aqYmt5B8GAp3Uj10XY1EIDEQC4BlokNXstRfhNtXHTT2K2vk4xhDXO1r/Kqh8h25MbKGUt2rrGPp
R+o9BdBxZar8Ja5KY1WyEhhrQsGcJIQr1bx5sVu9aK7JxnMmdgf8xQSrIQGaR2Q1UGrKbNuo7l1n
LThpu31LfG/a4p3ubrNGd2uO4HInSa48Q0exnr2s73Z2MhdM4SxaU1PNSb9zZuqbVlyZVdRvvDFH
6eHkeg0hB7VarJiHiwvepprfpAOBcDZ1dMUUx6d09r2Nl4JCLVORocZnXgyebLoKfIN5sQ5AYS2Z
y8CE2VAcEcEstNWvGgY3P+oIfZ3OQdAPCH9WSY6nZYGEvLWiiUaXGWfXseeMxaq3rHgrLZuHMimd
0O1AmSc+bwL7c/56IajcVJP/4fZme5I6ZlHoSpOdReZPrPnjRrn0PPtHkxCoB3uuaRW0lbWPBtCv
tvKy40yP7FRKpuZ9ORogf9ufReEWBFH1xUnrtOF4m5LJqXX/oNFnMld39LMzRZDFtMl8g4hwDMkZ
jRqrrLrrRWZzKCJJJQiJ88rNieGTJFPdOHb7yuPv7SEPTSEVW7Gbis58zfxoPMxKM0720C4BvzWf
0tZAyZnV9xzH6vWsYTjFMPZutNNNofR8L0ShJij88owxI2LYJOqTFYGW1NVxx9dPkXSCPX4bYr0g
CHItXou23Hiqqja931Kv1XVwRvSfXvUep2mD6fY6cvMfyq/97RjQtFLKLHYW0PMdm3F3dNmGKiZt
Wh7HSqenerLlfSJnez9VU7S1jOhbFPVyOylY9ZMa5HvUtPy26WfAJ6OzV9i0t7aZqH3WVu22rsb4
PpvoC6xG7RhwYka9tkdr/OiLdK74bvZDAJyGvOFxQV+jknrrRQtj/Hb88K0BETHV/i0A4hncSuaL
kxN7KbAfJlKNJWwoRK6ow6Ib2vesiiZu4UAdkQfBRzaI8ph3tntLTifC/Mz4NsRzfuobxpLSlsWm
iWg4Gd7YH0zMe1u6fvN5SY0hjIsSjtHSL9+sWHkhNDdrbdlz9wAsrH1sdAEktbXsPZGcMtTsDa+J
Lq9QvK3Gthppnai1naCyMMzhnkY6bfDOsleDATIrmgQwUOnKeMVAm7+7qtp1XyiWQyFvGAD9iJnX
bewxGa9q1aAELvYMwkMNigaUelce6oUAJKXNEWbR3GyMcU4ekwXRmBfL4cOnR0XTbWkPzVw7G2+O
+G2cMIHgDAFyarKf+V+7g8OeuyPZ+UOhouR69uPWjZL8fSEX70nbWX/FwhCd2mFUxxL5J4ETVrBx
F2wPs8j6d4Gu4s2wO9/lzemisBjN54FvteXq2vdRXLUPgesD+qvbIdk01dKE0dSFcDqbzQzt+ihG
osZkL+cHjJIzGXK2FXpzXt61okYKldVo4mXjpzdx4Ds74tA4e7diOCBcmO4Xp6nCdJr7cJRNcN0x
lHqhVKbCVECjP4xJYbmLauqgOvVobUPnOaVinG+ooJ88q5i3hKle6Erx0JxioZ/qhbpWNkuzHi3/
fUwceWzJw0YFQ2OZwWPGKBJVJG7DezJ03py0+vCjOKUVkNBfJayBtoVb65+mXBj9ZMUws6iWfUit
Cn9TUWOQ1md+l15kbYvKSfcwCmusbYwML7C12GrWCfy5lhh4/nWeV8buAt/c+ZbrnQ1Vvhl6RgO6
kFG3c4OkOhXJjC7Kx+no1V3KZLkGP+Q7MKnd5FZEFRMuL2nv5m6ZHsGnNuuaaR2WOybmqsj0NkuN
t3zyU5BXrbNzakYn2SU7cktqYnzMfUeFDEWt0IpZHAgdHZsz+uWn2XCqbWvX+b4kN3MNnwwj9+K8
Ohdea1KM1jdIygXqnVEB6ome3Xz6nhDeF2ZFYW8QRGAGrHik2siK7qvM35nOWQMFU25SvxlukZwb
vy3vndZlowROhnhFLImBbxAsGp5d1KnMLlYu3MAlrxM6+db3mgV5ze7+M/Xdq96BfHZnWl1/hr3X
nV3ciUAl403koU70YxVcm/n8vROiDEU90uztUp+9ayjZbenb5YVHiVMWlv8RNCSxrXoPNZVabHcz
W2Z3NSUNuXz0KTa9gwi0C1Dj4bT6NnYVTGE5ELpjRp4RIvp1H1yWwBvZZeq2QQHxmibV8lPOVfkI
77LDKzqIe4QdGQvRUNJvN7wLpyh9cYwO2ye6v4XjsTGHiO5RaRpyFw1GfTACKsBN6cj8rs8ntET0
bBvGfnCEvgcSfyxynXpTI8LaCUaw6LQTwrIhtSMPzsUaHSzbh67s7Yw3lRGXUd8qWnP7KZDJbq4i
HmcluhO54BwpARJEnS6Oea7lxKgLQt0Yx/phQHi3RezFjqXzaBOgSnxszCoPOdXPuzpK47Wg135S
iRmvkU3Q8RkpcFzmKatfIbWRQVsiDrKAFq31HcomjTZPGLQRs8UIbvTEQVzHYF8DxHY/GmaslOML
Qic5ZptuTMrnxrUr9IctvZD1YAZp6LiN3OIiMP2j8iGEApCrvOts7gBAYLhMUNu4zl3i9eyVZDz0
VBM/O9r458FOkzSM3dH/6ZU+ErUB3U7ERHQbFYt7NnHicJ5KygddSEn+fUBXsk/n7wHK1ENlYCes
M9qHo4MdJ0rH9GlEOEVDatTHvq0RQkRB5V7Bo9MrARyIL4IC2JiD9rpDuUorPkVuEOfevWcWSEqM
Ua7SCTUfJxVzW8vmG81HBXc+5y+NkZAvavxBpkjxPTCn/kwNHj0V9LW2ARC2Q7VkE/tZQlFS84C2
iTvvqIjkWlhFewiGMgkHCqPnJYFPiKcG9qYnCNNUbnxwq6w7jK3GDACNkTmqdMatnxUx9N4yeB9H
unqtC9fKK6Z2pzJOM9VYTcArmHAcFj3KHZaNkcOry3kmoERTMxrKKYMmSXvYb15bx142E2vhyk2T
6eQlGBU5EblqB+US4YXNdNMSCUojIHl/9NKYkrXdVdU32tXF/dQh+6gSIzo2xB9tPItZ7yLi5KEv
B32aBsSUhIrimSmoSax+DJiB5e69J9SDMptoa5Yp87hCvCKkGdI1PLln32qjHYrZalvqCBBhDVIz
sgHGrarYtR+s2IeFjWKOZ7/N1g3vEb0dsGZaMtFSsKA3hMS7K02E8AsveXqObMSnFMnFcx+QOLCS
2p3p3/id2gSDpW9kE8VvMX++Tv2Rqjhl86zqiBiPORkOcM/STUdE8KYOYuBvmjo/d+hqxCSzkWjF
mku//sFB2h6Sn8kcMU6a7x3IDOqBVO9ihNtrYczDcRQL7vVEZ/sy8LurZAmmnx6wVBQ67KBbtp96
XbGVM1zV0DSMbsST0qUQ8LDjsC53SU6rJp5fOh/rO/3hj8Uchg2U3mxvWvGs1uS2Gzvbbd6UbBhb
IjDaINwBiYAoReMRgb9BnxSLh9dMP7Sz1Ks4Y/w5eKMKU52obcMbeAZsittoMPtvjIzzTZXhCAWj
yA+ZffeQ136KkiAq37Isfx2FSaNTsYbYHqaOqJpfDaNasMbY4IeJbVzX6HnvMxwMWOhzXuXZ8ZwM
9QiwGjceeB3sxv+X1/T/NVjt/ytkGsa4/0NmusDb/scfJT2w+cJ8+6//ePhf//PvkGn8P/9GpgXS
hHIGpMIK/Esq0b+Racynbd9GrE3z70KeKKu2V//1H5b/n66QFp0yy7PQTVz8tR1To8sfWf8p6YXQ
HHEs/EMB0Zn/DWTap6w4RkZ8tIBPZ3tWgA/B/OTEdlCxxJAd4lvILPOtcqZ8PTpFu3IGbZyjYamY
NLIqtn5vrZKYV3pl1H2+gwnUn1xghNCtcttf4eHW1zWPfshhGYBTFHhqC/Sz/yqt8Zc59N/WwV8f
GCaabXumY7qe+ZmM09YKPF3fxrdYSIw7BCS02WQ2XOWtjNfuUHxrJps+bxngeTJoJWwbkna+sPr/
7t6+fAb0+pIrxi9u369AwD8ZWHvkUb3tETpkpC7c6sWT78Uomj0yX6aUnZl1od306uVPz9Xtv77j
nyFxvyzOv391bpAMBN/88g+f861UMkGzll11q7oycW96jFCvTuHK8yyrZEuGlHda6jp+JOD2Yp0Y
KyFXQb34PjL3KEuuiqn072SvoxyvSwz/0mvFF5C83/3glytDXLjwpWe6duDQacHy+6crU8Amn4e6
zG/7YC5P2saqooKuI5EEHVuzMxsPpjV97LM1qumrnKZf9/7TBQp8z5Ouzbvm/ZV8YLap5QVdeauS
9pyatXq0YaCfB8Lqrg2G3gcSCWmKQhKIEDWLdg8ENQiDPEkP2axE+MX94s3+k7+Zi2GZnm0SA+l5
rrQwuv1+MZYUKiqyneSWCoFXaqwt/bGg+z+bwdQVV8qIMaRwAn2qgkYyz8Kbt5JOPZ9ioyrj66yU
BZqCce6fzK/v1F9fJBoCqL8tU7Khe+7ntHkQok5C3oZ/09QmgM6pWs6+lt2rgI68/dVI9wc6adhf
+mOepsahElX2xSViGft0hXzB0Jj+sGW7DkLi369QW6nKMXXn3iS57p8SAY8qmVLn2DGYf0U5030R
XHXJBvrtAbH4eTwg9EjRb1jWp8dzjlPDJkrcucH8mO4cbIkr0hmrhyKvUr0qLLbMFsdWfsFZObbj
feF8/mX2//zzhXBMH7V1YFn+p9XWaAUWmdp3bjLDGfacPOJd6eflR3NRnAug02KW9o2JDvx5XPzy
Ws7+YxeQS5Fm2t3FuBy/eF//uqZwRYTDZuIKF3eh++kOWOxatVW77o3B/Xlq0ypmzbDS+Kp2UIIx
RfF+Aqf11qpFqUP67m5oMvhoSpWIzSWlFXrU5Ls2Y/1BZnf/Fa3gb24YV4lL7cLBRH3y6ePV9C+M
2PL8G6a4kIeG1q723VDoj1TJap+JbPro4aMzY8nLzTQthvvFE/o3r4nvsNv4jnCE59if46b6qbKD
hESUG39M5/suvvjH0ozD4pwdK6fvj0VM21sgn98l05RvM9euv9r0fm0on54bzxOOAycVao/12ZI/
DHXlLimJCYEzHCiSymtDTP0WFZh3m8Ox/OZPEOvB18SsIKNNBm1yl7nZcLQIrk/DvM2Y8cjufYgp
9KnuE2SnYrhxDVGtGtK6cJl7pvziaf/LLmldTjU2qzGvi2V/3q5oGdsGIx+yg7TvHFFoeXeDlLjI
a5cdyPNnnDlO7t/986r71yWFFU36Fg+177ICf3rFCiTzNLOi7obpRf06BzlxgNgAqj0DqfrVLjvn
i8PAJ6DGZZm3LksoJyjJkexfYQd/2vN6TxRDbjj6hvMR+y6Zw+0hBzuDRY31rIL7GDpJgmPN9MbV
QN0XTthzDPwFX+S8/Iop+f0x4aNwLuBh9fBAfWYwRUzgSIb3pxtlEnPU+11wVQ84ysYoVtC2HTO5
Zr4WbXRWZKe+1AnakgQpz1h5TM1xQC1LOn7zk69IRH85FVgcVd3L08vJldtz+fM/XSFwEnHNocm8
8VydbMU0tgdbWoo2fuW+igrZqB3MYhVXS/JFNMrfrG+XncVivYVNLOTnXU44Q+xjQLTxo9beUz2O
ORVrWZWwxwP9Qb9UnG2KvVsLPdk6JgxstYBS01SATAMzZdbhXGq9m9Rc7fzY66cvXpK/LnA8MpZr
CctliSOB+vdL05gdc8fmsuhb7IBDb1FdNsPwxkventSFuOotmRqxOggHEVDufv/n1+WvZybLulwb
yxOMvyxKkd8/gOkS7Yoqi2NsFRgv3VzQewW2FwoZE3gJ7XzrNSK5jltDoelM5/h5jKOU9CQR6Cfy
PP57yIRfb9Nvn+dT8AyCh2LMtLJvmEh9Q0N+EEH684vvfDl4fXpP2IN5KKkfOA18fih8MaatH/uI
rds5Mdf+0g/gWKdqX2IROw1xHp/SjNzq0iSimea7s4uXERXfWGZ7hc5rWAO57n9U+CU3IhiCLx7a
Xyvj75+PFdN1eWIvZ1n5OS1epT3hIAxbbydkqlvXGeonQbNlrxGg33UluN+VE/S47DPFjlsoJ2MS
Oio8CkFf3c5K0Yk00twjhjrOn2fbfqA1M61qR3XNqhhI8jC63jnSKdYfkRbe3WTDqYVdht03mx6b
adDY6IDp4DZCaxqlzVGbol7CgWCWZKXjsnguo5nyYr4cX01z6XGazsuRhkq/int8GWoJqlcsWXzU
VGPxXdXpLMIlS+SurZL5JohL/fHPt/WvrxI1NAWxR+Q6p+3Ph8liBMxkT+w3dqLdk1OaGb70afym
bCnQNJN5riolMJzXBZqqrvzirv3dj3ccykJXSpezymVj+tMiFwf5wsRWJ7edoYwDUo0sFKSlHjm7
t7taVyjcUUg2V2wkHzX5uLf//O1/BWL//tAEJsJ0ugaW9E3rM7lrHqOAIWWc33J85KkYFQaPJnAu
NaCz6A/h27giLxshgUvijHGw/ClaH/9f2eQBjBhgF3c1yiyiPtC5hz02wXZVD52gp0rY12qGIsv8
OFK4K2hCNnsjmcS5b8xkG2McyVcCL+ywZpZdLSuOMu1DZEzzywJjgdgJMlUEAnfYiWHiTHwooyjF
Oa2I9lmxD3FuKZeenmLRjuIM78Wc1uVQ9k9OwO8N1poPsl+cIzPA4psyx+apRw90cBkEHdWvctdt
Te+OJN36tUhq/v5/vrp/d3N9yTVyL2s0x5nfb+7odFapWye7NWh8YO6i8ruthRXvpZMI8hqX+Tsh
8ExgrFltjDm2v3i4/m7FYvcyKdkoJs3PTBNYXEswugjb2Df7p1a3zXYm56BYFe1EptQ/f9lPOOt/
rcH0qlh4+OUjIf392xpOP8nSx3yGO44bm9Td+EyfXx39ops+CtYeQmVwla8sg6kcFeq4IdtjPPF4
PfkMuEh6jp3mKiaFIURNBGxExC1hBmbcbS8m5505q/Er0sCvzLnfXwCLJpstrIDA1b8WtIsTONqR
nbhphlojeWTCvG55oE+oFfhIZeBif6xbqz966KQfPdv+EVyelAGV289eu/ogq+ESsJqVK7cz8sdR
dP3TF5f28qB8/pDS8W06bVhS+LS/X9rFXwS9GD5k15gjYSkIQc6ll5VXtsiHbZzXwX4OgugRULk4
I+7UyASTsKgIBXTG5A8H8N9XeVx/e+Fsx+asTE3HJfy0cvEz8X42DNy7xaH27kT/RN55HUZJ5T3A
cUiOUBanfS7TBVdKXr2N/ci6bqCe883UejD6wTqlVc/byrDkw1bq/+qy/eqVWrb0+KT+75eNABtg
0bg/aHppcWYqn986afQS6Bodd9ehCUzrfEe+THU0AxN3R83hbnH9PbtWf2PE6otstMvP+/02/m/q
zmS5jWXLsv9S83gWjUdnljVBSwAkQbAVNQmjSCr6xsOj//pcAb3M0sVVSXbLapKjzKcrE4Bo3I+f
s/faPuGR9Lk8h3rbOR/0f17s6bFnQhBvEQ6BeS1S0ZCGGWM/pseuxxlTPR+tklsIb0+/wfrDkePv
Zxwecd3jPMxS4JuXERVOk5F0SEPrru6JnFtkkdM8eZmn37rQa5ZuY9GX/f1ze8HqY0nAj2dZvFdz
U4/a5OIGRCmoytxrk5MdZ/WyjUJhMR8p8XqWJZbN+aRDy7MC0GY0N5nb1MuM+Oy7umi1tVvl1etU
+Mjua5cMT+XjoBowUETuVN40vuueKGSGQ48DNAjj6fncmEx5GR9//yvO+Yw/3zaectelY+vYBqXV
3worF/cGYv+xPQLuqq792pQHW0hMV0o8jE1GlRIaKTyLDp83arb0vU3lU21MHCRDGWK2pGzaObFI
VijgkBChsYlWXe8g6PPzmzIpviSwLz2aSun0VR/acst0rwYE48lHL7L6zxRD+N15OysTp9z5Tjzd
DxRVH/ipCXDQZ6JDOtjD13wyzZeU6RCCwYBSLQZdoHs139CT1pU5SpwljLo3su9If+gR3OAJ8Y8B
PhU8GCRCNKPtrTtHqwweTD/flj1QYM8f4zegH6IGN5Y1+PqxmW7PLbci0fs7z8VXME3Vs8ZB5Dpp
GCt2dts+5IIqYrKPppgStB+Tv8AaoL3liPNPCt3p2skn++A1jdFu01qPsLdF+E3MJv0e+VrxxCtd
7sKmMlG4DV35hJJfPyRoSK6bNpnevcg0XuM8cHcsnBL+MpVHIW0z/sNTfPneCBZe16AvjU7EIOXy
4qxj+30xJniDj0jlqSqGlsrXnssQYedrv0uGP1Skf++A8EEW6xbSwrkzbv511Qqxl4HO7I2jX/X0
PYq4eu2Cigcii1BPj65ZM1Jlyf39U/6LlhUf6xH1RPPZ8f/WePFp7WSzz+8YFn74zWxBX9htly05
f6q1Zk79KUGWf6j9yj1Z5oSl/1xB/T98C8+yHZ8vIwRp3n/98X7aD6E2wG5I8ZJkMFI8hczTidaJ
Y4QL1AjfdDkFbxiNIfrMf160zZ8iNX5xKZiRGQbnWuZsvnFZlLtt3brWYE5HyvboUJasN8bkifc0
FsatG/Qlmr7sduqzeIXnlnY8+a7b31+Ic3fj50Vnbn64gtVGcMpns5hry5/2Crc3KhTJQj8O9CLA
Fzg6Neq8vYdIGrJFgCUG5GCaOptinKJbEUnjYShk+Vm2cTStHGFXr6S2UdPDtWyeUnwVO60T5skF
YHmw545WGHflrjYchfShR3qbjagrcPdl8QY/MZ29solZljyX8v88+iFv5I81Mpd1vqcXP5WfyR03
ePQs53IwlhUdBpa2/3clkTFRvxVuFW+RGbsneAnGoSaOZFWG8i1BjXrPKuKdyBK3DwQ00CsLbbGN
dXO8rgvzIYwdsR40aFqlD8Uxs+0JxoroPzHwW7foDr7UVseRYJh6fHXEXuFeV8+UzzN1hyn9j6nL
MFjWUU4oBledj+kdxbtEWhEJwGzmMN6DzpFA+kxgOMkEvsqYBzSMCGhRaqVlH1gxU3gZHdP8STt0
TSL3rcJm7qeNvU71vvgi85DDgBcVa3APJVT2Oj3ZYgh58A2erRS7RGP4BjYfrr7Grdo5WFf3gLDk
4+hX7fepAXOL5g51Z2eGNxHV6dbPzAlFtQYtqtO0bwg5dLLL5m3W4n/TxMLnyvGstDuIQYW1TSJX
3gSZN2xp4/Co0KjxTl1flDuPUeVJ+nCE8goq0JQGexG6LzqcDeYMYhvqIaAlrWrj99LBpX/eqLup
YVk0Km8PeDDZ166KtzZDqiFPok2KVHMP1WEA0GLKrRl0w2HqTVRw8xkyabseFbkcPws3Sm/jhHFS
XgTsa3nWH6QlFeFZQnvxiv6zmFL/lnC5pEIBFIBrDCCZRlb+lqetv6dNo23aJgV+lhjR0fPxm+Vo
BNEQtvGI5d++M7KkWyGFuo5TDXpn3xrlDg9L85RLq7sHhUedyoD72TUyiY5PGQOxtyCWFue/JPQM
DmBU2w+1kYIqajEguwkZaKIHiFIPfvajooWoauK5omVSN7hFNQT1r1Ei7V3OJn5H0pe+tWwEgwtp
Y/uiHdPmC3/uJ8XzlOLccJGt5DKcbxpSdXMZMPT/lqSpuKFB624LhW6o7fwCsROlxtXYw+3o1aGp
wvKrFXQ3WWe46LY9HJZ2ESwpgx2qFhtlFrzwVaYH4dYWY/NYTeS+RbjtrmNbefs6zYZlA0plkZpS
IX8TeXo470aQAmJcP3KiAaAV1iPlbHVjjCl5D8LT9lVWZmscNuI2NuNyOdJI+daXsrwrANHvQlvr
VvGAeqorDDC2cV+t3C5stqj8XXhePvwWK1f+jSz8+w5c23Xhy+GqRkq7ijVy3AOeZNydIQrsSkTG
K0YNLOP6CJupzdH0rhoc4Ush9AiBqku7cYy1aGUg7lqaVS1elIwR8CAC0giCAzjuo3JzKsgu6OCW
GDyfDeWaLKXBWx5m6X0zuO5b30ZfAhUaa68Q+TYExnqXIYhi5AdM5LwqRrxmT2xDGyazfLG4aFc4
LvIlL+PbxOJ8K3XWUqW6r1YdoWYairJ7rz2F52kucJIGUAEuuw6CQtNZb7i61BOH4+ZJzM2JH32w
QWY8hLoQOC/HMnpLa1Y/LUHIxu+cpzeutzUkzs4poGAbxzq8DnCgbh3KricJOn7tI9/fDDPKRLW6
ukt64HCjaMKjljfhDuESfB+7yA+agXoCw40GgscTKMMWrpjGNcq3hEgWT754iR7cBpUT0cd1WV7i
xB7WbjPekzJDpp7uVK+IrlkIm4GeHuF2aQsyxGGmb9nsMqpO5GskEdItzs3T89XLRseBb42ZLpny
90DGJSpeQvS2QAXAfFNvMrrqsncwB/YXy1b9Rx4O5c2gxd7RyUvtASfduFe9aW/qQVk73VX9zhAT
gu6gUespzqsNNB6gkGQNg71MKshHtVw6SdY8nWdKMHE5WE8RrdvzUjYOZvOE8h8IAlRA8yrKFSqI
BH+ubAd7z5ZjPjs5q7pvlY9mrN9MA7vsVJCet6i0xl6YMdSBtgQarRnTPh9luYWGk14rD7RbHI58
2jga1bPQsOEOaIB7fmcJCLht4JoM/pe8EdVn1QSM990KWwPAAv21dOL7ojdHPCNY95AIH7zQCq+c
NBObOpu8m8byrJ0wTPvKg266NDu05TOYuIyr5mE0gSv4tWevTURyN3mU3zlOnxy6trFP3lxt+q3L
nTsPvcjuMKolFaG7xVvZ93n3YOoWh5fJX1OUTp/wmaebbszKH1OIZC6OklgTmAAY/cbcqm3WWfT8
rVDrlzhIcPuHeK4cLdKv6Ypn6N18tYUIhotfJiF7mxZ9Abx57Wh2AuMr7A96jyo870v9MUf6sfUa
Ob4X1H0rToKhu0om+I2LyWvUE2Zj1CytL+NVFRgfQh/UiygrDQtYgnvACgxzCYiYbr1Kxr3pC3Ko
azfHalnTkA5kelPHoGMnzOeQkNNbY2gtLP0pYSr0GbcgtjAQ5P1nSUTmjYGidp/Sz11bkjNB5or4
wUx1B1ZFO/O5u2CDeS24z7ShOZhuUx6zYqTrLwI5cyN56/ET6E+cCbMj9CISbKLR6L4C21MgC5me
nMs9aHTxSVpp/jkFFgqhOXyzUGm4UJrjrEpbBAsvpRNk9Hwd5stI38Uo3aOrdE5CAqFy4/fjczZq
2n6qCjULnutb4sjiLc2PcufqhVhauvQwTXMh4QBRaq5MS3HE5AV/CVrAuIwc/JvuvEPKZCJmSEhC
Lqx5rM7Yu1qoNuEtn1qf3aycUGJYVY+Rdn6XTYq2UJbWfTsf1gsfRAT8yDVn2C5cpRlXqvU8pmYJ
jSKL18zzH0ardw4tYIotZZDxpGsQMlN0jzx2tsfEMXYRlHWJdyrCcq6KZ0FSHzrOVz0bNH5+Gnmn
wTR4Z/xMN18rygoOEXXN3i1xVSZgXxQrD8wx/qTvJX2nuY4EeFK9YuXhPwHhSHgDHK+9TxR/OqGq
PoTuqL6EKuQJ9D2QDhBLxZ4TY7SPE8N59+GW3tZ+CqDfQ3e6Q9SpDpgaTDShk5LfhJB8XMZggxbP
hCUX1d5jWHna0StjZyOtaQAkY0zFrjzPR0zNBRPeAc7CrNg5o7gTOJO09SihktwmAZrhOE6H+76I
j2lgyWnZdbOHIrbd7oGZs/rQW6370tBmvgYNDhDIkYxvPH2Y3N25Fwxb0/wgz0T7olP1oreXljpZ
bSU/y9pkjAOUMINEXtG1A7DR4ixSTQyEzIwxLZgb/GUTFDQ5vLLygOPoHJsZF8w0wELoP7BN6V+x
84QW3IKoPwyT+aS8StzjN7gbE/vJzRz/abQGb8c62uE36vnyhq5RdRW8ZSWDhYDBlEmhsR6dRFvx
rCO5p14JtaWTG/WyKk28pSAxFpZb3duBnu4YjI1rqeCFZMhSXiO36q+N1BObyOr6jeUGzmEqo71I
7IIiIgZv5kZvSMKo3CIwcccRr+HSxC+DwwZ9YNqMcisiQJ0ZkUIuHlarfh+8auaIhc6EpaDQ6m8Y
RyTWi6wJbgtScYpVM1jig2cv8Hcg59rkpoxSr1465ThcuTku98Kp7FvMgtX3wq+cfqONcQQo3xfJ
Szbq8w5ApwVT72DVX7wuUto1DPwOmGpi5vLaHXLtKyAEd1UZyg8XwzBuM5V5ywA78wJL6TH3rP3Y
5+3e9PrhtndAbppJJm+SQP+UMYRvDJtxdsoKj82bfSB9Y0W0RmAdg58vnZjFbO20tnk9Av32F33l
u2+qo5aH7aYitU+LQjxnIZEtEPrb4dgp5bd34BQi6eO1yGS6JR5XfzYwIvHveQNdRhdx5sK2pngL
d71YZwDHTiCmgiVuT4GAIOMEMOlWYS/Pk5sf9UPmSOUtSI4KjlVstcfzkOfcE5IabnrGRuVOOpxj
zXGgis4DjffbzDteHTMveXXOfy3RjXhcQSgsdzpCLp6XyEDbeK49qnmpTXJOKee/qgLqrWweGIV0
57yVL/JuI2og3pFjNXdEi3kraEHGLZsmggSH1nWex/I1Tur+nfW8x9bFUY5tmE8M5lNzmFcUBaQ/
vOggHwgVcTDyL4kyrV7RehO55g+x8x0AkM1qNK9lWTEfCIqwTQ6WU9oHx2nTVQbxKsFPE5fPzXzg
DfOe6Q0DXOawscdaJ0aDczoMEtq6LRRY1uZ5QtCkgmVnqJym4qWq/AbXQJPiXvaGE2wGddSE2zxZ
Nk5nxw95DaPA/PE1ykrxD2phdV4lBVetnweD+DHh/+I48fYIc/DB4jC7xfBVBlh8CqYnhhbNfXZ+
OZoisYg8KTfKn4arMY++t52HW0IO447t4K6XoLw6oy52eeQHV6wO7lPYE2sWxS2bFD9xQbkbXmlp
kO21zk8gLVFbaV4WPqgyN294Z8nL8v1uWCaiMe7Lpm2euO1cP6pNoPBDFK6bFA4l/N/8lItgmpbW
ZOn7KtI2fWuDtGsU3OBC4/8Js7dzJ8TobQ7jCr+WqafByp84RXhGGn74mjfdjJ5E++SHevStiDFo
LhRkEBq388VxvfkRK1R3x8TIOgyaBSl8xIbx48ZiSH0yBoMBg5s6Vzk7OqeTrFvRg7Lv0yoHFMmt
nRJd5wST6kG2LgRn+141+TeXwvuBBIFyHff5i5ZFHFexEEF8S4x8LYzEecz11Nhx/oN/N+k0P1KQ
9yVK61tCFfC8USE8aHHDZss6yPMRBjGojJRTQ97Tcz0/wUlKUy+EswRQh1yQxXmj+LGjWoD/lhIx
zk7OHYsInNCOYcMIcqF8irT4G0pN+5hImFHsgGJceSZHcrws7XWvQN0ZyCpO7VjX7/jbvXsVydRi
aeCCCelrn8plDrPMekbhwGxQFvQirW7DEZe15kzRuJgSAM7Qb3ScTqoBUT9PS6pcDt8M0Lb0tXTK
xLENsg1uR+BURB1eiSjTd57mZuveG9LjVCd1CBY2/npu0IQZ0FakiRXgoUm64/MP1YHrYGgOusx6
oo31IrKZ1ZvisfiqqRSsXmMxiT7P57PQKz6yIQjuzo+7DIHsl9QWhMnMb3eapf6Sboh1aobsMZ2n
XLpTkhBoGhKbNYoHVpGQbonsNVYjwubVk3Q0jI6aBdv9x3JkmGApXKyqS97Hxl30TTyViwzZhDP3
jbd6YtYzLYKoNbgodECK+hSLkQLe1vqaRIssY5g5cezOcVE3oIzrELvXEEiKHR1u5aYhL5snPTDz
r4B8O4DzVnQ8r24CgdWVadsPcR17t52i5Nucu4TnIxKdDhnD0siMu8Cq7Kd6LifPxzv2I5qFKFE4
lCKlO8E6gi3DLhlck+bhnXrESU/TeSGudX50EUSHpClBBEYDEoEWgdAeAWB3AJRX3Q4mAEWIGvwR
VGgJMfqbXTvB2oqlfqfrdURIvJa+2vFY7+JBrIlAsW9pjmn3ZOtxeJk7fZWFjqExCiiFPGv5TW9X
9Wsmajw+6GRgN7TD/bmz7UPkOzh5z6FmyDe9tMWuAVZ2LM7igrm1dW5Iol0pXzJBGI6jQng3/agt
6yoI11o5t4hUV6r7FK7jbYbU7tT5HUEgQ9vdtgjIth5cOG9RufabZbrZQZ83PnyZ7W3k459HXoz9
tUt02iLYKvV6EBvbwtC9gAYSAHyhgh5ynYwN2IBXeTNGTCot/92dRno2yNW7wm1JbNBJthzLW8Oa
DFAVDZk7vh5QFRneRlOIgdzE5qGzJVV5540VRDNhR7d2zMRKDIpH5KyOVcBkOMU3Wby2WaTGFR0y
EPSpn7UfBmwNsW9HwOTsOEn/3tqMctKzZue8z5NmwR7lTnMjwJU6z5rjZtyHeUxc+nGwLH3bXeOY
CU+EOgxbukcuzQsg/OdnCUOCsSl9QdMAOtUekFO9LejB7tqi8q48aVc7SWzIzpf9uioC/drQu+ix
S6s3HGDRNQUNRZmdpNeQa68AZZjfVCWap2yWZnmVK7CBwQoC1xndGJwOQBYP42Nq+sMjLOr01vcp
DBxAwVs7ISwm7zpzUwrv1uVQfe2XmvnB8xS/EktgH85P/O+b/7/QHzKtdtF7eywzOGwuRk6wwLwS
ZiuiBLfJHmmef3hTDNKuxwTdGXaxr0vd2/Y5tN846l66rkMsYWqetYz9Ivj8YQqQSDe3mdMHf9AM
/X2KzXDI07EYzSNs93JE0w4wkLIqnY7E+WAARHCXnseaQkQmduYyTQ4t3Byw9pUM/D8E+f1CeYhM
SRcUNI6HQPNSjB9kduH0riQqNoxxGWPJq17PKzJdKuK/4lTe6JH+3BdZwimiqaw7qyqjz1TPSibM
ebz5/a26HA5aWEN0j77TbA34u8QnrgkHawPNO1Yu9RhYauYW+nxk1F26gqlg8f79B/7iAri+Zzg4
ZiwCnkz3QvtJud0lVR5qx1Fj78roKaaLIdb9D8Mc9eNYleJeK2d+Q+j5N9CMZx4eX27Ry6beO7Hj
P//+C/1CZs4XYmo4i0Cwn12q7c1YUBM0E25yUAYnN4j893qiv6vDjd80Sn3Pus7fhpaHz34ayP/p
w9PYeNV3X/TkLJi23sKyqyBba3qyHlQdHPQiouKNY+9J8MJftX0b/2G+9gu1Ehm/2DoM9ObcvMup
rt7h5G480zrie03Xk6qaK01G9I1SoCiyD74iGmzuwiIBGw6eqFsHRaFdu0mQLdsSZcgcBTWB4oUk
FoKRvKv1pr7qQzgp5/3Cwzr5B426If42J+MrI9PWfSbSvn/Ox/tpJFiKtMDBG9lHN3UzAkuUteki
kW5jXFIbGsr2oemprr1wtF+HoVabNOxfiazjVPzvnhIxMeMY/emV/PvAmu/FjoHTAd+SfjmwxvdW
gRqoxbGPVPJMynOwxXXQPikXbhXQVfOUD8kqqYmWKgPH37uMeQgdQyhwY7STs/fmQshCRL4KLEe9
t9jBVmdrxu8fVGNWSf11zogpxGS6besoLd1LxdKst+9DSJXH9DzhOffA4jGtXmPK/AXfDKoN6U47
q87eijhJVxiU6bTO87zff5O/LxoeF2p+V3gELfdSPU3NxaajM/A8D3R1sC0fPjQOFB9hfhvME6Pf
f94vdIiI/1BPolvGfehdyMeg++B67DLzaJVBotNIfGccU2zLKhGIgbBZ9IS07OAvdwxhKAp+/+m/
2M08nTE6T4ep+8iBL3azGPLFlBW8akNgEFDROHS0R8e7bf2MJnbT7ZkwpNdeLmI4yKiBUlvKkx35
YBiKXHsfyurRAyRyQrP47yvz/9t4fBO/16Uqvzf/Mf/L72U1kpUYNWcL7f/5X/+j7Mm8xP93e/Lh
Tb29R6p5KzAkn23Lu4///b94VP/Ln+y5/8I6gNYcGx55A3gk/sufLJx/Mco30S44HlIphDP/7U+2
7X+xUWIbYLVwZlMU/9y//clC/5ftsKPTvqGhjNZK/BN/8sWCNJt4TBsxwewkQsRhzv/9p4WyiICM
Ng3pMiWxbqCHhyD9NCro9PAKNfMAPNy+Re4dx3/Q+14IGX587vzlXawZLm7Wv35ujCcj6AOdEbwD
JldnyLgBLcU5qs+c/U/34+7HqvWzrfdiCTl/FLk0+Hbo56LwvXil84lJWdsQ0NdVvbvPrPbZB7a0
MacJ14ep/bOS78enIR70qblQKV+u8L2kEkmaAf+R27GHuAakZM4uK3jo8abq+34JQgG5vFM+/OOf
yXKN25NiB9eAfSEHinvDmhMIuZMesaiRcvTvrZOP6ziZjLXKVHn1zz/Pn12DsxbexLD91ztYM4iM
gpTJRB5l+QBVhMTPVVhP3cmBRuNvoN41f4oYv9jWubjs5cilTR5YXpxLr6ByGgQUvV1vOgD60MUZ
OXql8SdB0eWnOOh0dYHBCz0R78alhJjtGXxh7fYb25sDc6smupJJ4vyhOr18A/gU1+QH4QvCmcTm
9tfrFwmlFdTnw4x6Kmi3ZUP8klQwYBd4U/Td72/Wrz4MNz1VHMeBv9cdTcThN3AwHOkBVbcTDU+h
CbDDis3X33/QL64dlmxBzwpVGgXTxVNYWUlRxPBaNprvHjH21KAE/eEPj94vP0TY87rFqYZl66+X
jieaA6FqiMCxxLsloECHU+D9Ydn41SWjhORqsSoitrr4ECsKMickJHtjeE63raYJMJ1fXmeopja/
v2bzm/JTscUoeDYGU6868BY4MF6swY459rANM3oca8Ytf1hoL/5xvGfzzqJzPMY5yb2/+Md7Kiai
KvJ0gxZYYb6L9aC+t5zEaE5lTjTW1dBw5lkWU5DYOOgJUnqmURQM97//jRf7zPw1sJ6erYL8QoQR
f71lGowpbwJGt2n0PsVOWwYSakIMbAFDeupVV24RWV+HDvrEP3v0z5/Msm+C3zDAcFyegu1ptLJ6
arMNA4BsOzKP24wJSXg1D9fjP/+RLBvs8rNs3Tg7iH7aTJmAFRazW0LFIqKetFDV75iO2x2Tm2k7
mXl7n0qv/YPD/FdXdn6lHdZhjEniQjgeJKYOh7smwDg2YF61btO8dBB0d4XTkCUzhGZLgEVXWp//
8Mey/jr4wWi+cD8pIv56RwNTL4tUr/INdKHmQXNcOk5RUbyqrJfbXrUomcxMvPz+Qy/efMtmIE1p
jJnesrDyW/N///kK96ZwC9/IN3I06JA2Xp+trD62uj+8NRcv/4/PocpCa8mbT6n118+J4sDvFRF5
RImHwY2dduKuMl2bBiTx4r//SZf3DwSNw1EL6xPXkif0ohKi9+4wm29JV2iWzdf4+Pt/fT4o8V1/
Wl7IB8PhyGKMlMVBKOtfLMlWK4iopRex7ZqIRqI+TsW+i1IdRS7ebcjJaQc3mAYfPDG3TEymaIXH
IJsF1igWvRGSipRBv8exKMjRdKsx9hdDEvpfRGMLJlORmubMIIXhoPPsMCR4mFAnspOl+4qNo91n
oOTDpeUNA3g9S5GgZnXxc4Uj2F1WWpFfJT0ZmEuV1ta+nWpl3yDO1LBfMsZFvhbTXMw1p39xQxcY
f1yZ0X2R+jTTlK29BsMobo2ksd8JN3A/9E4vTng3WviOTAJe49QOG7QEFlRYwGB2zdSHjJJlpEIw
3xUqxnjlNOV41USlIgkpRLO4zjkRP/ASB7etqie1UrbXdIzyU3iRzmTNJMJO+EtldeHObpSNuMVo
YqA0BpEEV8AFoc9qqe/iMsIwsh48OThL2wi5/JwRBnFVnBHXrq+N35iTmF+izALqMxZGni3wR5ED
JUJT7hOW9jlYvrExhLVtWRHeFAJldXGIfgnjQOUk3OnZSbpOhdBBEjKCL4zpYkY2ZXAVNE5oLaQ3
Iw9r8p7pv3C2ba84NUJ3pM4pCXHrXfUYpDhtipgW68of0fsusppoWwDYTjJcBfwHTsJ+428zC6Y9
9Ume7dxQA0InnUZLN33mVR8BZoUjjXGdkOYRE9hOS6vspgKfZt1BEu7vGHID6+5DRjzXbTwVAys/
s8VFP9ZFcSW81viYYqdUIG+B8A6jaX01jbgHaR1xpoVYRz8e2V8RgSDGOFGtQJsR5QSVHZRyapMx
xWi16wmo8ixiVR1a8PddmtYk2BFV9R37QeWhLPGArUbUj6+BG5fmzi3DKrlD+DQcpMh8bcu0gVrP
tIf8laLPsLYl0chqg3ROU1dZKGC9jX2Uo2F1FN9wsHo8HGoiiaSZzbyrVo0j+r9WkkDTTOQYl6mT
yVVdSk0nhdA2GcLmsn0HbmtAsebEXywHqzMPlWNG7qYy2tTAmtnqJ75OwiRKVy22n6AFntKTogwo
3ZkI46glnX8w1hU0jMF1+uNUgPBYYp0dv8LBr8BohO6g1iIoGnWdBmNTbbVYkkqhkXS6RQTuqlVu
2Kpch3RJ842FUiHYgShvGsQOkwpPJIsEYjWCHdhzJcZknVKlHkgom4O7y5bgVi+ysycj8G1YUIXS
i31gjDxys8bJXk4lfSuweX7PkmJFLhhUQn0ggpKK1i00BhVYZxol0WYggAk4QwgLn4hQTEQQxFak
0Ex6E36ra2C+q1xmttjgbTVJbc0I99kSO98Uj74oW/ROVdp4azF1SAf0xjP6VVQDnV9Emdt/wZXi
TkvbitoXA/mW/cRgy32OY5TZm9RKxw/Nb2yTJGO9ETuFz1rhAhpKtSATRO0H6do2kdigFAK4sM0u
1DOmYaXr1C9kZGfpqgNm8BEHdmGtRjtzyJ2PU6dl5UJOtnRlKyBCthUtXi+bphdB5X9dSJ1AVrsw
Iw/2HhItaLt6KDa9npfNsnBktq3HUYvWdleOyHQcTYQbv4ra7303aMYSaGF6G5g2ak1bZdNnJQv+
mjBb+7kycqNdemXBI1Api7AP122it86PyvvOjaFZG7Dy8ciUmMUPqTPDGkrixUaEcE5N4E6Fn3OL
ahW+chj4Wod2LM45KxMW6i8cg4jfxVThOdsriMBXuTcYwRpGCvIxJkV6tkxNp9g1/flRU7lkHDQx
vg7TtjNXJrB44JBA9ttVFuWBuTYjEdw5QmXvXTqQNTC6/DWpJ3QY5ZRiy0Qn2VjsUo392eqO5l7j
6OHJp+vk+2ti2B0fSPpUdWvuRcSfj0VM5njdkVeX9a0D3DHuIDUb7APOlSH91N4ilDIwA5QoGJC6
K8KippH1KG/gJPcKBmqaJ4By3cEOwPAXxZeqtmsIHghtl3bbaFisfRAxXRN/Awn7wVmhJwwl0I85
npxFgVp7a00ZgVolFQYoQHnPbI4YwjLTSYqidGEQMzdZyDkO4L26HGq5svj2bhSlAt+J6MUDioiu
2vrApmevXLcPEKpct5RjLAzlurX9t4I4OyTq/rrI8w9E5uj4S6RN3PIPu1XTQ2+m303P3UQ6mKnY
e8hkW9LW1r8gel7hkPoCFfuKucu9HZblUpdKwRtIkhsSfZFZTmQIehl2NURDMJ7ltYzq8TDOmUtl
zKs1ssstXVsD9dE3ezH7JxyCy5nRlUuc0/V1TYjSM9P0aCXS/A7lfrhGchAsUlUj/u5iZhmklUAO
JqCOnAK1T0buU1uEG62axp3ByPEIDLu77sdqUmsVsfAtVTJHj+o27zzpN/LTkkb14ai8HdYJFPbH
Gu/6PndHb6FyTneo37JxqxwDSSr+5Xc1lebEb+dZW8CUNh8mKOf3IreoY2N/fIyJEIUjWdHwSvgh
W7wW+tbwi+QoJDYHoYyvfhq417SHuyMU4jhc0l+Jv4RViAzHADZ1lKCaNeqpPo+XfdOID+nkNEiA
2AT6Y41PBHejSFH19d34Fthw40f73mlxRKYo2aGjKNJxzIfG08nuUIN5D+rGBiQTjHLndJZ778a9
hURIOSu64ONah/UJxFRfTQO7Em7mEkiAQVrhms55/S2glE2WwImCcemls1xv6mp9bacWNoeC/6Ot
0KyYXy1l6ddIBYmcxBKbX0lX8TaUvbpjmmUCy27kLRIT61uCJKN/bvKxt9Z4Col2DdoyS5aVjiVl
MtWwH4fps7Tddl32WnMT0AFAj5rbL12oxx9IBO1P1XkNMZcphUUblc8D3KzT4NEOmV8RHrdExy3e
hZDugC5ZqFP1rt35vdC/e2H8dSAF/WQSu4endLyiPMrWhmZo3zVI2NelH8g5PPRL5Mn6BZ84mYxt
szckCK1FikiaZSqc6ts+LXYJ0WZLBKvyJJsekrnXArvvQz+HhO197wZURXIkTz1AUbhOG3dao79R
K1QTaO2xYTEI9wVRvui215YA6h4zj17qDFk/sTwSh1gR/2jo0uSDjeLeifsrX5+OnkZ03ALZrruX
dgn0OAwc51NFY8E2Cs8I3xEMlDc4gtl/UnZey5Ej2Zb9IrRBOoCXeQAQghFBBrV6gVE6tNZfPwvV
PTNVrJ7MW1Zt1pmWzIyA9OPn7L32sAYVjxuqUtUTgGy3sxjczTiqjIt0YzuGMNRMPdaJX88zMrAa
Uh4ciDYXuKsNwq6tqTqES84jq1XTtiaMIxh64QZpH1pIQ1tVR3IbCt+NpsewF+ldVbb4D2Tlzoda
RZjmhiqCyjEsXgwQ9/cdA9eTkxCkCshEXCc9zpaC5JZbFDYET7KVh7Medxop31S353iB8cpsmZsq
d8b0ZLKmeXZT9YcK/MoOqv0YiIWYlGk2eKVYHY8cDlJrr0DdTQkb2TjDMPscc7SdSB4m06FtqVc6
QLKtnfuI4mbiufK+OMA+aM8UgY1v5XkLjt0SXLgcNiXFtdL6MwG31wk6xUezaifDM9K4JtdYZLCO
K+S5CIYw8M3DXG3yjAV9uyy6PNPNXcg6M+bc9txkQDGrlzNvjc5ZDiNXaRu5WqT4FIEVz9Fsb7uB
KtBrigwS7bjoUeZbQgkXGMZjxD5kZMSXWBTke0xo1keulUN8zMlhNS4MwXJ6ib676whoq4fxZOSO
QIOKzZmKRSuMDe3fut04dUn94aQseXGpaPdmpBBF5VDYerUdSekjZlxGVNLqkm+XuMa6gkVEn1es
MGRNjqFPRNKdCREpm82cC2K1RyB4q0SUZA3XaaJ7gYKtv6lVswLspHxVlQodaYZra7Suii/GUraG
UeZ8Ddk9uNQ4X3Xp9oTSIZe+ZR7Ubsq4Vc+jmbz0hmYSBpKeY/wbqGYjjUWassy3pUM220iQTO81
TkXGCNq5Hs1thFNB9hRc3izd6WVJe7RNzHCL3TTO6XZikc18JHIF+00CyPOa/WsRKwpmqfVFK2h4
RFKzL4pIuyyW5EkqKHAiiYa2MJKNoPg5ZFFlX9pqLU+DUvR3GC2cYmcuSw/IJo8AGyPiGtKmIJlK
VLGPsidur7F9Vqe4N9MND49+jUGQLHJRoRjfNqpEI+cK/txsxZU1EROhWM1+UCjtlkSqUMNjKa/Z
UQEmJrTWoz1T78nnmnHtjFlyTojKaqq23Bn2rH3AOp8fLSON2JXo7I4sJIkrrR97Bu8nO6APVG05
A4/MGtQabj5+fAjeYHC2i5vmpjdiHTY8mQH+2vAsFBeUhvbOaGoyYkurhHqURKcmcT70RbokZLqX
ZjHnujdlg0xJ/YiHvR0rT8WMLDfWlOHKCR31Gm9PsWkRqqGtm97FVOfnSrPyM/DC6ZM765FOG2pi
sptKrDh2dBpGMnzxCgKyiIZbpiMX9hiT/j6XknNLkoh6oRVy9uOifEEIu66b5LZqmYOLI9K05Sa0
aS/Bg1nwsyPT2BuyFz768tIvilx/oniI77ush9/foMabvEjpZLVJmjAbd247yXsnJx50fbAlqWch
IKe1sn9lZSS9qkDu6/AupZLKKTBs4OmZJs+TWoQXTiPq57Gq1chPpq54gMuhclrJkPDh5oR35EIN
WJREiGTMzm2xqTQQ45FB1iGaWuVBK2Z18pCnOrE/5HkTjL36vMpV77JSNJM/ZsPb3GLc6Cn7ZUpw
Bt6OBOk3jtO4wC8Jtmestg76hXggjQ5oQkhtWdpTvfqUWH9Ert5jRR2/4iGO9wion9qVKgxzPyRy
V60GFtLURodWUHN8VW6zGssiCPWXTT5V04PaNGSzWLj66AMXL4Rjmk+ddFGrG0jWUUJEzrs9zSFR
boLQOW/pVK0D8GLNWzmoDOHtIlfJQOadHDhx+SUSomYqTSqXRAk7+QHvinJTZ+veAXnr/EJUUU41
ThFxFZJWP+zoqxX5Jh9n6yGOlJZtBdXdq+pIM0jyOfvSW7xG5NLPj6M1qHeGVq0B7gphfoAh3Yw4
RiQTCGjLYacqGn6pJSkcopsTAmerziAO3CBDL4oWQsvsQoc43juIUKpkUYKqUPA6uktkU3xyOlCa
tt2Mu3BqdRfFOFffz2Pg/ujj9GlrWouhB+kwgLede9E99o6k1GfgLg5ta4snM0qJjYr6Wgy8sZ2+
2WAetLieciqKYFhwD9toyuWWGyQbYeLm+aVOZKbiQXEoSLnEjP7WG1SUflw15XUIj3xiKqRrKsWT
piVBvszzEIzaon7ELS/1AD2XQI830kbBeNHn94mrZhShlar3+OTIWAsEkku54e2BK9OunfZ2nBLw
IjpSaaJYqwEVGow07VtxVCD5S9thYrRauxYeCN+IeN80U9HTT0PSUt9RfwV1bZY7WgrpGkOZCHWT
2Xb1HTInHoNwyDOiYOk3XSIBdE7JPLMNThKbt7qDT/PaNZZUC2CxatcKOnXCG4kvJ7KpbthKUMtN
3cmdJLB/ogSZidHrZVeoJ2xOonAwSaBJ2aIgyl0Mv0H7Sfqe2S/PNGwGIv/GtkP4bvSkwIXWNGzt
FKMwP2cRiccCvuzKSeUCExEdUbk3rk1y2bhEjD6Q0q6BCBnTRDTBvW/CWAa/09XGinCfZXGBSQS0
w0JyQk/1qFmnEkWhSx/K7m8kS5VCI2Zig2fyqp2IN7WzlBo0s5Vjnc12srGbrqq8Jiqb+yxrCV4V
k0KnyiZR8H1YmUtYxGI2HrT+BjraRhZbgVuK6qwmKosm8hPeSMJwyVOpY7oVQYruiehkd8hfMXzU
vECnIR/8aeitb6OS1nPtmqRLtpVLZKSWWYONmbDsLd8w1PnSxMClARkzauiHNlnYhE3Kd/5F8V1G
OqVmOLTyxdI757s1pmUN3SmmraEQZ+snEDHm3eymERu/uRUmpEIGgkj09bralGKkZ4vqvyNiADZH
vMUnaTzj8cfhVAlFtfaiLhpqRDR5OCxVk75DqvbzyepqrVubYHQ3wmqRw4bO1nCW8zw5vuK4E+ns
rqI4QY3+hH61lU94TKiKeOwL3Io7SGpufVH0tSRYnlrxJiKcxrgQWAUXTw5RsbOQ9OBcnWqAaVqp
pPa1bSVG4ys0t7IN2mpmUrgi17gIPRKqlxlifrXt2HrgmN272JkhV9W6IYU/xW7THIp+4LBQkc0s
nHaVmkfSmlJITmlnPqt1xK6+Yxv7DM9JwRMSCp1Y36kXd06iz/xTEmkFGnqtm0GJJGS7ZK7eP8Zq
gwxduF1hvs8OAoorR8GdeEnVa9ReAn7ta9J6LSZ+YMDFMIJCMk9dRYscc6hVOpNn0PoyA9Kt1ZYg
j1o/Ypk0+AiA5VjqFwDu31SpSuv4Kp7klqTpcLK1+lqmAqTF0UV6nLNmIpEayw35TUQ1eYPFGJH0
65TTKnx4E6Ui92VpZYgAB9zssz+m4KavHRZjpIq03dlNVylbdl2FgBdkDHVItXGXFK9BTz4Z8n9q
+6BQydUIqkY1cBCVbZ4/4W7CKFeumU87mdaD7ffulIUBI8NW8wV9vYqUN9UZgjSteypuXtYceYdB
DQdrFtuHFui05g/pGp2XMS1OwmOOnK/ehHUmp+ehqrWFJMrUSeg8stUMsGnQodaVMYk2xFkN8AWa
sGrcwDQHsYuM0SifOjMZqT9QMMbc/kmhY+NTy4iQkTFaEOFj6NrUlVaVb6wjvXEEvlp+DpqsCSNx
YvZp86gwdKEljIDBaCXb+6miqt2lonVAPDWpIZ/oHTThVdo7OcVuObvkqBoq8ZcW+x5iz1Pm+LQJ
Bll/pWaL99Mmb9LaVFNuuC+AChikprXWUl9ZZkEMEkcUHUSR9E9JQnvEx8ZkAqJkWYwDRUk6TOzz
vBiHIQ9N8A72uts6L9GKI3Jk6HT0rizz3rAq7DdEYkxf3WCptxWWgNIb4hleRJiF05MOEdE8Iu+F
VRhqE9nTZkLjhpdaZB8Uy5jsTTwM9uC3A+ir6z4t5S19X7wIXjS1irJVq1AnLkw60uWego5JIkvp
6ii4kcw8h8hd5cm0BrO/NukppDthhwqGfsUkbqMqxPyG0x06ILeSKmiZoRDYmDKxv5Ox1+g409tw
YSI4LBceBgNhBgP3iXqAg1jD7hB2Stpvm1Jij5pgGq52CRCM0igcnKTSiAs/C+WU7yseyY4c2Lwq
9iirp2/K7thkjSGl5yYeJ2N6jQtZETVUaeoUoOsoyk2Ks9nAVIs7C0QQ4W7Zpw4Id6bQmQk5o5ep
rHHXq30SW95YQGUgQcZZVusvilTsk7CPmwbTSl1FX+iL1mi90mjvwDgByzZnW7tbTIAsBI/g718k
1rpdWQjcXh3xde1OX3KbrEUbdGeglVj7PALNkvhCjF0aEMXu1sdWI/TWa9XFuM7NyrwjhNNOfU3N
+09XImI6LkzOYm8mWfW6MoaR9Rd87J3JZvjN0qMyuZyjRX4bKsQdD1pqpdwS5ihuyZLU+Gtd67ov
swG68pp26ng3u3otDpUj6uXoArCR+2FmD3nqlchMt1mnlu4OOXlfsqxky0gMEBJ161yncXY3SXvQ
tq0xq5hpdUDu7toSYjMNScBNwv6THhk78KWJFmc3NTRIgGEQzncVRr1kK8+dNvhWthDmGhWLZfot
d/d5acPmijoMVxL4AqKdyYx20AursxhPPTFPio9WyHqJjVip2Lmyld1ouINUz2EryzNZJ+EHpUt/
zOHTVBjtMzkfnKaJhu0kzehO1i4rs1uo1I9Kl9MlrxWzDNqF6nRT1DJ9qNuElBpYSg1FSq8SnTMV
UUY3RwPOk6Jt+6zk1M6+jAjZ9lGwWnEZmCJUiiPv1FS/YlfMVESlVdvxoGvG1uqm/FsluT0KnM61
Mm5Lgpy2ja4OeQCAMdcu0jnJsq3VQ5DzBdaoSnr8eD7sIQDyVUUlCRc+GUVC0Z90gz1B1sc/4k9l
DajGjuO6vCt6LRs3DeAY5h9zaPQ4VsZm8Wu9kM954ayR1zlDahKqbW04olRlm23TgTCBplhpxra8
bzMS6azk1Z2WSgsasCaved5Tu6jEnUQbCBQq9x+ItzzjoQvj8UpiqqMGxoalHrsUwo9H2JP4shbV
ImqI3ydBqDZ9R4RoP9mesRi1SuKjnR+6mZlpYKjG9G7mS3JkkJcyQ2tT9Zhj5OaRH6f6BROazQZ6
oG9NWThGDxqWo+LKjZhbMx9I5x2XhOlNyE0rNhqdQztwlXbZx10mGOWHpTUDillcZdPnuS1PDQdC
dW2YbeJRDDeQgq2oig7kYxv5biF1KMHfj1d2N+EQhlOzaHT9R7ViB92yJkJzx7j8qo85E2BmH7TZ
6fbQR2HEqZCz0GfLQwkAVz24iemMBzNkA3qxODbVocTe0Wywt/XOpnVwDBzW+Teiz4T2qClKun0T
9PRlr7ZwRDZRR7bHxjLHVvMG7Jv7MRuLL7XVUTNGyDlJdaqjBBtsVZH0AZGi3I+WpEJuiCE9heyf
iY+ee67YgNO83BOEYdJKtSiytyWzW8LKab3aQCPMOd1k5GcqPi859TmswxVumxaLPOSMut9nV07p
BgdUSUOr7db6iy5MvgFBK7TLmMWx2qJgBV/SsPbe6mIsHCgYVG6BMteFwEZmRK4Xu7zMWf0rY7zO
hoo7Eu9Yrb0wq9XvG1wKt4ZKPOdeLJaT+i0cYYUVa7HKoEvSvLttqHCYm4W58rXMojD3+Iasi6yo
9UeKktQKMpb1PCBaI3wwS31OA871uiFdUl4OK/679zsjNOeNk+pzuO+nAetnBuA3v6BLX9IsdKBO
t/uU++3JZvpOqHRLE2mDqAPORqdmmBLzTIvSu9i28Qt6ZF+N+MqFtTTbZRRW9oZcPOxuLIDBp5A4
8erUo2+XPj5ei/2cosfTSqiyXot00rpgLSbDi7oyGSHU1JDDVgf4JO6spHHPPVFs4ybTzfYWbsaM
z7XKKsxuWQVQgHljZTC5FuN9qqnzuIvUzrIOjWI64V5BHegSYjHyFSlvZqBaBqb8La43A1eLtozV
Oa1x0W4XyU7+ashIXA2A2WFqY0BiJMTOQija9Mqk0XKdLafEl1kAS8zCxt7ZfdjWr1Wdkrri5wUd
CWgDNHSekQS0r1M02L3PeWRgn9jlaljta0L5wsT8gC+Z3C9cPWJx0llXzJMleGY3gIzsqzmT+EVd
MZd0dKFwIpaxwrzfxbDYjQty6mzBZN+iA7Qx5hEEJAW2/V47ZpowL4WvAl0gx/1uZUn5JgkqLfcF
ih/Xn7OqT3YDK2l90DOFtvhC+q51WGRkqq+hFrXaSYms3prp2IXA6c0KRtOjveg0iU8IjKcpMCtA
jo92lFOJkBkspy7zSHNrTX+0c/Zfmh7n4zFa5tz1BnBK/RZ+DxSwair14TClbPM2dr9E416wpg05
QhtT/wpxKmJ2j4y08ixoeckFKcEjUdeOk3wY2ciAFNOnhVR5Eo04jhRrn6k1Zk0Q13DovAzTnH3T
E+xn3cEQGjNvJp6UeIZJpF8DEgmDcQT7sAMMLv2raxTjkwEnPZgGlki9R6XSE7471U0PW2ixhR9b
1nhopkbvb0d9mF4Y/UXZBgQMGZHtMNS08NXI/G7TVFGueKSyh3Ya1IfIEuOr3cXEj7P3oqyFavCO
mAk0yWjYuORHy8pvBsxfK+qvHpkPYBSOAhtg+gzcgNGZF+va9C2aZIV8kR7ZXiTS0sdNMTEXv0zY
r/ODZYaficmG+UoZRr+hBAGVn2h1Ujght8Hky8OcPwPx5pcKuz6k141D0irG9iliFNHUveqnQH7j
jcYJF6fZVhJnCxlKI5rRcGByohUDsYMZlt6oMcVYKRFEt9Infr7l/VenC9BnvU96rDaWmW0quv7k
cRk6EiUgp53vjIZMfKHoRkFNbfMaBlYv7b0qJdnGbMFY6OKontwTqm2hBTKF+bunaA6faTS0VAUp
DKaNQFD4KSwcJS2vFkLpO4DhG/A6LeZUZF1vba7VpJmR0VJ7Cri2BuDaaNXzPiP8djm2UZkS++10
lBMKsaQMSecBGOmsk7jEtN4m8HnJQpOO/ViVR0mLfY0PH8xbV8Ef4+emWxy5+onrK5Fk3U4BuXzG
aQvWp9Soab2pLpbKz2IXHIBNt1rxi5j2oB8PVOH+ktU535pqjhbWwnU6JqZG3VvocYgUv+dvX0RQ
rAgULxhm+pneV2fRqYvwbfSHDv98mmmBlsDBgVWX1ravNA7zfAyO9WkEuVoHqpNFH5iUp5xyuk+f
7Hamym+yltDSNmGq6SdNol/C+lA+iEmrH9BGQOcJzTT71kzUMtuudmjUjZPFJWuteb6KosLVz0hw
6UPztQDHwqBIPRQBbYz5TxHX00AFGBCaPb72tCN036Fyuu2qMbO80nYIcJ5LQ68g1OYW/A42PNeD
LMRVx+zykdsYXcyYjGRAK3KqJanpEZssWlnGvWk2pcaYmFuSV3s3ssUWZXFtuN1E4ypz1pImQzTo
1UIdnkN2/yVwgUq267y0PUeAsSb0YSk3mA4+eRsLc/7AY2bd2EZqvNRWxrgmUUKKH5ce6zldpsrc
SFm80dG0L9Kxn+anIXKsN8gf8sumB1p4VtmZp7BXoYZXWabfqpOdReeiqhVahz0PV5DQcPsgcyo1
yMBdYracMhcfFuQ35bpxjU7zUg011N5MQvHtgBMkhB1w3harXYUIahlKyrBZjy/FFNOob3k1EAKb
K1p46GPgxK+iNUigV8OEPCZZpWTqJGXL5DxPw3b0tBr0zU29KKp9nuAL8TMt39ELrRBPVg6/ST8x
OLGXQEtbkH4VIUs8qyYYT+r4yrp0UstUUajABPFQFVNkNEsXf+s8wgPRyTb+PlQyXbVF1+UoFw0Z
n1zjNqY9Q8L24ASAF9R9wvZ78KucztalBWgCT0ERu76e2PopSghi2c5upF+XuaZ+u1raubxQZ7KD
ddmWl6QzYX6X+E2/rTxNH4AV8noHfNN+spz1qCkULAxeZ47jGkO8aAVygy5p7mFVmSU2fksan42Z
JfVpWTvQ33GcqPFH7dRxusnzKCVx3Cyn1M9yN35nPEpocD/2AM9LSQXs2dmA+Cpyp5n03Lnugrwf
k8sa8VOCzFQt4we9FxHVQRtZy86uIql/oC4Y+k1Mf2554l+cQbuqE9ucsLTpejIYgca7jAWynLJ0
cvQqWPu3kNgcK1CyrJvJTM3b2dxzHPQCBwKp4Yy59kTnv4XndcgtyVYDMl1TG1BkXP7zWpOc4Y3S
RDwQ9PeYvzG1iXrfUundI1MIxVMlwtx6cSH3L6c2JewHrYVN0nCCzofIhmIkdAG6TEyqAeqru1Yv
umMbgjkJUpiJtIyrfg3x65VE7hn7WWmg2mJO9wv3GVb7eFIykDQuwlVTgM7xcG8OIUR0qWYU/QWw
ltqgDmWnlugy8seZ/nRFy5dWGlADScH3Wmf2suwHV6rN46DChjpT4eDDSljJ8o9kATt2yBvNai4V
4p6j+HLO4pIJqJaWUxWyMyudJbDkIJlvplmlbxz27M4ph2Iq9wj1yuKkQNGklWK1xDvjTlU6mMB9
h2yQUsnBTFMJVQHw4zqqhOdB4QfNhbQMySJJUi7vvS1zusT0h26cY4sqQilKRBaCS/YRmXXSHQBV
tC1AtWkE0yKbqfigFhmabTNZyUsNEznd9oA6m/3EDQIPD6lI0DGComOvTM2buhQyI7acEM3NiFgn
P7qE7+Qo4saR7r8wJ2zX5diMzzGorf5yLvSy36P3g+9QjEuI0nSKS1XfzalqPSfkqX+33MW5X0MI
mgJZ6tk6lBwI5+S6tsx4VNbDhpeVUme3FY8i9CVUtWMwLdhvTwTcJk/cvlOzCxmyfGUkk4dHWOgD
2sy5LWj9Zmz4LsJEwPHgGIXDI4Wkxk8AiAK6NtllvuWTdMwAq7Xt+BEC6EhlEVEZ+it5xfoRD9wn
VyZQm4Rdbdg9IWRD+GYkKeNwElxiuQdu4tCWJRUcEZmT5P271cOjRbq0VAItRQT/i0ZHMRwgcwlH
+jjb7Ha/6NUaJj4Rk23foErJaUsspvER0vdNNmpimir9nYITTCtDxpswKlpUsGqRWkhIM1RdVQB4
sFq2pj3Yz1FsIFFIcsQA2zoF7EEjWlTDwcrcYt4KWdrltqNVkh+gLibFPjQ5nKDK04zFXkmTMdCm
uXVp0PUJERpymt1241qz0u/sDsPAEVlhpfrR0sEgzcVcIBDSe0aXnWxGdxe6yKteiH+jgmH/Mzd7
fc7V6Ig4u9CDCGpgxeQkJrmY+RLJyagdc2qjmY6nl0ds1M+92gkDPH+lqgi9uqa9BPCILpJLrSbH
SR/hwtdIZHnN4PMc73gaUu1e1ad1QAmHRqXYIHo11KtKnDQlVCE4NEu9vKUOi9lFrTS95glWdAWo
g4MTChilw6MX09DKjeI5FI2sjyW7Uxo4sKPSm0oP55idnEEPqNQrJX9q24U+Pfp32b4pCVPC67QK
y/aR7CCpnVw9mTEvutUEbEgr4Q1+xoAKekI/IhriGvVYTptaH00SluVYFMVNO5Za/9RLw9YL7B8m
rDaP9Lxu2WhkhLYvgrYiRR5De9AbuGIzSNELRQ53/6hp9vOI6kRQBFZl2AYAIav+nvtfHUAUqZnb
DcBUJj2/MnEvZJAoMwRBStTPEtEQ7cchcGOlaS4S8FDyMGc2ao65qhp6FMzxnc8yBh/4BKRYVS4I
k1eGm6VrZuQrdZhG2nkZCQJBIdIu/UvZpZp+WamxQxj9EtsgA5GLo5Jfkc/MgLM0Wbr5SF63TNOj
WcoWEPzgZuRJooxXwiYAuhylu8oklemKLltTnhhZWvGTsJHRHOMyaufz2JYo9orcLd116dNP+aJC
/WwhxF3E4FRqT9AkRYToJgmoEkAsezbADA5jqjiUIA1ixZWQqFieyq7oI+sqdINQXWqabfR+wZOa
bIK7gT849qRe24q9pzSUNgomC2lAuOugfpnTLhypVqs7N4lpPV0kfVJYxZ5BiJ43b44alzyRaYZq
cT46lYY1YLGGpr8ZVLXX6SVZeWZ3jwO9FoMRUZ4m1fyRtyW7vy2vNqF2B8DGUe1sx6mjTcYCZpky
MLQFnucWn32kIXuI5zbbDPksEIJWVehSxka1hR6AaHJZ8/bUmQeyGssGsmOWRPncBuUEYnzeRd0g
3XgzqkYrbsMwjJLGY8TpGO0FAjFrus4MXWWpGPhu7p0h4nDcNwxWIJ3btaQvCnmvAW/ZOruuNJLH
Ou0ZA8eqVG9GY8m/Y1wxpO0ko/XFsjaYlKS182RDr311Een2XoWs+D7pHXc3qdrS7HNdSV+1prae
ALG7zyQJRwOGmJwsj21DGBMtsY4Q6A1OIg0XS1xCBC2Ybv/bXfqP3Pr/Myv+ufoq7rrm66u7fKt+
mvb/4uFv/9cffyy/yjWk+y+/WfFD3XzTfzXz7VfbZ//2+//nJ/+nf/gf//z9XBH7/VGioln/NRmX
f7HW66ut7v/vx3/8Kr6W/it7+7Md/4+/8++4cE76v0BKCEOgf2MvB27t//jxFdv4l8EAzIAYYluW
Q57i/zXka9a/hI2F3F35J7hBV5vdfwz56r9w4WMUQwrIXxK6iYn+HySG63/1nln4/W1wAIRZsCjY
mrB+GMLUIutzpZzD4PG8eLn3+Rp717F3lt5V5F1df+0eDt/Pn4e7P52k/2KS/8Mz+/9cYn//1NWm
9idn3ZKHaDiGMQxea+/xpvTu2R16z/zm/etEubP+/mu3eXl6uzo+Xp3eHr7vHo6fN6P3u+/xF7Pa
37/GDzejmuuTsqQcfFk+aup7E938+jjd9ez96jhXv+yfjlOfTFiv63GW3vPjDdwM7/Xx+fH4/kXY
jPfM/17Zz3v37+fbi/Pr/YX0Lm6964vb24vT1e3tyb/anHa3F7vb28P6q83hsDm+3l2d/MPdwX+5
u/Lv7o7nG//wfby7OtwEx+P3b76/pf/6+/8khDhCLW2l5/tfvl4+3xz2l6/n1+Pz8253f7x8lt7m
dHva7A6nze3t+fa8Pa9f8XBzd3O821wdfmPDdv/qLf7bxfoZo1jGZVq1xh/n8n29bTiX7+/3X9fS
uy85m4t3+3Ufcy55ofJLOk/e7e7r/ovTez+td/MTP/lUedcvkff99nL1/fnydhN5h7cb7q6X62/u
rpu778fvT3Av/Pd48/3IZt17vjmdXt4+j993kXfz+Zvzu3I6fnV/iPX8/+n+oF7TBY3IMAi2l8H+
Mlj/f+t5m4vtdud7vrfx+Y23D/bBr29MQ/vNB/+wnJJDMGVxOIUBR8htePP5fXw/U1J677wjvdsr
zlXhnV4Oj2/Xb1e/uZLrU/WLh0L8sNXCIARmOXPQitjX4ilWX2V6HSPw6dgdl+rjrw/1DzTEz48j
QEfYDLuASv3Nko3eJ5NpEgZLVV/GzFdbAxvR6A3md23nm9FIX5fpDVLaphhuzQHHVM6fHZTlbU4f
xulegoQ24t/4qP/re3dF/0B+IOdSddcL9Kcrn2ZLodpjtL4Z7t+JbfZuY+/9/frtdP32cn31ead6
j5+/e5x/5Of8+xH684f+uN0WYr/BC/Ch6y6xs55sGzmUdpzmO4eWQ9OFuFyOWvcbV/DflhhBpDdz
GM3Q1iXtJx5rVtjvMMFegP3KNrC1eIFEnY8ymEHBfPz6av/8LLpWFuHEtsEaCYLlD1TXn04r+5Ku
KTto6dFiD5ftOBtvgznqt00S579hr/zXjxLaGo2DIR3m21+vYMlwnjlW4oAB7pY7a5GYMRi20xDK
lvzh14e1PhJ/vofXw4LSxIl0HRA6zvpd/nRYNuVLDyTEDsyutM5ua4UbR7jZb27K//YpeLeZRNk4
tCFF/PVThgY0L0Z4JstWv1Cq2ySZ2Iv7m3fP3+7C9WAE0V0gKFRIFH/EDv3pYCorNlJ71u1Abyex
jUzDeMKjibStsOzwEOeNXsEjQz5Sp3TQdOG4H2wTEBn/83MqEKsxOHcFQqAfR2v3UY2OZSasQFlE
ELkDvekW7/I//BRITI4Oh4+Gu7DFzxDv1iLMoAjxh2P8i4HnL6Q3jVW0+6efQlvD1UnKhbzInPXH
gy3HhJQeYU/BVKuq36zBM1Hkyt9cub/d8Q5iIJ2H2QZu4Rraj3JJtKJNrEFMQTFCgyXYyvV7xEaB
JpnE/fqA9PUb/+WO//FZP54u183cXEOUHMw0xNGR3+aO7ddtt+/78CKx201GX6F0OmATti9hOXGf
4c8UW/Ih9poY93Y2baxpeTPQX9nYxBODyTbNyYcp+YcvAmSjtBB4BdCrW/EtP05+RJxtL7uOkS0Q
jgovbDndJOZslHuV9sKw+fWZ+a8XwQBT51K7A9T6cWJUDWfmqHNikMnQmnKMZ4Z5CmkvTfGby/23
18F6CUxuLA5spV/8KNKxOOeZURoT9L9c4Hk31ZNiMTT+9fH8LJEBevCqEWw/OBYXfMRfXzplmMbN
VJtTEDvA/EUSj9tsHPQreqkDxujIuvj15/3tzoJjxo4KfAncJdvSf9I24k5RWakaeNGn5to694/F
ZfPsfppXE025p+aYPM7Xy1X0tnzH1+4h3OCl+E0BpP+svn5+hR/HjOAHFsbIVygfjTv11j6bV+W3
2MmDcTMiEr0G9a08qNfJ7NUX7d44MzD7zav+51n/+Q1+LChDZJj/m7oz6a0b6bLtXynUnB/YMzio
yb28jfreljQhbMti3zOCQf76t5hVD2VdJ1LwB7zBg2eZtkIkozlxztlrp9LoZnxA8o0Y6yMMjT1d
AOfUW/f//MJPpxHLA6vRAHtccuwhHJWPH9jIvdYch5FEqarQJ4qlf+iT2nz+ZJS/Gcb1TLYEh5nK
uXLyThOQU5Rk6V900+pMdO0Uzcp6FtrONyn8RDQuW6M4T9snx5oOmm4wGT4FdI+ntOhBr0c0Ly68
sHteJrpHEDqkF2U/HSsXbIFxZTdQqU0km+Gaw/6G7/VmHr6PUDytF+1Rbm/PrHk+LOabzQc0ja8B
CSpqCHhu6W2RvdEQ9cp5vff64jMv6795bt8yfdcnuoKrd2oU3uRuWC4xj1s1S/gduIv7Cmrpk03n
bwYhgnMdj93fDlzvZOfHS0WONuSoyCU7vVe9ugvKRn/CwPr7QYgOBBvOmtv4OFGonvQDzSxT5I31
jCOfqDeQYPN/41F4X9aaQbHIzZwE3n44eXFgk7dH7e9ceoEL/WSW4pNd5vRix6QXFukUBPI2oCRn
XX+/xDgOdltW2ilqLkUhNyMcz4fQyccrTSr+0CSZsy1wsvojG2MOg3VQ0Du8P5M1EJws6jjBWBpN
zBSpQTTnQd9/66B7ZjQoGLTs0QINjHpJwWNg6/vJef133w60JGuc8IDuypNvR08hZJ2i5q0iI4wo
9cTRPPn2Jxvn343CXrISvQjbuDadvFUxZ+bSU9mm1yLY5x60H4sz/hMqq3W6Oa7v0V2Tb9zNvBXK
9nEYtHcK1Uc1RTlWCyAZ6EXrZju5VdOMuxRaqU1aQKIfaIrjrzgAD6dmeEE1cHTXZmV3Rpyfl9Vj
O9GJ7lqfYX3Xd/lraLT+er7vcxvgPgDQ82Ru0ZKjC/oxVGTR108rzNjX31cJ6E2fNeteVMT3vq9q
6riO4BpvJcMdfSMIsE2/tIutsdj1j3/efNcXcvIbQYH0TNCiq12oc7LF927ut8KSMgom6R6r2Qno
PA3SfUlt/ZPlu/6oj0OxM6ysv5AvRNx+snypndPt7ioZKQBCq0MC7Yqwgo/Kb2uUPHV2SQfiMQVk
QEFMfxKr/Paclgm7FKIydt3BOtE/Tgz6knpBeaPDVZ6e0W0AGsOHKEFl4TClZW998qy/zUPmOVhW
x3S4KDHouhx+2URMRIYODRdtRCf8TWmMzzSU6k0czK8lfvOfrOB1C//wYql7WfA+QpyG2bJO0X2G
geiqFzQHxHkwwu0y1FUtF3nmj4O6H4KMukIzlQe6EsT+n2fPb3vlXyOvEQmvl7l9EmeWRihVP4RF
5M9UO22jvewlyBXa5l4xNT5CjEk++Y6/7SOMSAgdWKBu18vfyYvNnEGTV/fZqDrqny3Ouptxacro
n5/r5PNBK2WFciizKMAxUNT++Pkqj0516qaAWKzccy4rQZPLvV/5tIzphMj+0KS6aD85A06mKIPC
3WTGrGMKQWLp46A1Ao9ajH1Fx2E7/MjKsThUnDnNRnqp8+2fH/DkNa5jeSaJCbEG0qA+T8ZSXAti
p7CqaBwz6w7zxvgR4lL7Zx/rr1GstVBir9RKEiAfnyhe5tFrhwmrlN4pDouV5t96x0n/9L0xH+D2
ct4H3tore7K0MxrU/GbhvXmtrMS+cob6q02bQLmXwMw+ib5PLwAkPWilCTnImGXw6sXJBJwXW5ad
yhEZBrA/zoIWCOweW7YwgyXkoSY06UVBSF538+LftFNfvyzY0im62vH22JVWDbfJpjc7fa36sv9u
0FqZ/8QctL9qyhTJclpnI769bmbDf9Gx8IcLBS0F+AcdGHd/OA0Iux0SmUTd5KigM378QEipJcqT
GHnfmKZ7AcliE1vF9MlqOtklfG5rnFfwldDTkJ86DUGTBLtaAz/FLdC1+t4WMnvtDKFe6HZ3Qc2F
KByplvmPf/hsfCg0L2TEXKpk1mlI1U1U+peWDwUGP9yCi6k3Vd7En8Q1v+0UoJs5ONlzzIBN6beY
dA47NRt9GYVhZ9N5744auz2uS3TeoMd7tUgseH8WbTMFrZVwzMXM5I3+9mQj725c6CqOSDd2uymn
wo9wovlk8VoOH/+XY+WvYeDWERHyfOQTTvaIwppkTP9XFXWaloVapMn1JPJiCzhpObcm0T50Je6U
SZol+0FqxDdigKphdfoQdENyXMLZ+vqn33SNzLliuD7UZTbJj/O1EiO9IdT1kcUTsiFJnfa50Tuf
PPlvmyPvl9QkkSpzlcvM+mJ+Obxxn8mqqmOUHErOg0jT9HbKMQD782dha1xTJ65pExJ9HAVRLQ2U
tENGbUYndCZpO7Ihs/4bc4VoB+42USfU15Ptqkgb9CVtWBLTq3wv9GRHXmDM/86z8CSktRgIuszH
Z8EJYe6IWUv2K6t8bxxz2g0J3smfDPPbRsKHgdDr8mXINnGZ/TgMMcFgjOswUMqNO7yaW3AuSxdZ
YzoeyDkWZ0FWfHZz+e1YXgd1CY3Jmlo82skbXDKcmzLigUiIWNKeq80jLk4GvnJ99cdbFhsI8TGx
HE/JLP/4fIXnDR6GSWlEpphrmFV39WUOH66N/nnq/f5IzAWfJU0o73ocmh/HmehoNYeGJHONkPu5
xdsPHcEwZLZP/9to/xkBmOYdzn/Sdetd2uOSefpYpdX7A6EIw9EkdI6rigatPM0h3gF17B7olS6O
Jp/28M9P+ftsWdexCxWBlKsgUfnxKfO5zh1jLnE3pb9w2vnWYHQHrzOam1H2QBAt9qw8SkCufJJV
Xlfux41znTLMRieEKk1M/nFg3VsK2A60J5P+gYu0CaqzIkjyw6JnFHY1HqhGWRjXneXkEcCE6ZPn
/v1IIp9kWoREJGSQk58MT8dKD+rUiLeBmdHobsMuqfZVZdHjNlcO6efWFsr6ZEqtU/P0mUmkw86m
G2Z1Jvn4zALL6QqNabyNPbTQBh3xmynP9Sej/D5xebR1PlkOqRmm1MdRQvqVsXK1463u6f+97AHz
uJsxpQ0mKnIm1icHwW/DEVGC6SYUZyxKkyfbWiK1i3pgMbbutJgHWly/lPhoHUEI/JnNBUuEecIp
8NfVlFlzOhIVydDpaZTbFrGu6ZotwRIqq7hDz53s/3lZnNwW16FsFgPfiFtbgCv3x3foQ6en67YJ
tqkNdjEIba3ufNpJ4WvkhWMmV9xoA/eAsj1BJ+YoALx/GrBz6VjzM6R6+UnBXyDqX87XcnB7alUl
jJGJ48hoHfx/Q7gyX2iZc//0orOOhXqEEg9/7NMmKZp5c7yPK2+b0rx4LgujubJxn//TeckozPnV
NYTDls374ztFtISrDpm9bYUjY7czXCOsdgl5VnPbIUP6LGX327z01lVA0xc0dYqUp5B87fbUrDlB
trmkgzMvbDB2tbZugsqtdv88W/52qDVZQ/WfhFpwsuIS6I9pOdOIjFrcnCPlde7L3Bleu++kbXwS
TP+2iazP9ctgJ1PTAgMSu+Ps0iqMvXRro3UZ6676ZH/8u0ciFc6ZTmGeZbf+/1+mHxvVbM+2crey
gr+zzcd+JdEF4tLphTf+G+8vYNMCp25zs/+rzeyXwZaspDoteX+pE4ObGUu05ZlrXNqzv3zyXL/t
+x7ZAw4831uT/dTlPj7XAi4pt3OGwsB1uEsXR0SLKIBXZOUcoZKqPlnGf/O1yFaY5J2A6ZMvP3mP
MlS9kzWoS5tsDB5VZSZHAGfNJ0vrb0fxXdoOsCdkeZ2c4rB62mbKCxd7dje/qfMSMo3M8z++CPPu
yL9TiidLzfX+47vT6Wg3YVAyzYMGGNpQpwdrWuZPJsPffCHMmMjysPk6Fmflx1H40cvgwrHZGmMC
gd63kS/7CY083UAF08bo+JOXt36CD6cy1ifMcWolFLrJhp8MiIUqhCCuGVugv6vZ+zIEoOnIQP4k
0U2p8p/3ivWMPx2NRgnT5U2yV5zm+CFSBV6XMJqnnRCxbjqipATsd5VMbR71fnijJjP5JCHD1Xd9
ig/jCow0AnAC3HKIj0+zkKPKF3spoHXA+R0fW3Ab0xEw3XhJOw+6OFQnMOhqezBenLopr0wMacm9
z61YET55gH6h7lcoypjdJ7kDsnRwLU2zWe4CY+w9MW3BoVYPCB86Z+PnjR62o9/jRU0Yh7ea6sB2
QLdrvI03jg3t7/TyQzcDYrtpfR90NBp1+8mmU/2lGvMFjVTStmorx8beg82I6aQZXfeHyz++Klp3
EVHhBKjuShGEMJFRE1KRxK9D7dO4mZEpKesM5h6RXAOQ+Rz0V/AzNELrDFVHPB6KLs4v8e9NyB86
cUiPPMCMG1pZQLkl3VQeewP/7N3Ymf53UNgdWkhAdcNmhG5xObR9B9M564xgP/eBDUcqz5OXLjZb
iZxr4JkGEy/u2Tfn8nyKARBFIHtEu20RCn4t0hU+6INXeeRCWLxINeJWW3E8IrAxLOseb4IcbPa8
YuTISGXPni2GZcMNopn31qKHt8QyVrzhNBSPoShhAdT1KL72xlLf0dGEiqkC9P2oHHQaeijH7EK2
foCIFmwQRMmB3g00+kUImr6tYErFo159w+DRwK/KnxOLdNMWDwchd2BM0Sbh3KvxvxbWUqKAMqar
ZfCrDglQErc0hAEl2MARRXMBO3w6Gnbbw/lIgfjuMLzIXgBxpC+O0RkQ+IEwe9gZCNaxpP+BBvha
XhIL89LmoW+uTK/T/QY3swTt2zRWOycPxLfcdEvAv0kCpxY2lYskaMiQ845uOX4P2tXIvsoK96vq
5/7bNK+uFxg2vHZUtoMLRMApwA8VdLeFLSd7U4W+sjamGIf7JMaccWu7cYeMbJhbvVvgIVmbpu2W
HFCzqsROYUN9hhtDakCwQBm7CUxUVdukYLCtU4CbxVWg+l7YurzFl7V5k2kZfk1LmWu8hZf5Imn7
6tVq3eErlTTjKessEAo1DWibGFAuGnOSfmAFAmWepZlLIOZnIC12mJACGDUd6SB1TJV5M4YoyJE3
O9ajGGeFTLnGLHRQGWJtAjzh7/GJH7gypn55AYvffEe7RmuohooE8niKG74WZKwHxQ7/qOZwfgZW
iBIpHCRcinLWSJVLV4zTNg06cPJzjgCS22OSA54PLTiZKl2eS1LNqGAXYziESPTXXtMiqIlUJcYZ
EwrYL1WpOpTowLN2htO6b3Dom3wbWDoojvhddrveAQe/7Vc7PZKbMXBNP+nDeyMNF3lukk76SjZp
8fa1crAlb0r/1aghh57Ru1BfgOxps2j2nfEOYVHp7pGJJ2fo+fM8ohQoxq0uTVnsATtpdYbNzVju
FzRaV0BJPQSBQt/DzYPEJ4AQ41zPK8CLuhp7M7LtpXw0cJv/YijXvbGnwWZRzhUiPjFWo49uOxOv
i6W76ypnPYJUqpJwR82y8fZIPatz5WiNEwvg+xBNrc1G5QQ6gGzhx7CIkADVgKNIJtDsSBzCu/OU
910tyQS+C5rcFw4hP4C/NyvwWpYBKtAybLTuqP11vdcQRG7tORVoPqXnPUoLu4yodeYUGf/Yy+th
Wfnoyh3AYLZ2kLhbEA9DsXFZ9NZ2ahdqplPVAcIUGPNeBGaavGWjJ9ATlun4IhFN3S5AD+8afGdf
bS7i74ufd+waupRk4DBViZg4RbEzy6EHlYglxk/IRa6z6ZsFQTlocIOWAPiaDzlWWTZtz3nyo52y
6r1las2RJihXR2tOEUbr1A957lF9sUc5nMN5scFxDDp/dLvB/0YA32V7R1bTNdV/6x1YWH1j5KGn
d2Kem29Tx6LeSKAc38OqaTWolDFDUDwV5SvwnsmkuSUMDonm2h1lTtfAK8oy7EJiN4d1thj6O71K
2oSrOMxXXg7unFcHmGGHjLLb+xWl+h1aW34mJFaMkVZ2YHGAvKruUgSod1RljW+zuUzXa3HgdQJk
zxlROdaXWolKUkhFLL21/QUJl0ZxzKnhaaog7oInRYypgXvu1JX8QTA1Pk5aMtl8UasHSILujxTV
NB7L09SzQEur+5b4amZrzGNOEgCCNkdzjcDKEENaIx+V8EW4H8dfusWEjXWxYCbb6MM4FtWdY45x
tWtmuM9Rq8sWA+08LG57dxjfFPD6MxxQEQT3cNUg8vLhmG9MXqgl9vjIweZ/D1caL9u3pb8kyslf
2tJvQe9xEgE/TbzqHTGw/xqWRanQcre92mCW1CKrdgz1ahWZs2yxSvF3rCsgcnQglJdFgNx3kwYT
JNxVIszbCRCPcedAOV8sgv0mHI0Mj1yabeON2bHzbbG4kF9KGIPTtoXyVG0w5ynSvVdqzSftl6Q7
nxCWIuXTbb1EM8GsvV9QuqYb0AGu2kBNZdQQIEi6d/22mrbs796XWCzefPQNKR9sg2Y+2LppY25j
OuwWWvmbBKod+mZY592gXh3R8RS9SJvm0MEzH7au0mHDpusK9KCxYBrgqdFHslY8gEuPLOTCTFXj
1iUeMSl9hfJJF0vwNlAX7iMEcZbDaxmwUwrzSfwAEmV/7TodXLjgBV7JTPU3BpypHyAJ2h8G4G/A
EyAGYQemcWwdOPcR+tcGyNU2bwtgq9BKrmMXjSO7mszmfVyoLNzbmZ9jb9C2xSOISQ1vsjdadIzW
BH4HiprxXY6l/b0drUZCMOlzeHqdFmw6GJCZdBWrzTCW8XzwC3gjW29I8GIpS+xGkKgSV4ooI+DL
edoJS48fdli4wSaEAWLsC9U0zQt62BGyDOdLE5l03D5kngOjfIESwD9KLTizcOHS5jDWKvk5CbOn
u3UB8783YH89E3aiaOKCUC4HGFasGGuhtHUZxE0WH7VagAth9Mx+KDHJnnfagULGbBb9j1x5ptxT
YywXwBUt5gVplc9IabLKyM8VGVg30hNNcERnbKMBiYmh9M5JJA48dAnv9EIOSVZltNsBtwSOZMg2
vBdtYxk7dxrr4BmId/IYFBpUDunTvkiipu395Iwah7F8EUbf+TcjNbflrK07eD5AeekDLTI8nEBo
49dZXoC6asCcyWYEYKfMubhLnVSdJ7kBoi1xEDifK2Jt+xxMcDG+uSlBptpYPQSBLRZEOG7JppIz
tkdjPh8mKTI6ACmShRjLmIgxo1ThF3KOkFjML8mytLE+UmjpYOqCB5pDIEeyGi57aybwYztx5UNJ
fCMv0J7O7p0zck6aSGdLu9/xs518D398Cp+WqqTZDLg0YPGJLcK9hzHtxtuJGl3+0LRJXz0JXFTm
nMu3WSRfAym0uRmDTJjPea0HLKLdGsUoh6fHlYG/6Ymzwe0gbdcVFDWuBHQMbVAljyk5txrMsW8X
yNsJ0iqTC6JU3j4LOC4PIIum4tHq+HCXckFrfx5kQ68OeTPiaTR3WaCeLAuoxC2YXt9qz5JStzTk
TfTkZ8EGRFaqfoo4riXsjnaq99CLKyTG05gaXwJ7yHAmobm42gV9Aowr8lsvNs+5DDvhXslkyF7H
lvp3RUzEtQVnF1eOuN3MSf+lwfFr3iWS5oNHkTiG3JZ17BiHtPdn4ypTYet2G50og90AT4HnQVos
LeWlcBiceAHyT55hvZANI1ua0+qEgfl82VmLlQbhVBjEnbWxiC6G6xaGJJsrAg8oMjAO1HIxxuQQ
3kMzhNLr6Nyxv/l13Yurxq9Gdd+K0nMOY5+BiNXJ0KkvaCmC9fifqnL+Olt4ho2bAHJYf1MtNSl7
YGg5DJy6THuufGHWjG8m2npCtZFSPxkJL73GS7estnXjlGdYNChwsbnh2ZxZ1lDNUWp0dbnP0rTI
L9FGZwPCljxQt5YJWZq4yZUvgULKcOMAoARyAeNNviHk8Oqd8JT6ip8IW7QIJreLXNFXA6T+Jbyn
SLTSVWZs0LbpTEPwDiOkqT7ILrUwY3HHgBtF6Hq9uYduoYNxA3NepCvuvmsJ6bpFBe8wUKz4Gqwq
4Z0C7voUQ2aYtjVR/byXI5Y195UNWQYixqKNC7oDkFiYlWNWkHlcoNxDlyv7ceQj1vuJQBJiN/gb
87sVlq5/RDY9OSPSpDFoDkunm/JuHoTVgyGBKn5V5CLOrpYupntoNu1C7UZjWtoHcvlAFaXheMWF
p9p8fJrcps79TYF9YL4p0663DiE9+tlZIhFhbzJncoz9OPUrXVwPzxbckmYTAz8IznxQFtXGTGwv
P6pkSu7DMB1g77gU77ad6QB5SIyuwFu0TVCxSXLe55RknXEbVpJrFJk0w7odago30NM0d9ZWZJot
p57gQ0mf6Ij/wiOelWPDai1nTJvR6YMP2lBSyDMwVHpW3zVA6PC2oOsv/p4BxknxSSsdcQFdRxRf
dUFS4wIYzlzjCzDY3rXiF1+uDdeepquqGTxun2HZy3pHTOuWWzelaxMal2b+D1Pr+vgteAGKdp1r
JyC2QwX/xZOp0b4uead/An4HKnOsY8a5F+bIzlVlZMV3FTCw80D0CxsXMZCYn2TqNN07uASnSCBU
Qni+9c2y+mIppstOSzO+dduau3om63gH8BTdBi8sf4dyP4S7vMmFA15Ct/0mSEeZRTy6uAAOL8YL
LBu4vpdO6J5jlJOHIOA8eel7eGaRfID/ueu8FHsMWjXs93GyaOsiwcDJMIAr+OGpRHARGwJ9mwd0
0rF6SihLjV/EHhm7Jkn3/Dy67Gwj8Z654jZ4qUqN7Zxjp8uumoULxL7rhnjjeuCi5jxpnF2jGns4
DKveacMFpJQH3ANLm6aRwE53vSqC96UHzDfbTXuQfqsu8bMT5QY4i3zlbK6mzWJN8bCbyaSs4OW8
uAjqrM8imQEr3GV2CwC2U+Z3B+8E+9jk6zrvTUwTuKIFcM+pUM4RuIHgkS9CFoGwIb4f05J8XepN
dr+FuKN++JPlvwGfrsutofRy344VlBp+a+wCegdsbwgJ8OvY56DbA4/mv05X1rIdMzv71sWkafcd
7mYCFmlZt9e9YbY+6E1YSMkmxmnpLQgG+l2JTmI/h3PuFd+8pfIu7TCelm2o8enbeXitPZAhwdzF
za3+Ae+NxY0qe8kwqbBa+WUxnJKm24nm3miige6lFyF2nf7kgn2D7D50G8tpzfdO17O7ww0OK7V5
MsflmBsWaVejz1sM6pYSBPZsNArHJTt5FV4JsJya0aQ2iO7zZyurIJcF9sjhmYRt/doMVuHsW+AS
eLH5yniZMHMx0m3RFJZ1HD1pW7vZSYhCci6JcjsMtQWvVCuLV6wHlww24KDvgZM3VYTPWroLpa5+
DnYGuUs18tmaUrki4xyDX9gxCMxTrgxP6PimYgNr3HOjoXaZuaH2s0cz6/E2wtBLeFt7Vu9pTYIH
ZFOx4NKWJ+4bHhkYOJXMnRtIxyuHisiY7KUYiwJ8SS0vZtez3gwvl3ozhYF8tCYay3QxQ720OtJ9
x1KaIU6FADAtcJFTWkfwHps37BbwdO+bPnsGxACZGb8TenuNHJIRUbw7N7u0D9VLDCCmK7gpEG+4
GX3HK7FCYslzsTi902KdkOTZJnEscmdsLNjqEXU0L9q28FNxY6OleIKlBvczZ4RBV8B4XqJ+Mths
LU1UC2slETb77OSRzOxnYIpIkjLYjcscv2nZsZ9jdgz6rEhzg6uQJ5xbgiGi2VLEwEMIDoefXaYZ
2cU9qIJswrlNU1xP18KI+0RxVriTIUB4ZbkPTjbO3o1K2t7WE7n3rDEUGCLAnB2LvZCTEUmQ9mrb
dapPr5WKIY7FbGnTFV7PJbtPJcqVj9vaxF3AjS+JFbt0C99YWNvcHDBjdDoqsQHAdrXN2PS4ZI6y
kxGMYQe30FkHPxMZT+mWQntlH0OPWuqF2/dI27KkGb7hFanJNSrMX0AyjSlRxegM46aguDYhUJk0
+BgyLWRkADY+tCbw2msDt6EC48Mwe2UylviyceRakc+l6OAA58UxusNYFev5OKnZOIgh6E+1ElzY
Gvg2hyls2mUXxyLu93JwM647ZlB7UQKrb9jkTof/CWl1xVZUh6QspO6blAi2sa6x+bUh8SZjD3x5
tEsdSUpp9c4w+gyjyBBy0aYp3LQ/GsB5wzPZGNguZqPBzT0lURVB207up9HWD3DczklDdW3Ej6en
scOPFplo2JdYSwA0tSNTWVW/a+0QzL8tmz6O7M6F1SSKBeMQ5c3Ze6U6sHsaDlZ6ViKwSzC1wzBG
P/RxMcitohWOtNHgBNcYt3JDoS3Q/CmqGEuHlnDxoq1MPRycZcSYI+D2ZUWjY6v7UQbOE8ujx/iW
KvFlAdzQw/qjlJgAOeQxjKoA+wQ3edd4eZtEuKiwfMh6PeV2g8NolgvzJUavlO3CZiYllALKarcD
WNHykAGHwmsjrwNqIpiClLhJBPh+9GlmGiBlYlK7ZEuMhx6zhoTDvTF/wKz2xQZj9T49W6ax1Acs
AQKxsVXd3uiaLMAVRV9TcmOAarRJbBVe5NBrl4tqIiDfcvk1awD0HtCiuW7YqxIxiCfRhgbHH/HU
6iyQJWNyT2EjrW57bhvXWUD0HwXAmK68eG5+tEbgJthcduV72HXLo0eVasFxcXAscmsZTkOFsui7
0u4qtffSZzJ6CJsL2dfHIBZ4y+GWyIQSxjzcaCkXB0b5TIBk6rS4AHDdAdATPmGvp4Nzds7lufPQ
sm2WpEUqTYw3qQMpVbxytYPFSqPDnsSVMfXpf/fH/b/g36ifPY1BP/8D/M3wH3tZv30bQc78f0DC
ofn2l0LeyuT5H4LO9bcKgs7lt2b4FYLz11//bwgOivF/+SgKiCNWFg6NVP+XgUO//79oIF8rpq6N
p/zaXls3/Zj+13/a9r+oOTo0UCIcpKl47TD5HwSO5fyLhtW1yEpnkkfnqvgTAs7H0rBhr63l/Pmr
cfWXmnrbGFno+lV45i43WEAN5v6Xx7/978rhf9Syum3oDxr+6z9Rsq+dPf9bUvzfH31SQy9SShe9
NMqzVteY+9q0CIBOcwXm1sVCZj+175uw9K6twQyvrDy3L0aiureaICg5Vhnl/m3Gjoq22cY6lCus
haXz0jvzPgiaet/2ZEZYBJ57Pqdx+RNq6nw7WCXXi2EW6df1Arsjn6FulnFsb0WVTE9Ot+jXavL7
l7zLmi+dlWL60InxJygeO5paXBFIljntXW6M4YMgO30/mNX0jPOgvoE2x+a+yPilw3XjTBgemTAN
n8zcaHol3wdj6e4z33C2BFHOg+fJjnQzSFtq+tOAl5hpkbrB3YAYhTwurU+qPl8oD8yHPPX6swq7
SlKA0KR3i0f3VwkQsoiqIii/jiaVAZJguR/NRRXutTV5t4gqgu91G8pdCK9u30iZdWdEf9mOVGF1
Ywe4Ow8wbt/0UhWRjHUGTw+Kmhs2kM4HbBiONlCkY2cM3a1P2Qaece9eVXaeX4RL7SVRqZ3kZzL0
0zc3ITuyVWGIb0IR6GtE2S42L+zD10Q08baolB81Rm3vwrGLr4bO7QkwAufG7/D4ILM96x8TBPUX
mbl4wVC5va2ruNhBW/XuMZINIj4fTg/07z4EeRpKjAw8cQxnFUOtxatmBkdXbZcuSM6kYZKuy4xi
JA/UgWC1RHW2qsQ3QUzMoXm355hnBscMP0ixweFoeLeNuQUUPAzWI9ZL4snE5Lzb2OUAGpkvmDxI
9txDbBf+URUc1qXpGmcm6QS1r1ggjzhckR6gvuPctq4hr7JWQ19ciHL3os6GhyILDHZWkR15hPwC
iYZ5KYGnltHilRURXot7wshRdePlxl/QUVFUUJyn+B0no3EvGss8uAqriH02iOIoBSlJJuZ01wu/
j5IwJdKofUlxTgzmNm/L+Glp5m47cZ++ole0PmIn5H7Jujm5baSdveZoHK+8wRUUpyRZTk8NxZHa
jL2P54naZIzJ6pPva/F9Gqit0vlXD1HnocRJ5iJ9V17mRk2f4wyg28XEqbxrgttZauNsHnG5iWWC
E1hmDThOlf5bNbjpHSdWdtOmVXaA0x0eElF134cgdS9yNDG4F611gb7s7lTIL05Xf457dEGOzqbg
jkFiS2QVcEk+WjBUgWHyfG/C7Yezysi4ipL+G7tNbwdW1GKVgHFODZVxY6CWynZEBCqHBbD6G1Zl
Hs1LNr3OACOfTUzAL1s1excuRc+nzMSoAyOb6oZbtMGUrYavo127T+EwJ9d5tshvCu2mBTzTH/Y+
b+acopv54DEfbztbOd8cFSDgzuYMv+1OtcDShXPeYHiw65BqPiQt4X+wdpAhEna6i7aUC7+UGLt7
A5dvChDSuJJ47sDHMysFibBWoYvLi0e4KIC73k74DV4wFSCKtqwvf3b0nY2xFW2MRei8WFWAgxzu
RTYjKCwUSy+WZ/xElhSeDi+kB/VTbNACz3GvH2Ub8PGgp28LVWqf/oRFr5ZM3QEXMMFV0pTXaiAm
64rCeTaNaX5O3MI6gCMguwMMxTuTEJr32kcyy6MPF66ugr1HLR3rv5TUNO38OyvLp+ewC7PIWlpr
D1HX4layGNPFDN2SrTGXBIgLzRStHtGGcxKZD4s2zceZbnGsDKE14i5reeyTBIRnZQpAZyPMNUGh
rPZyIGtI9IWn3s90NvJ3JxZ6jMp2yHdG7KMtdrW2DkmVt3c6W7ApNBfR34va8wiR7eSgkny4yS1j
uCvCQJ2NZEKO6PrqN75GdoPTt3el/CXc+waJQrwCxWYmfJrvHGSjuHFz9LV4mNkUehIB4Br05RDH
e8wq3J4+xbjflklL0Vx4Tf6NxjzVw+6NMQ7UhrzJenoBN1Wd23jMOP7808gaH//bZG4PS1a00GXL
vL9bQt2TaXC9BzJP6qhcQ1z2XF1uTdxIv5LenrMtetvyaSpMdUnXKRPcKJc9JgwmGdLZuSEDATR/
UslyGbIR3I1OuTr3Zf2eT0thdiruCT5es2x2ruegmI9dvuBusIzKe/eNXO9nlHh7K6/Cx/9D3Xkt
SW6l6/VV9ADCCdgNQBeKEFz6rCxvbhBluuC9x72eTC+mlZwjDbvJQ2p0JUV0MDic6srKLGBj7/8z
KyxFFoAtta+kp+wgC9Cdnj2wzNRjm37WGCV2PV3YAQU1xWtMNeijOgmU2SGVgYID+XmIs2y6xE3c
7cZuWRnZpJwcrco+DXMJObNkLgv7OQJ3zCNvOijAPTZUKMwswInNzRqtHJnmNrBbK3lW2Dj5Y9M2
95Nh2h+xqrKYcDnFj4WeqZ7SUF7jsphFx36pxqPcFOsPxG3TZmAZrqeoNW1GjKbkyVM4vlYzg3TG
7vWrhD/CRztCC4+SVTpgg9A3NdUiIBMQgThTJ1EBhrWcbuh6DtnGTLV9rrqKuS0nB9SPUtuNlGPy
haCB1W7UAgZ5ypnYRnqQ7Fi8AgKEO22vAOzsJuThLy/V4CL0TD2i0zpv7KawbpmFJjzEMlAj9RDv
rKlVdxpZqPupnrWT0CsUYFLvcJaX5irApNVGsXHaOeSEAR1HpRK6lRZKx7IQ8UuHv+VOm0yGt0sY
UQ8fl2V2UMpJC531qkUZvZbe6gxtHlibmw3gHBCrc5N0rgJzovZCrD2cv1Zmdp5RVfIhZGhxwrmr
7bvQlo7mAqAllDCfsB+CtRn2vX1CAkLjpUKM4ZJRhTdqaKR7o0v7T+hHMHqsxG9GpUUWy/FMzfYg
nuM5HT+XWminkNnRcWWX+6bhRBrxOSlIwbmC6qSIBTqEWvyATwo3IBw6X8oyekT5K3d2lo6RSw98
RaevZd+VSpFeW2oNP6vNZleR6L1p2sLcL4gfQKKv1S1JEok3PbKgtcw9KIapqK89FVZ0NWS0z1kh
8LHgoDxw466bkvkNO7Ql3veprXxXilaBTcPiSD0Gw1OAcu1wHIWJWCCMSX4tZwDMlV5ZAefWyq+i
JTrluRnSxQN/hh5+7TQrdrfr47FjDBOZqWvT8w4CRyxpcy01z/e5YUjcb0OtOqBetf2Azftpse2r
sVaZ75p00nb0AOrPRhurkDXV+paBhbG1K2XtNlSNSM80lvdsOSQ6rICO2ZuYteMyA2O/K1DfAzQO
ZhVc0829EQv0Rz2Gol53UNWNuuHEWhpp7oW13jfeLMZ3Zsi10xTjuWWLsWEFC3fMn4aJjaSmB0B6
8NF1Rfg8M395GijafpA7O3qYwik5llSQv9GBTsBOlMYOoGfRBFktfoTWyKYEv1NjTT4KI6dTmodJ
cXGcd9lomncJI/wNJr1ybyV4+hy5HezzlMqhE0LCO1sGt4PPwZ0lnjowF1Lx8JiudsGnGRfTQ6nq
xm2ihdmnkanRu9xB03SyNQsxjanrrcZm0J+AWp4ttbS/s7XAsJetHdk7DDt0WxuiZ1ygSbRWmxNP
e6eKC7HvQ7ByuMyuBbminJYA4Oz4pI5m9SRXEAnTWAUpy5EO08pqpfVnK4nwlDcLbpK2FRzmu1Bd
tirtvJcVU/ZRZpQM32uEa1ERNC8RE/rStXGabssEjIAb0ibgJ3ANt+swXN0CqXXGbTUdorkXtA8D
R9vEaqiEsOOLOghp6tfooI/Fg1VZ46EuDeuAuYx3ZDaF6SoLxx0UnugD8FiLCsExkIGQ+ErzQb+P
57DbzsU0owVoMSJzF1XF7YRv75zpq0muIuVysozoaVkiblVtKs0H9lXZToZQfSpjFa06hw54xOml
0yeo0r1OwmbczCLvQwe+AMqwxpbYVy04IrxKJ3/peALcRhob2TFFySx/WotjbRTSRrqKPAloTnEV
1MhVDdr6oNhJtOuw9F2MxdTwaajVbVtM+pn+HWquJ/kalQ7bfqMQsay9ceiaPWKguZVifI5VYtJu
Y6qVtA1bpXrIV2n5kXJMcxlNRUc0udJVR0n9Noek21RCa16S2oCj1q8dQIlQ/aqBdNw1emmcpygW
KxvCdln9ca6LI7r+tAFzPjzHVjzzqG6j/YTJ6tIOXX3fQuyBq9g3sTMxsvEyPdWZ1yrRl1ql2pO6
KmmL0qMuCqeQOQ4ai0KouAAO5JrWTNM1hC2kqjK0/a41pJPSgdKgikMdDxBOtdOQdvYGu2Pv5gCd
S7db7SgYiHd2Dpb3K6im114UpWFqqhtFi+YMRrSLTHjq4Zi9MrSrnuDf8IBLqY9CIAYJXwlDql02
dYbPU89CICmY0WZi3li1nLnUa5fnNVLWQzuaMr/lGShtqk40aSIDPcDlA83MudXYrNZof9c6KGln
vjL3bOrzn9XpKqBLNk1Q5WKUD+1oT7vBDu3HsKIfr1PSfnEZWeKDpEkMXg4wvJAydmP4VkHfDg6+
UeWydLL5CVwFkHqm5JljsNM9q4Irxpmw71zyDuJJBLB+avjIHIMriQ03OuSTViTWRwQAoj30S6SC
DoeuRr17JN7VNEPWJDxysWIu8rJPafIHAckknp+ClpGZJb1bw+GYqFkGtqhnYyHNDPzjfo1OqhTH
O46OxtEYTDbSPMsJV9nJeR1y8ZoNY/qOMjdTuW+IOzlsI28q7JZYaRQZO62z8kuF3LXJoDF8WUqB
MKOyzWDCPL4MwCAKbR1whbS9NvCEX0x4PGr4aONBOolVN0+w6+RzPcugG6fVvFENiasia239ZtEG
RpqtZHprJSuPK3PezQypxYei3d2LVJKPkC7nZyAiaeNKyWyfkM/KvWqilWKOQidBfZTSPKhUrtN0
Z1S14hCWs3+YkP3elowib9jWaxS0HJoeQrvrdnJUZPfWVEDJNWiQag1lDFYoDU+aVK/ftc1QGS9/
fF6mCDCi2UAGtYzibdJB9jkNe39H6uriIHjCexY18S77AdxhVpneFFM8oeuutnHg17K6WWSb7zOH
AKzhNf5VkMBRdlD5UTb6jLnHTmztiRlTi5gfSVs2zg/08a/3Vtno2xCPIY7SsjmVrH/Xh/oQtIyV
Ub9bs96NNmGGiG2lj9A/upGiJmegpjwK5XaJPqy0fTWNxhA+Ut3wGtNQ7mABl1+YNnBcLfvrtW/N
A/YSs3wZuvC+GszRNxtlOV2VZBdnw7WtC4zptmNMC6WvNJmhiH7BnYyPbv0wzeyxk7MK0+ysxEEv
BulWIY91qqqufh41pfuRSqX+hVOCH7oZO+jjlRwGSO2LvwBzd8k5UCtXr32w1EyjixI7j9LFEBFZ
MtgVXN+3Xoz14cpq4Flg51u44tLJgJmDE7fEAJmtwBCRcsVbuyohJJ6ZmGLMaakY22JTYfMLolmq
zn0j8k2aDsOpK8b8PNLtTmvfJMcYC+RqDVbo5p0DTQ3oiyU39QUBWYfgVVjdlp2Jsuc8zoZL5HFx
36Okv8ZZxYCn6UePm6q8y0fT/jLhHGPMBu14BCONC7et4+SDqRyW6HbMLf5+w/HLhPtyoxWVumGP
B7YnMxtfrpXn6MrMM9q6hGTWjwetKjEZwhyaowDLATbvSV7UvbLobJmyapwrNshVc6cVtbGBqhyx
C2LTZ7hdz8fKqN0qggbyCw5yXY0xgEQTa6Gq8zj0+slMt3iY2g9yp/NGLrEyIh/VsY61WeXR3Cv9
LUZUy76ucwjsSaVbF06uNpp/XIJ3kss6oOy+PWu9JI79RK6IrRce+sVKB49NE9EbbEGFcKw6GfKA
SKAo9isa9nedZPmzvvZAnpMok3CUoB/9ECYUE4xrFANPc25dtKFLFI8cT7F+mThYLmNqiipgAYAO
2EDbgaWZTG3laKbgWkoTI7obTIUZjroayaYb05rOsrXSn3RquHYlTLQr6nOYfSH6/jkKEVIU2AgH
Q8mKfQ0+B8tLDBe6buzxXDdQw21yXSPu4MQYg5LnB4A2cH7PyQityFHlmsa6yCj7oGxCQ8GWXopH
TWeJuITAbIivp8aRiQO9xr0G8aWACHmbjfBPBjF1X/raTYdOA/vslF2Lam/2RhlQFjU9YqKQXI6R
+uMkCenLSsZwI+q6PQmkSCyE0TUUYycwEfWC7LMZTq/lAg2BU52ES2gp1tta0cdbQxqjvXwlVrN/
t0oA4LY1u3qpj3cNEfgfhYryj6sTkQvXrxLYNeWrbSYBnEkUQ7yDCzXw4ZqgMCAaVxGWLkjSEX6c
+7ju+qCd8UE5eSlJ3w0LXA6J0y73CEBZQCmT/lVk8F/6hQ0tXHhOgWoCLruSK+mcQerZIW5VwWB2
AFKWyFjfrDnmvjMZ9sH7lNiElhlhB8aw+HIXa90NjRTew5GoXgddTX4wojRfhD5G2z4v2691kPST
DLLybY1WrOqiDjemPL0YygowckQbPZadQSEfwYk7JAFl8c2h0PZ5K+XP3boMG3TGDJoMFLck1RRO
3XUXdY8h2jBxq7ypbrDAt5+6yHjkzora3/QdNQxyyJ7UWcdED7S8qlhCVevJUquc1jxTP0344f1R
zqRDvCTbrItuQnVgPpLlXhnGWwVloo/DFxWr91daWXpgTtZ4Hwp8gSC068ypRpkhV21CIEo6gV+r
zq1nZueRzspVxIpjWXA/0dcr66Vq1fV7nJT5cSnKYS9mo4aX0Zb9JrIrLl+Dh9pelachdZn3re9D
G7Hk6AXEQ4x4gisz1fMTc1LjM+HGHJ3q2jffhVm5UxUlPKSaaW9SMa/NRoHDuLgF78MnM5VWblRM
g89pD5CkJBc47M0V6zYund46SFHO+pLAlA+aUY9eO0yfr60ZrfcqY5g7m6vtapOITklsA6FiNLSZ
ekna1Jx8MDUqnAk4OXGYaRZhO0M8x7mzCmwUgymnULklse/YNzIuw3ULtxZ02RKOxYOxsvpFONED
DhflJsGc7OdyJ266Zu5vF20FeikD9zPHJnHLtlTBpqSmn4fadCvYLcAiXyX8obp2jUtw9gnHYU+1
XnWemIo+pzJWORdHWbnLUhwsbFLjpzJiCFaURLGDvlLaQMA76/ATVPo7VKIG/XNZ/Ezv61ccJ5Zn
xF3ry//g1ZcKljV9oNOMD6zYKutIu54e2vfJlORnOQ9h+BFhd3qqJs4wUdpt1E0JRqVRP8KMbJ1M
XuSn3JDBolgRdJOwxcjXIp0c8rkobvOqB+gbZxFnYQ2ytGJV1CVokvWRL5xGXTpUuoZGROxRAySv
HwAqrVOPUyb14JVFg2exxr3TrkaWt8TR+pIro/VQtmue7ssKtsoOdruQXZGb+OSoqxJPi2lORxT3
cafE03iUOp36Bt2gr+KlKycwts0422WgqNVU7hgrjY/rKMknmH3dw0g4g8AdozU2cbWGzjXCqYp9
dvdidFru0feEOPgTk8qWCrolPKZj1j6nIjRO7ajHTKKhCvtyWGELx0Nooc1omHvcJU5Ni7peKY+v
J6behrOe5FsVL0bi8NiROs+OFiIhgxIKV1f6UPIErakPSWgr57VYpbdS12AwUTbOoFE0+mSjrxFU
Y1UeBtb3tX1u58KYYPuqfAWuQEXfyDPDD5+kdfZQ6W2ouITK7c8erwHG4llkMQeXrjK2mTEuRJ8o
UV3cEb2PlcTG8OrOolOB6jL6ui3tGF7tUqH1b1nLwk2VZ3Z04Gvr6X3RlSJ8Q/bvx23XASGF3SSt
nHC5suwOtwvQcJbtXLStL4rrao2rp3hPJqxC51gy4nhDskmFLhn36BxrKcyOR6XSVc6Up/MPqZVA
bHOC62rfsFoOabq9avYO8mRSUexKIonsTjfNuz6xCs1tKtYX0p4JhVRku+4Kalcmn29dNZsaPZgp
pxW1yqZa1TQYKOAjrVZKykaWuUmIvUQ8sYsl3qYQL+dgSpL22MSjlm+ZFxZ3VWq3bpjHJNUSVbpR
Mkx6Llvu6rk0rXQ9AM2u79o6T7/Wdqg2ebq2lyaNaqTMqNikiYYfHTRaC45oMucDoR6Kx7BZrN9F
inPVyUBZMSkeYuW1I0qK+ySp2JfJouOghPvdfDSisjD9dl5NkhLcuCxD6yPttznI6rTGKdJBAt6a
E2xzFKtkOOTqPD4kWkmHgdyKnYy5zQi6aOwdjcKwz0U22H/Hfb+xqn44QRxSj6xzw/PaL22QqqsM
Bgo/ygFadfMME3zdcd+W59qM4m3VWvktgmu0j+2GoQzkV/2hzkv9e5CL4rUn8YfHRGDnYk+AZjpk
Ni6+Xm3UkyoaGMg5Rk4Qv2r7o2eVzB16qwCnLUp3nyhq6kMfLwgj0dNk5EZ/T5gEs1M46JJTmGK4
b5chuetTvPWMfas7NZ6Vw9VV7NdWXJwi0eAyD/vxITfr8X7pM3HsNHXZzcaKQDePKgGwNQ/kGMz0
WNfGtwEb+GxTsYLWsWrob0mEVEHConlaxIjJPGmy/Ui/iGPOWF7lPmsbN6H89KlPyNY5ydiku3SJ
UEGUUrynSA9Q5fJOCWapby6J1jXC506RnvssBPQZNoRGnDiKxkCTuwkbup4y95j0p4jAWuZ1i0hv
aB2NT5baow/KU4TlVBfNWcZ41zGbHCS/NHOb8UQTE8DpifZ7k2zNN6Cvh+OCydY1SxCWVtGhHmDb
ww81DauLFSH2rijS1yxr8NF1VT6+pSFmWx/5x9orfLsWON6Qo/QbyiJuICsqE+ffRvlqS6XyFC1e
H6BgjtI/Uu7/kqXmoSr486s35nP+L59VvbRJFPf/dfOjuvpPul+/6P9BlNRvkfP/GCV1ev98r/7T
/X+7+8lFc42p/7uLBtuLkGktt4VGn5op/umi4f+hy8kUpkkTBdRm/s4/XTQqThkkQ5mqAAuow/92
0WCwUShwoQaLrgIhuIf+FRfNb3aZP3hdcOz84nWJstni8NKMB3PU/dA+Z5X2iG4zRTA5Jw4lPjOu
52EMpkNfHq8q7l+7bH6jt/zZ6/5SSoCDvevVrhoP4xKQiM2Ve3mqzmX0qMTWVm5U98bo2/cwrz2B
yw+/99as9oi9g37X9FvWGlfOLVesP2Q5xbRa+vZSu5W4mXJYxFh1TLvaWNnrkLnskw6DvjrL/PHX
P7v6W9Pcn/3wv1QCmRSeFmkUj4cs2c3yj9T4yJM39nr6QpNI+WowF6s/S+Ubv8n4qYhtHHnrdJHp
g7fns71cJh4/Zn6WXpMP/td1cFGt21U9Kurx1Ev7prhnTpLZbFiKQNX2UFuJcJcd0tO+emu+M0Z3
10HdjjnLtjyVbx16iKMHstcE7WbZhr7h1V7nD/7sEe1zjCODHCfyI5/smiu5qZf5xEydD8Rdp/PD
zImPKWUkeFL9Knym2wljdaDmD+p0nnmGNrtQeRX1Oc8fy3kPvxK7ZIaFaZL9KX+2aa3AfclsD6i7
4eVYq8cbuea5HYyaRz/AW8ccdk8XlHE1WTjYCTQXEKhgtlXxJzDwboXhuV9sLyPZy1dot9ly0+Re
xbontnn7wAuOOD1axVM6QSwySKGQwtYG8dg/NeUeSVgztkq9FRyPdEJyl2a4sSIWwI087rTxi2IB
T5WcYdwWVZDxh92SsdzFE7pD6mK4Lbay7tcfsTc8dtrGyO7i9UTGnrYWRiF+bnu4fSY3qpzah2LZ
P3FwFITmevrq2xv7KvYGyr6CpQHPvWGglLxOQjgq1vF3/VP+HFjVOUDB7CScjUmXIn28q9d0tavc
EacOQ1IljSs+UR+tDz3OX8vNtQ6kEztp3k73ycus9kFjK88Tln36M7pws3QPqEIuSRICwY0X6pjd
+bWTsaKhrjrAnMYk8S6YQERuu8kNj88p9meTnauD9VrDYplvNfOACqo9rfyDTFAaFN5i7JLlaQDJ
qWVngWhkP3Vj0ARqMPrdTvMR+R7tLfG8wA6MQPZtT4SuTIXbR/l3mCXl57KU/2XBQ2/Cmvc7d9/M
qDTuLXs4SPf5Jdw3e2Ub32hn46Tty/N8ph3rpFyKvysO/7kV65+vdv3vv3s1zgI0sme8Wnkcnppz
e5nvq7f4PtoYfnpuz8Xrcl/67ck6V/+3r/hLU5q6mPk6xdZwUG7kfbgXT+uu2cQ32UkcrRtjz8nt
KLbqs3XWHv560VLk3wgjf1i1dKpDf36XYz4R0lKM4aDdNA2hEDZz2Owc5dk+J/t5J/b5w4zgjoL9
tOyVXbMV/hpkW26BPc7xPf8taD1t1+3Lo/2pBSP4jf6mDpJDeUkS18iDvNvG4Qle+Kw4Eg7j2ok8
lGt9Cqgtj1Q/ory8dBOSjGz1ercp/BhGbugw91BP2IqGD7IY020ye9fgGpTsxWPqkPqKLxzUu1F2
j+cquDW7DW6PYdkZvUvG56hu4Lo287Efb2VK0pug7jeG2CqYOs72dAi7IxlylLa8cZbvhUkpb/sJ
I+HyPWPMY1bAjPX7mqGjYmNT3MpMhJyrxeO9uWvO9uEBxzhZD/jyCsNoNzv1W041Y+4ML+TWl8si
OWFwNVYZ7jXhv+MFbhhcMdzzUSAsj0krfneJoxtLCURuEDhRYKmbptgPzQ+b1beqv+2XrPvM69ce
Ha38jpiLmlsr3c6f6mk6SK+Z5Bq0KuheukHFraPtIDvtD/kjPWk7TEqGQ4No+xl9rK+T6eAnm9la
f8wX+RZfHYvWYc7exoFxi0dNKtQ2/oXMXIsUnW9lKktCp+59LogO1dBZP5Pz4nN82TZPWnNr69fn
CNZQjpTb7rAcMjTKZ0SfO/k238UP2svgZw40YW7J/FRtB7flJuq9L0b3nggyL7qxL3z6CmySOLB7
2mfckWtF9WrWXpAtO83Lg2xTbjmB+6uju2ug3k6Mu1zLx/zjZ2eop7R8H8dgDuwbKj8uh8hLndZN
PH5RzsTLU72xy18a3wYHI2hwweDgpaRG/OnEQ29n+mGQONaet1jvMK65C5Ji4vHkjp36eblRztFb
l216+zbSWJOfOu6D6KHkvFPlKPcCD/2H/MM+NHf1a/vKRdDwJyMAtWlJvHRby3Z1Bnau4bfE9d3o
W2bW4SeP+UFIUmCNOwDD/YPR0sJzozSLUz0apsNf5RuI0kV/Ue7k5d5i4n0rX0DbWSW+/EC7k3fS
bfueno3b5kW5XW6so+SzQvvaUfUbFwK81zupByFRuNG2upNesLcdrx+m5KK879/6nc1XA8Z2S68M
iMad8Ik4r8RbguFBBP0m9vFSBa+z+0nhRLAcsy/GHslr/55c8nN4P7zgB0PaNzCIXLJ9EznX76Y7
yn7d88zygMbTK/KeEahNvJQcVeMxqu4mX/kglFh6sp8JRxeHEXJFTdqLB7/c0A3B9sIRyx3X3cwz
GEy6zm7OsR07KANEDIYDX+QYqxfZxpB4sMTkslN0lXJ1sbuIoLuvTwJY/LJhDld40qY6cicyPT8y
6aljzt9HWFLn6DaRnqo3M+iPI8POgVSON31PjVvbu4ULXz1J46bTAjADCe0VNAdYvtG52ZvuR1tc
S0HKbknslGflWdvqfr/TDcfa5N0Om+CZ0fK5OQPlfpIO62W6HT9Vw4Eh38Vu23jckSi1MVcyGuTo
pJ8pmuct1dAUM0jUUMWbhirvfJcA+xo4cHqJfbSyw4AQRSfBfGto27Y7rP1F1RwGjo1K2wKTqNxT
10u4nGfcS5tZ8ad5Xz+X99khOvTHLttX9ZOqvNbmh529CSA2L3QgvaIub1Ekw0SOXblyuodo+QbG
VqZ++pjf5nP/0JX5B0qH30duhWkEEzE/xzY9zanDBjV2ZmH5qBcMPSYaBb6kl/FhvNjPY14XbtU0
1/H40cSCWNPjyOCNN8MvPnOaH8UP69W8Uy/yZSFMPVNY4MDXCz/79+i1vxtvo5dmuuRTv2E456tz
gyPJYzpNJZY/NM02790weYvyjVEiZLHNrzH7ksN51NtdnO3y0iNV5bR3MOjd/t76QVeAcNg1M0jM
iMWf+xv9VdyzyRmWF10SOxPLLu1Mu6uTa2GNmIkYvifJzThuonFnq3RGBfpd9ZWGB/AbAlnn3nqS
x4+s+1qUnfRSPPUvVLtzxdFM1FQdu7e94ND+oQ504DB1d2gycavCrWO3Hp/WIQhxRVOtgmNiZvdZ
h545zsearXAkopPdfdGQZmSeXnv15Bed22i7+LHOR7/C7NM/Az47GZO3Lg68GYlFFo5JshH2XaEE
ZXjQ+kujBDUIeZwmst8e2D2jYoqjvs1umvswwJUUPxkx9WVejm95cMuFgi4PKaKv2er5BGfpSZnZ
iEa+Ph7kLCgxFRHKZKJacIUxPH/l6cZbC4+6Z9+Gn9HX1ZBNoc1TXV6W4lWgQcVDQChNWnajHhi0
Mpgeu8wp2tBwpyuOxgKhOTjgOGTg71LuVvvW6A/0ibDO8TtNv0csiBf1yGyda6/exu27ph3y8Fjo
H9iLQw6Axo5ZBmc7pX1MWjD0JLDtaZvhE5mdovYooQorz1AOWnqY8w8AAzTJ83gWhYPxJs6eCobp
Yv5KwgcemyYbmD6QbpYn1sZbQhodd7100IazMZyzW91P7oi93tQvWvWWv1yNU8/JfXVDMH6NHKV/
QgKsdp033ylvF9Ykn7DVYwIa068bTlpxTpiU22xbZj5CjEHwtaT2y9PtrTX1GB0dHJneojxDTj9E
BFDlcXTlHW2X5JT97NJex/7b5SOqbtV7g3zUmLkxx5OpfBjuY75b71jPykl+aC54Z+rVRdHn1DGT
al2c+Xb61BaWCYeLrkn8Md/hNWjdIeCCzD4r/6otuvqz+WAF3YXq1XRThcT1XRjx2X3/ZqHZygEq
kl0fTP2hrQ+J7uIEQ41Enu226ZYa+A/wqvkj5TTWYbgvb/MfUuXOJ65wlFhqX/iX6iP5To8zcrdT
og0/xsfsOTxXJTlRplBE1rYIrutX82yzJ8PMUV83Nqq6bUy8V27D45vAQyDf8Wu2rmKL+5/xeze0
9mfjIQnTCef84siDthVWeiu9MG1/xGLOEyD7IVK8hwQpz2l3kkTshHu6SdjkPqmzZ7DLCSZpdGNs
alLjyfK0qVvJ0aVXqoeGPPenoTjlOEM5TtvKC627/lx9/7b9/pfGYv9npPXz+5iU39X/B4MxU6cU
nXoV+nssaoU1/Xri+I8HZf/jv+fv5dfvp2R/+g3+MTVTlX9DH7eUawO/TbfLFU00/eh68lr2vzFH
k+kdFaps0an6z6mZkP/NoLMf1oSguo1kP+e5f8+eXXnuJrqjzUCNKbZuaP/K1Ozn0ynTOsPCv83r
owFR/atemzd/d27U26xRkjFZPZVsotMPw7TterFvUsqhQl3Mwe8+pz+JpP3Zyxkyta46OGQqtn+Z
1fWIRnBK49XDzctGpyJcPfY5Xgi5CH1qX03nr1/vesj+50HxH2+POn/6yy0+LeM6fPz926N1DKCe
kcueKfGPiRark7Hkw0XO58Vbug7ZgipKNpkxD04b/9/2r1//52jfP17fNgzeLj+B+QdyTFYMiWKR
2SXrXItdIzeSWwIN+5vG3J/rUX97FfVakK4LU9aZo/5y+M/aqCb3oPBLrKfSSxlKEvsUtVvIyd9V
v/7JB6pyzXDJGFwxENB+/kBbUh9k9JYVhdbqtz2NSX5hNMRFlirfKkmsuCgnht9P0ooFdKr+5p3+
gtL+x1tVuWm47K+UBuv6gf/+erUqTLvGtHrNSvmLS/2Icif4kTSaRbnZ6G4r2k3T0qxLJVadngo9
XjkkVgsb01Jq4vtZTNqA3qJnj+tU4buOxlFOPASM6LKq+sIzdjA/5bqgY+ivrwXlz35NKkXDNKbw
6Qnjl5lrSoH9ULQyF39BeY2IMYA2Qx/5dmpJl2KWLWeWpVNYhooXx5wexJgaOy7uktO6lN9w3ySk
Bofck8JQ2v31D3e9RH65UVQgLHBmUBplgrI/f64oMH1ZhyGzVoX90dSY9SYaut4dQ5TTjvIz+phC
r23U+W/AHn+yIvDCBoW3LIQ2q/DPL1zpSRliIl6xu5tDYPYLYyQod145zl94sO7/+m3+4VfAe5M1
S0WjgN4mtF/eZgdAzJayWffIqNFcqbb2pQjZZdnq+HfcmT/c+teX0qGIAD0nyvnrTYmG3mF2pVmk
qqtNSXXdzTAyFv/r9/NzVTG3Ay+iajCwhAzN6Q+AL9rcdAH4iE60HnM31U+Nn+rtl220iWuSsXfX
1Rz8v37NP/zGrq9J9hlmLqET81ewpKQMHUV3qeGNVTiRmMub06iHRJRYhzyrVLqHv3495Sqk/HRt
Xl+Q5BYDP6qR/wChKzL4BTRVGF5SMPPKa2oz2yIi7qZbiYfR6rUbo/kwiAZhlptqW5Dvx3BQZn+z
mP/5D8LFA3hPExa/2p+vVQPD8zJbku4Zq7RuMXs3pyg3NSSEMHEKpS720iD1QdQxcln/J3VnsuM4
kqXrV2n0ngUOZjQSuH0XEiW55EN4hIfHtCEiM6I4zzOfvj963ep2pwsSMnd3kQkUsiIoGm04ds5/
vl+O1bFOhnzX9Ryql4fk/Wc3hG1zdDsmveus2bc/BFVcGVZZQo2kytBMRDpSCNHSDpnCFot0SCYt
jXeXn/nipvL2M/BQxUwmQAI7r5Z58WrrtXOrmhLINVQhAGYmDu4VaUEYm1N2sdM43FmDyA+BtvwG
J9jR18WmLIW7p0DbbG2QWjf9UOleqKwHq6rqW9cOLBAcsr0yYc6MDi5cFBZp+bcdR622lI7OAFuj
4d/ruvSTDTybnJiffUpL+ztsbG7OVeqEV5757lzEzlUQTb0MjvnOP0vYUeA7OsjWIqmq277RtQ27
LLcqdtXPejj+WWhMFNep/H0ACWb7178NGDR2GuYETZtqdSzbZhFOeQM6JNQbxTA71bPMSrFBzApY
ILW6fZRqxi5yEtfzTfBAiBWKw4RbzQZcgsSmvDFpnssQQg4c5ElRdjvbNbmllvRyXP6xZ4cKUfCy
gGz7nc0jUFh6jPpZJ71pupts0OqHmRY4z+j70kuK6FgFzjZr0t+EismVasW7Y275TC7TgvOG7jy5
WsEKBoAxNHymtm24K/s1/KJxqk9lg8Id4kyyRwGWf0ZBaF156/cnz9snr1ZPU06diRybSTnUyc6x
CM/gjtJCm08/L4/vuenPIUdBXRB2cqF5u06rQmYGfos6FN+i3VV1STgxKmCphhEepGlGJ9+cxZUZ
eO6jvn7o6vXcwaZHSPHQyLGygyFKBaYt/3PWxaNdLuKTZKKXLeghM4XlXw0h+KjScnSuV45UplgV
4jvEtDGGG6y90rK8iq3lDpkA6sScJtlcj+SVSXTuU2I2iUEFNxhMKlaLbWoGm+q90j2R5aAeEz85
+In9hyJkvRYyvj/6eLXldginxGR5r+4vmibmoub49/Isa6G2oujJ857u/0ZkB3eaYTWgxTqMTp9T
MZGQEd1O7XI9NK+MsSGYNavd36W911x8ZyF/OKsPLIWeFXSX6V7tNPXG6nEk7iPlbGluTXdgmpwP
WtdTVs46sZtzegQBDVApmxqKnkmh74XZUvrnpny8PNuNZQjWPwz+J9/dFER2i/Tk9bEUTp2IYheg
Tw/WfxOG5rF2yo8mBpdUhealOSwbjqEZSU8tZI8J9f7OrdkCcwPd/uUfc27p2UpiQmwQTKNyfPtb
zLSzQ/Srhjco+msItoNdaZfRTTxp6mOYucigc9iXlx96bumxF9uLU4WDC+by5V6fy/DeYV8ZhkcP
ETcK0Ts3CAfvoajQKqsjoM4lSe8OHAwAP8xYLz99Vd9eQlA8dbiQCQsHJM6/1fg70cyVxGE1BEVu
H01uh3eGrkFTHBwoG0gUdzLtgeMvd7QAOeAJZsn4wP+NDmMQsF5pleW+B1V9hO1bbnNubVf2pnPr
FUtVfpy0udysByhL7HoMg456Wp4bW3S90V60tNw3snU/XB6NZRWsJ6OjsL5bHsYesdp78Vq1mzSx
WK9GIn/3bqpvU0URoOoLaPzwRK5MuPfnGe7M0oYgxKKUjrsKdQZ2/ymxkauOYQi1ptXLrV7n45GW
cRoPKuPepTqH7i/4cvk93+8GPHeJDBhRl3vb8rtezTnho5qcCy6qYM+iT4GrF9vesZwrc+v9zOYp
uM8JzDvxQl+bXpmVVkpBk4nXse8/OvhjbF0LPVSYivboJ5NNCSOkKU76v5zRca5s8++/5fJ0Yn0C
O2Kq9bekQTAbCixiPBfLA6JWFI1h4gTPgCctL6hi7co6fr95mEjkFOkREjk2/3o7ppAmpVuGjYnL
NcE03ZQu3PS8JMqm5y6Cg7abYVteuUmc+5BkHpfLBAk5e32TsHx0v/HyUD0XVJqJ2qCUIoC6PF3e
r0C2Biw/aDR2ECGSsnwzXTro4U6TdyZ0R9h7hgTBOlVTd4xTZ/b+zqOwZeNEYAten5jgI2BpV7wQ
rQqTZ2Qlnc9IhwEn/vVkJgczKSjsqljopqmWD/pqESBd7qDYwv3r9XneD2nyx+Ia40V0x+6w/rhm
GX52EJFe6qRpyTebqxN4tv2FFpKbXhU38bYBu3FjwuEEws2/Lg/imZuuqYNJc1F0cn+y1nPRnKsE
5GNvemOOSQemJP0udDRCSsNBdULXvjfDRH2kJ6QEkBT06PYnEzsaemCurIqrP2W9pWqIOzPqqV4z
6J3XO6WzDTi+91arA5LEfMNr6XXZcDxG3xwCBXqZ8BA2atxfLg/KufUJpI1kPBkX8kerSdxzlCl6
pQxPjWaMtMWmIvphxuYDWU0/QwLPry2bczsQB7th849ke1+9uhYYbdmSNPNKIalHx7a5o3UOs80S
o6ZEi3Z//QVdkzdzOElsPv7b+exMyWhE+BR4COeio6WP/i6D+EHZNf8oE63nQhGFVz7vuQOMGJpk
KFA++S79F9lGkpO/Wg6SKdhphVaeTJpID4Ul6o8UJ3rqWKF+sCvHufLks4Nrq+V00QnVFrbg69Vb
hXhfyDI2vbg08dXGSnW3UOC8Lixotgnya2vq3PJ1nSUHAGyQOG2VsxnaMYb0yuhaPuQkK+sA4cs8
3IMpNa/sgdaZqcqFgYgAqiHZGmf1bpavm4OkId1rGm28L9vq2OqoBaw6cj0coWmFNkpK3vkRzxL3
fip19642IbNh+UVUhMSCO47z0V4AQRhsqE1o2BgFY5YIMye+GczUP+hpYXu9FT3rGG7c6DI0nk1t
Dm+jsk32sg3MTa47w4EuJKqXqUutoCFZRN1zOEZxqI7wlutbCQ1tOyk4HzB6u/3l6XxmwA1aINCk
O7pQeLq+/cB9n5vJPDK1wgEGH9KO5iNZDsjB4I2urBzj7ID/77PWx2gSZTrkdZNLSGNpd5k7dYha
k5mMpV0dXzq13JnW0dLS4LX4FqD6Jkj3MYSDI1lE+p0rqzukbVlv+7rPaTwJO35nb18ZkjNzniGx
KSgyKFLpqyHx8YOACsxdCeyScXLS+XOd1MmXluIZ+/s8X7ODPfs8SGHUGDGNFGvrdQUaJRmWAA65
uf8x0weEh74r9zUtqHtRDcmV73D2k5OZpBeBaIaI/+0n14LcgeirQVOsjeA+ntJyS7OZ2kHBumbh
+7L5vg31qUNhBL2kRLl+rd2gcQ4YNIC1+BfVcCxmMJgLOMDSPo2yR+teJGH0mIxKPbqt/mlIRlrm
kyS6gROFWDWtym+lMW7CyvxNg5dxD70BIBEoPxuLzRJsIXSvsLFOZTm6W81HIEFOrt25iY4PzejC
WuaKOSJ1RBmCxsgvB5DJtt/j5aTlQLKrqlRf9HY0520V+vLka9jUbA0tAz9o0oP9iMVRfXLTPJup
M1ndE0AE2BJkTNVDQEwuaP3GKSpNTRpv0sC0f8oUKwrk8RYEtkEWQOwMledyHypzcSdzjc5Bjw5m
AtJ20n53sU76p9EXHbUJeBmHSkTuV43ez6+oSIZPMja7B5Xb0ze8Gfp+wzZW70vZFYAItNb8mnHr
SffuIGuEST5oJIxc4vbHEFfVkz5JYz9UJn8M5qh4KHNFWylARDDIxHqbYQbh64tZ3+UY0eCSZ1vt
uM2CEFM+Ce8bDZjv64hZBcu04fJxKAPU01fOl3NbAncj2mG4lav3pRliCNVVDalGKjI3SW5/q9Iu
2lldBXvYRoLaU52+8sxz81+Qm+c+yAHOA97O/wCKrZPRjOBZ2UzzPzMX9RI0y2ZMmitnzNlHWWQ6
bGJRwqpVNCSrynfMviXp1rGV5KXeHMK8K77NMx/n8kZ+JsWAISZ7lkHSjTuZWh1nZqjn4Lh63Wto
Ln+hld7SA27elIF71xSq+9BmGaIq3an27hQY8G3xFBAk/k4TAeI2iNJhV6XWfBxm2UIa7dzD5V94
7ltLgvJFZUAWZK1Ln7GCN/Vp1D0s0AowsXW6JfttbwuMeDaxnwx3NFhfCUfPZOTMRTais5ETV1CS
efuxB3AAo+obw8tpEkaOxN6zQ/tTe1Atyz8hcWJ9B04veZYOfZz0u4/Bcx87I+SozH8aKhoZN1HS
FY8GILb8yq8zl++/2h5Ng1QhkR2xFZXlt78uo0+wwmpK95I5gnfT9GOLTNyoxx60+IjyajCMbwm3
ebxqTQtdhAaJ8SG0LNRTpPkA/4dl/U9p59ldENk03QSN0B/msU423MSa76GQ7scSBHi58QlU/qi0
Rj2PZSR+ddZU21de58xBZlJ/1BHIkIqwrOUa/eqqJx22oDwbybFpSu1VNP2gu1Vs8QiI9m4jzb8+
n0yTUpIQ1DtdcldvH8c4Gz48Cz5tQ09PqtCVqkBHO+eHqJgT6HdmzrK+PInPrGiypxR0gZ+QEXCX
//7qHWu6h6tctdw2qggVqVk02xmxCcBOUV151JmkLZco0hyooQjBKdS9fZZSVdHPOMh4SGJSD0pf
ufMdjg41tAguNROZadH4O3eYuWlmzu046PleA+L2QzXFeOXjnkkzvdzouNQtzuDrKCVuaGbzJbDo
MHcRPpPu2fRZOJ/KKMdLXh/y296hD8IGc+SVMm6vPP69LsRmbulKZyRQQsiXBsNXAw+URoKjI4Fr
1bb6lRld9DSLWd42PkaGbibpJWsdUttJVj87TtI9lXNJyaqF+gRlDgVsi/G8jGxuMY0+Xdl8z818
lu+L3AY5w3oqzqOb+nFB7kvLKuNQ6vG9qMeDqTnhKQ1QbF6eg+du+yjiDJYaVzLDXW9qblZbOr6R
JB4adLPUy3CULQFvRDriYrwY+QLkkTYKQw2I1wDZEF6SjQyunG7Lel7tXgh1FsEY+RbUB+bb+WlK
bCcEJQQvWFZ4NNDNEw29eXP5bc9MPJzHKViJxfgZGczbp9gqxV0rHWCOpbbxsYA750GmxeS1b8e9
BIvoJXpfH3MBbq/D8fjKS557vEHBAIq9C218XTSmUgTTArtJb+7JyvnzOOPZVygv9jPgCD3tdq7q
1TZOq89lqLTHyy9/btovmSWuZhbVOyRlb98+TBOlRx2ZuggcHIL91L7t9N71JmhrEEmc6WapCpCO
HJ2dk47pHgcXnC99rpbxYIe7okwTz4rkJwcw7JWhOXOgc4UwOVbJbhNIrTbgyO2B/AaW6UG47r1w
No3HmvAELhxlpWSBJ0A7uJYhOPdQqigIIJn+pIBXm+LYmUihbBrKgmnX1XXyAPl8xi3PivDJmdXt
1F4r6i1/43qaE+ay53E/o0t79cRYuCHURJ7oDouO383jvYmjGyS8uroLVYiW2S46IJxhdpgn2kD6
2B0/J279M8UAcwPUo74y8Ge2G0tCXEG+gXKDrNfbSZFmgNaLijYMa4zqJw24wkHry+emrG08XbG4
uTwJz5x5XIdpJLS5F5MyXiVlkoCEl5XmlhcZMJ/iUnJH6oglbbdzrm3zy9+1Hmz0uqRlXOS26LXe
vppkvaWBm1oe5eP2NpIlNROs5bfDaABNx7R5UwwNivZaI1udze2xDO38ym5+booRkaHbZICRXqzO
+CiQ2B/o/IbZzTF06GmJ02f1nOto5Gsj1vAlLf64PMRnH4lSadGlsKDWea/YiIpxFCOb3By2DzkW
UIQxNcqSwCk8RC0THlODe+16cnZ3YWdZhKKGQ+V6NbWLGo+lxAC1aiWWf6zSpNwlY2ffgoGeD3i/
GBusTmnPswU4HEjazn5GSLcJ2rz24O65Oz0W9m6wFO1Pig90eVDOTXNOezY+Tn7E5+LtXGhTzDjw
P7A8MRmoQVy4RwqTzw3wGklT3uheW+nLX7iefIjWwDBAYyBhsdrQmAqNmBPz5Ss4RyMhL2DH2FX6
Dn5wvlX+juxkPCVBFnwok6I5+hkbQtk79OaPAH1ceG1Eh8Px8jCcW34LNMKgzob8fB1yynLoci7F
yDERLc6+iXysSWkJVFggX37SuVlIfIfIVKGLQQ/+dsADt4miCK2eV2mBulMiTcjxzurQQtT3qlbq
twFgmL/xUJQ81GoWbRZY8bcPjZEoR4FohQfSFkTgGBzmtoYSZxgmMoriMxKlz5df89yAontTbOWg
OMQ6KTUafRrndSyII1S6HSqs8LqGpsekieYrW+cZPSARC2U9aWDPbFL1fvt2kRUG0qgHi7yWbv2w
gz66kbp728VBt3Vh/2zhqUa7kCvnocaKcLsA1+/yfNL3juzahdqEhQwl3mNJYLvLZwM2XE9uesKM
4fKonAt0CChR4LuoFTjO3/7SOGiCBC9Wy8PHSVEWD37mnVGfwhpqDtzd5NRJqMlGERo7xHHmlacv
47BeeohlXYApy1m7zkPnBY65QYHBT+BM/R6DTcQYjd5/GiESH8gu0q2dxZ+BKkx/Y3W53K2YghRW
KBq+fe1wINkl/ZQHh5KkiO4Et2rUBo+LQ/t3HuUIjjbwMIzzsv28usKIwgpCv2KmN35egxKlQS8N
zWnnVFm7u/wxX2qP78bTJbnLGzlL48rbZ4UYdRjmSF6xsOLmAcPGDnF6M+PEY/wRApG9HzEuPUGw
+JOKmkkEQ0ufxOHhkM4musJuB4pRPwDFxRsnByIbs+8aaa3TYEez1lSnkL05Lg6BjWNxEfrDVtMq
ceUtzu1HLgI9WnnYlMRL+uTVgIH/Tecg7sVSdx/3YU3br5WL6lQp4NC4E/eEBcC5Lg+dcSYEQaS6
iKTIEC6KubdDZ2lTl+TNwNBVXXSbsHNtMh/NyKiKyKspqHpWKr50mR0ciqJNbzEDN66shjM7FJuT
VBzK/AAlVrtGSLXLTxQzpdSGBkFSVn4oHfU9GrPo7u+8rXTZCCmELWW+t29LZtcdY8zhPQOra8yR
KNKXcvwnmCxnbwOyPaiOlmo9m7h50+W+HSEUXVkX5xIdXO1Jpug297x3k1UK1N+6z3emmSM5IsQB
HOPTotzLYbhh9oE8U1W0t0Wi3RUt6fsski5qP9cHCBlYV8K/8z9nmXOOFMiG1gcuhOFQixLuzGGB
MbzVKro7jELbDGYLXIU4AK+ift5bRGz0EnblMbWsels6rgtuWNevfKEzURAaA50DmTOE37PMlVeL
IDJmX2t1XcDlhiMyG2xQ81RAOtb6Ggte44o469zUQ4SylKJoDXjxc3v9uCLE2SEIQGBrVE43jqkl
R+yuuFKSA7gy0GcfRZltqbaZLPLVm4F0n3KYvcKrdZ9NBO7crZJ04o6Vdm2KLVvrajt8aRH896OW
QX41iPmQTtSHWFBxQaO7DgJqZzbAdK4spmVXffeYJSPzInrRX5zmXj1GOb5qnIFQbcqn9qdNImiL
4ifZNEgCj00PfVAzjBzOuJUfHGsa8dYm1Rx1qC2bNg0PTgfJ8spvWoLWd7+JeaMoqpMJX/cOhWMN
q2854GyqRQh/UQ6GVknKwKxh/dhZ/WfkT7Shz/l8P9CGcwxrONvx0Jq7y7/k3EQmn08zBtsMy2t1
JMmJfi/g/SyruMRIOavie27UgB4Ww+8iTOS1cH7ZqN+9Odd2SUCPLa+1emBpSV9WI81Fpf4orHSA
9jL+CLRBHropdqg7ZHMKth2KXhTEoKXr0N1HY5N8CeshvLKszr48nTkIRl7KEasdHTCkBDjdMAHn
Ltq6vj0fmrSqvAqo8V6GCk7L5dE+c3ZSBqLwsTQQLDfptzMe70+ZtlXFJbYOYU8ONtiXcobMUxTf
yQ7GHu4u1ZVnnlvQLwJsg4wg02m1oLWpL0oIHpanW0FwylJa4GkshYEWVddO6Zdzaf1xaXNih2a1
kgpdPUuJORg0o0ZkSBZ4p9N1REm4GXfsXzWY36Dx7IIctZuAcC0m4tW0y7D3xalgX2t65ZHQDnZm
YqiTbMvyiDFbducIGiAdykP7pMrxYSDfvemFmQPGlVC9g8Ha4vxdHCqJ12A+Ws4+1FT1IaWVch9i
DYlWRV1Lsp0JjAXlDbqulyrpuzvZLHAPAGtnIXjMIrggo+uZYWgfKhJMXpm2pJmTcDrW3dxe2c3O
TVlicVpRARKiDFvNINqWXKcWoUBYCoqpK4vmMbChmnRm7HM70fW/sUQEyWzdokRIMXj1vKS3VWSK
iv2hUdPWjEa4agXkclnCtweha99cXiHnRvb181ZL0ir1GXw/S7LIF3ByX1u7WgvvEOO0x0YMCZ4J
mAwUxlQ/XH7wcpNaT90ll8Y/ijak9Y03lDFlMh0BBvrg5J+OzJ1TPBHROvM0PFOuTe4zZtM2wkty
P8Blv7JKz1WKaYAmbS/dRRO91iVrdY3RMTcHb447/Mf8IvruE4afitQdj2HuDNu2MdubbBT+fhAt
xAa6KRaecnlSeX3ndoFBor9R22Go8UsAqXrly5z9hUuXLXclkv4M09vNK8ZstRNTZZLyQEVo9/kv
a6y4KCnZHKpFAF8qsCL+FAOm6UZz77TUHmiu1u8a0643w6Ti+6EqrQc9sJtdT6D9dPkTnivBYAHI
dZVSID90rXM0GtCqiqdSXNGiHK+YFKZiZv6KZuxfhxpDUMQfztcUD5q9pZEGtpWdftD9sL5yqp6b
TDR8ulT+dTbD9T4ok9ZoR0lnmDC4trdIBXGuTMTRmf3gZHe2feh68X0mgtxH00j18PJAnNvyXz9+
FVhlocRSxEVEN46NePbJUtDYQhJzQ2z5fPlRL2LD9bqhP+hlb8BzeN1EEfWx7sqwQJiV4Ho+mBO8
kkGn4VrI4tjRvfIJH/rmzsSklDgnnuDF5eGxdDj1xtyXn7jN/MrM+MnlOnlCqymByYzqG3Ehct1c
kw+UgKafWgrQEc96fwupvgHtmLR3YTcb3/U8NXZG3qQEkYpgQibFYXR7VDtmkN/5VEf3wBKcfZVn
1p2kFH2SnVntu9TsdqYB3OrycLyU19bD4ZClptEf3cc74StjIXKjQyvJYdV9DEOafWncw45oCPwt
UADrri87dTIx5LuP+xlSZ1gOt3PU2nCwcFMuFOxlykvYZFT4cHdlN3+pBtv8EHRlfrDsGBpTFE+/
5wRJrezVtcLKualDEwiUc+IiRMermye5qMEwMwdzdp+fPmVhfUBvnRwoedRXjpZlv3g3VNSO6ZFG
5kiT9Nv9RIqod7qeKtqUJRhIonrZYPiZPZRk8jdq7HJvol/3/vIHOvt+7BAGGUBlqnVjBqiCzBAd
VRqp0m5v9TL7Mgzqp4Fc7MoV8dyTkF0s31ScucNjuMoFSuNJdT20RzTrJ9/tzcdEWddigrNPos5N
JRSxGcKttwNJs0tFny4bM2b15dHE+WNHJ5e/MxU2QH99+BDyL9AZMrXsbW8fNVek6xDS8c0Eth/2
AiBXDSFQFDrVlZvCmelBjw41VrohaA2zV8dNNkmynD5lkLoJWmxDLYigRoFxqjvRe51QUMVL4Fqp
68xQSmpLpHlY/LTtrIbSFU3gYI4NPHFw3F0ZiBQ1lhxBPGKnd3koz2UDKe5QwUOzAinHWRU2GiAj
rj9RSendOj9MNqLKCO3ITg91+16LLAhI9IPvNa0efuCNCuXcWVgFDo66tKo0B4xVSAK7uPIYoEI8
Tm2JLRL+r6oP9E+FGZtIo63id2m2ZCdSPz9QN8KEsSl/XH6Tc5EBehhKc5Q/cfxeH3cG/mL/UlrQ
dVTcRPRcbEqtCe7qFA+73i+JjkFubVSTgkPEi+dgj3pyJ9Ks2PplnGGvGrceNnzWPS6GNp5udvHl
8k9c5uVqr7HJY3HHRdTFzXM5sF/lAMhkGUujLbLyCQm1UGN9ikPd/+tL/tVT3i1Ep8fPWC9YHV0R
aqcwTOOtgC9wk4S441x+oTMRBvOGgvNCsmDGWm9fKB3ItrXc55E8AIgMVAJNEU8fNEDK3UW26X8k
no0/ublVHtHjZlcW55l1QjaFujPih0VnsJq7eoerqI0FujfWdcTrRvEJK5k/taFuDpdf9OyTCMth
RlFvgyn19kWN1kJDsqh4wiIongpLDYe6C0mcW9bwrzH9S3ywD+Xv/Kmtf/9u73+W/x/wv0ihvBpP
72f78z9+523UTgvZ/7/+877IgyL9Hb0mfr38kX9z8d1/LCUwdELLRZaC878JX476B+rYpSpiGtx0
WTv/w8WXwO+52rvcBdDqvmQI/x/gSxj/4Cjn6o+KnbkpuS3+3/+D5UDwu3j812psVv/7P/Iueywi
nLD/6z8hg60+Pk/nwyOyI8HKr6Bi8vbj+62GUaCusvtQhOY2UKKlzjHWyCm2lZ40w32TZDiC0CJR
4Wb0ZTRdWHO4Y4f4gDSkSctnUouD/pveZsf5YJd2P5EznYY/aDDN1M/E9Qv9Brs7Yf/EPGowNkVl
kUSm7DbPpyafyu4xjWWS7xNX1EtyDh8jrV16SCrUdeFmwu0swBGvNoxHzAtL4CLWbDd4smrR57SR
1jaW1ZB9bpq2HB5tLOOzO80V6ae+7W39qMKZJucgT5qPbUb5IsnTWDtNrowL/NZiK4NKQ63tRtN8
ia1FomVDg1M9nZ8GySPO3XsjqOWNbWNPhKsSvRsAQvDRhE88Usx8mhuBxchmaCvnl11yMpixQUPz
AFUDFmLf9aAeaTHZ+b2Rdps6z9v8HrBYB7O4l4VVI2/Qp+RmRktg32Jdpc+7Oi6y9hs2UiZq+9CN
wqNZy6K5CTgEml94FJTBMdTiDOBgN6Q/grls8ZqMtOGDUVgQV50iVNHzjIrSy2hRLLemU05/2mIg
mSGb8WBk7ZBv59gUnwe9VdXeyQL8t0WaHvHTwGfFCWQZAb4ck9ykADZo9BdIP9B+R3hcwtjJBX11
ebL4JQZZM+ebaB5MnOXsiCork6Ku3P3cxPND0HaYfGY0LVp3dj/EPV62oRHpu7KR04LVn+yOrvsI
AxF/o811X++LnM5h9H380o94spf+SbR9iudTZWo3aowRZQwFzFVmHvDudLF9M9WYIEKdckPrnjKM
TacDmZsIJq89YAf0KJ0ywO1QZqhBtnHblzLwQlqsBAjrIJtBrDZOM7QPKXFr8rWysI7dgmJxW49i
uuncOKEduvoNJtqO86sPfC6ZgxuPk4R8nJTTph8mK8WdHcsXbOozqYg2pnaA7+i0d7PRD+K7wUyw
vg5YstI9ltdZB2t+xGsZBb5BnxdOvIlpPYuh04HcNi2kFddfLiiyz/3siFvjED4qbEZnZn9Sa8Ou
6AGrlVjrGOMPYeFmixvUOHRPbZcRHky50zc7CDo0nFJewkJ40OdR3bh+RJ4dG+wp3Y3SjKDu6nkU
3WDcXQ7bHstvbNusudaMb7XT5c3G7wqCH1RPjjN5Y9rgrbsJzFTE97qqMS7c4UTkTBkJHaMMTzbW
1ZoNfBXHtNBDfzDWygvyMp6LbZp0lNw8YY9sBfSNURn46va6O4ybcUii6bcKx0L+0SoxUNksCmQD
xiau6V6V6AB62e6iuCjlF261FkYyGjm6BJh2YvvqPkS7pTnb1KU+vy+zxWL3FHVmUhSnDpFYhssT
Xl/yyZ4jZzyM01BbP0qqEPWN5Tats1V6Y9mffcAooIiN1p4BVbh9+tzjjyg3nO9NtEvxwG7JVLX+
J1+XsECF6YsM63R9xlPMwnTw1jUTCSN6khEoaUtT7mNQTA1jHzvlr2CEw6q3k9AwvCNW2XZlrIlt
k89JhQ+EEJ8zLaeNscmjGKhutETEk2oi65vtFMj2GxnVFfl7qqbfBpd0pJf0uoBj7JfTNzvSuuhQ
jZFefa6KaQJRi0/osKm6QnzLij71qtEYjyIJ3frWhzt414xNfD9ZTTLfDZKPWscoSJlOaMAOdtEb
yPEpWGoVDZZR/2mO+uJbFQTzg8VBszHcyr2Vqeg/NG6B2+RinvVBYNoK/xu0+DbKyWFuOzI3m7As
iz0+W9r3YNba70kDAjiK4GNAHq+VdTMMtvNLh9wFDps/u9GxygQm2+QnezDgipdYcjtG6X+oZhpT
NxiVBl+cSQXgWlOMR/ypqXbROCcfB2PIfoOdmr/5RmR1m0yKqdzjszvi7jvXGGb5TGILlzuzxJUu
HAOxod0Qy+Ssq+W9iMPij0RL9G/JiI/miy7mnlRsMj1xQc7ubfyGNnpbTeVxymOQhiwCfbr3my7x
023CNbs9OkMTYkFR+pp972t6V3yw26h7KiibpUfUezp/lbQ+TVYV7n0Tw9cuTGq45HmZcTchiRbv
dJIwj/qcfk6SjiEBDPJZD1rDwXEr05l+YYCYG0G4HLZhrTXPganVoMaxUWq/TnTMfQlkX8OrH+lg
8t00UtsgEOU9vRbT9yyfquOgkupDgNiDZpRBbrLACD+NbaqdUvow7nAlY/8RfXHLraj2n4TotVui
eVakrVXBfQA5btjiNZ8eB98wm0OjxcCeExJft/pkad8x7YOO3wn30Tc6DAjT1rkfhnA61QnOXyGX
kw+ZwZx0MOjEg5rk763T6Nxyq6Z57ifS0XY9affOrIVbc5DmrS3apwa7XiaZmfRehvwXy5UG29iK
Q2wXdTWpzzEg9Wlm0S9bK2+iWCvxNw6SjzXkn6cES/qbgqrQUVgaOP6uhgCP5a7zDdfA9Ls54XVF
4Yq50xSwj6Yy+K7PDZThbh4ezDGdbv0Bck2mDelRpBwggwqik6O4bUQo97DdMXUML8l00NoT1bDt
o159sueZBpDKruiGU+iXm7rDA0bhILhJxBj/FLEjyo0oKkCUWa25AI07Zmiqu08478Yf9BEvtopC
y+2ATuymyyeMEdo5eY40UIQ+VMJ9omL3wR5SpmVnGj99fBQ3g2vCxab5a0C/mLjfzCDGFzYMjAeF
X/axSoieREtNxS0s98GvQudnYE+/kxQOS+m36mMbCHHojKi7LTMTSxKaRD/Wupt88iM42zM1KQpD
pmZ96K0ie0ijKkRxnz5WkZhI9LrY4Rh+5PkEU5vS6PNTlyv3pk/C/JbNWPMsrDUP2Ifpe/q5y02D
X/dtTNYFY+Oscm7dAoYlXUvqM1KIbJvgSnk3ikx91BCdfzUxIzu5TEu2S2wwijl5JA9Y7spMznu7
EOJrMLf5MqABHUUdFiC6aXwuivlhGgUk7Xi2cNzJES3aLiFp282H2ChTz6rEd9n2f4b+pCPrsfy9
SmOcgA0Y5RS4kILqwZ9t38afnRpuT8SxehNnccp+O9FyX1ossrA6pW2k35Vtve9cK3uc5iE6NgrS
chnFD8rK2ptKw5Fmplfo0KihuBPIt7GfRnGxMaoqiB6ZExYl0chy04PyDdt6LOKkfhBo2n/T0Rf/
sIqu+KQynJGboi1uejuc7pAnlWC5OS1GNjtHxdsM6Mkv9HL1l0rQhkl+yWXw9ce8YyEf4rF5on8K
0Cw7jdfmYm87c3ij+3RKJRQuceQd1BbX6eyHNVuD7RUaxoTbqBXxY0BuxNyMrWg/lsSEd5Zvy9ti
7qY9h3WAZdFc72SVglbAXB3tShnW7i3uffMxx+UUxLf9TNwbP7ZNRONX36XhjTX+N3Vnths3sqXr
J+IGxyB5cy7InFMpKTVYkm8IWbI4z2SQwafvL92Ng7LKx0JfHqCAjY0aaDJjWOtf/xBdQoBaWx3L
ZjTX5iDrE9IKtMYZKza0NEEdHrXSuh6GOQrknMLCrV1ke1PyoWli2C6Wwb0TT8q5H7I+aUJHatrr
CNP6GBXYuHVW7ZJmsTTjhvuVaAbIPW/4QuWh7ellyAyzfWRZe2E3e4KKlFywShko4YmgpR3qiYGa
XfO6F1m/Rt8OH3mO61PtULs5lEPbOrPjn2ZCD5DmGG4EnQmCbtG1bBPy/QL6IapCp5yDGBfhoEtG
MpWT1Dv2TZ4+yX6aqLD9aFMLqzrN7LluhpOE3Lbfa4kWbQjd7ElXt7BlZ2w3r4jcjOhAaCwCDSPZ
77HENHAy8/GobM6YWUrzhVRmudf7irsDhdwqNt3qIxn065wMQrJXVXcqq2LAtKZTR9Mey43X9vPR
WNqbATLJHULbbAcHFhm+v3jPIukfq6T1NkRUEvWYFARQLB7jh1arrmpKrz2sDvIJdb/a1sBsodAi
+z5ZvGTrEyF1b9jt85iXTkAsebQa+y7baOXIgTNXGfuxq1Z9ghkkvVZ3F8dZsXPwICANLKdZKODw
tW3JZC6bIrXqfKeG+uYTvQuuuDZjXx76hmyaISrn53Eavrd4NR+dPBWHJC4Fm7x6GUhkpipcYPXh
SlAEnjUtEwoCTKkGi+lAJqR3NcylcUxScholRJWgqSOCMXIWMRDffe57zUOVEsoZk7z6zPH7vXKd
dhunJdHRgtpGwxmnbbspFINnbUbRv7LA1E6nOlwLcNw7bA1dJmN8684iNAExdn5r+EzTR1mVJxur
GOyDug6dY3MPS5TwDMtWTOhL3POxMw2oau2Pwor1YDHmZKMWAgZ0hf18icYzGPHlvYO9+SyphxFI
coAFcetkx6ootN2QWctOLYRq9Ir04MAyy4kkrTK6nqZKEtBVXubaizMeDJwXCZ5ZGolLP9BEMLqI
VfFreNXduTkhpcn3VS+mtVX47T1dvhHGlBmXZT2VtEaEy8yJOltZE5/j2tPuB5w6tgsq++Og9wX/
sFWNgcZZGhZR99hjnfTqj1NzTmv6RDpUWmR/AbL0lKO9kHedb7LCxSJCH5L7xo2YZ5XFeG/36q23
/XgKzCaXQAktMpQ6FeXKiaeKj9Xp+U3R1fmZf2i+Kxb8Bjlcs/2SlNUjza58UZ7Sb6OodY653Vhr
EjbKmz4R2UExVw2K0QIWIBt021czSvSpqglfmJ9s+oInv06T755ZEDo+Gy6eK4h3JVfMmpFrcVis
xT7X9fhQkxZvdLkdTDKbj74+t6+5kMuBa2bcGXpjv6QjITpF6jc3saznbw2b5amRiAADv6OqS5Jx
PFIcfGsxxlunTl+cSF9Nrjr66FeRUBB4iqhisi5P0rUxRVEiPoplJptBp9GuALEP8MDVWpXOucRf
hAgY3Dfm0lSbOCL5rbdq8UyHMp9maSAHtnqr2w6cwwfE0oqQ4+5h8clMWRyTszPu9TCdCbX2h+Q4
Y6F6NUQdyrO8Ae2oR28V4QYDs9yKVn5lXKNdi9aJuzw2VtWuhyo2OaWAE9JuuOHAnn4unRhoJWJG
blAZvb3VpGPY2H4RQM0w9u483NrFaGyx9pPf0iQt1waKg7AR/gwgO/Tr1BvbbcQk5qH2xTmzBiNM
KjPem4oaGS6XFzJRLcknMZky5BFuZ0bXoqKhr9d0fUSy5bYkK2UO4V6T8qHRGJ0g9jVuuz2mdcVW
+da1i18mW7ZhGxv6a4udyS72UhVE/BKBmUmxy7q025EXT8pTSy4jQdzVnvt8PBJxrc6L76bnyMu7
I45M9J6G1VFoJM6Bl68OZd9gi2A1LYWn+eBgZLD29fGQGrlL1qk+PmCbiVh8SrWHpe/LO12fCZzO
UaI4cWt/n3K1hFVTtCtssrWjZpu9S6SESHetF8c3fRFJyPXNe7cYyTHCS3RtOA0Ud9rdn8zIrFVk
1HkUgLf7h6LsJhTfFG2r2k2wHcd+dTOzF4/2QuZr7o72s+ktzWuxtGTh4INsrMBt+q3KRHvbdQ0p
TrRBMqjc/JK+k9rxzo1xf8T+TfzQ3cXBS1VzsBusBOXNIFcinQiXbVUnDzpFNP5QJG/rCqEqrWt1
IJN8fCqzDiIqdchtnyAwLYyq24LVR9+4kqO1Zon8NcMxB3niRGwJXF9q+To7Ei1r7KR+MSzHujxo
Pasi5mokAI0KmIbRqYqrJNXl0Z6EvgXNMshJW7TDZGQncpzkuhpEROrhMgWVmVYNgYTF8tMRuZ6G
acT37bGOWbVj/AKWEm/6hYFyYYDYobb1y9t0Tg3SfJKReL2+Uytsbl+7pDGuvMlPNy069EsgpkWI
rc++TbO2elaZoU56M+Y7s9O1UGbtcOuQA39SCheNfq7Ib65UtbGbxKZuduR3ZSfKR5bgkiozeOpm
dhfzabBSYsjNpH7A9tLB41IvulNBnidp0Klz0ypLbblAiEwk4fNdFJYZBdgjIHzpSVKqPG2+w8L/
PXLN5aqccYmAckVWWOOZ49YtYw+jYEW0jpc6waW9P4mOnCfmFHKjVeW0FrHmdeA5U0tme1R568zS
tDOYKTiYKaazk6n0PpFgPqDOzlYf7OV6SCqRhlmJ830jrCWY+1g/T90yHDUMDu5gIMxXfo4hLvqc
OcB7ntvZl7iRaHFO9FXFbYjasAkFfftmbqQflqK+pF5m4ns3zMOqz4idx+wnRx3aWtx8ptWR94UH
I/2pjFag8+M294bp0YDRw6DHQmIeRN4IwWJMorPQaNW1IVlwKPAvMGcOvYg7iYz491rj/Ltgu2AT
ADrkVhP7nFwIdE2oRmyjQiS++kqik1mLmasLGH5ud703EwLI9i3WXqYXWzOmrV3MctjHWRLTHMGW
MUmHWDbKlf0PUYpL/TyPxqvWD8mDULmNpYO1TI9JTzuLGt/bCjWTSW0QB6o7TU1cKuHbmFkLwJ9o
xmArKEsYsHGrXqe4MK/HiXrTVDYVJVTce2/Ui3VpL8XPWhvku54aNn8M1/hOTq522TXybIvGv5Js
YoPGvTO2nkicbzFcwzBLbOtGb11JotYc74XQgMdHG8DY0HstzKPF2mZj0uF9DkmpqvuzV9TuxmZ1
0qc6c2CJOglEZH4vRZSGTUrRwXy1eurlzMC2H+uwbGcvHNrlKodQH5YWPi1DY71jbTHtKG1/eul4
pWV9E4IavXndeJ3ygxfB4nbG7WI1NoGgRhuY+bRskizXiTtccH2C/3/ICabfCNZjQF1AWKIaRRjx
MdLR+2bPHOgzlys1S3O20xrV/+WiKLSz2RBDRPH6IAXZc2TvxrH20tcWlRMmJy9l1r7HSZ4DVngG
FUjWbEzbLG+UAQV4svnilBFtAL8RTEJZw73W+8RZ+bWHMCvKSUXUsnij1QMtr8jpq0TZfAyFUTwt
GTkPDoemQGi8SkZAHfwIiL2t05S2v7I6Ur8c4xULxWpDY+5sObbvZxs8whIdIYtNdFqGljpQx4d8
D+33nEpC0XM1eKxk/bmr4vkbBmiMiyGWXADzJBQdSEenLektDOHmKnac6ISEVKxbw74DQ39sY4Oo
Lk17dBTh5JHXEuwFF4z9dCHnzN6tlnnHWujzNbCNx0qjF51HecoZWL8NxDxQajbz2s1AFMiOpw0i
FX7fxHSkptL0wJ4nuR4wu7zzstz7bhgzhRVeHOuqRo8453P/3ZIm2ciRCYOvdWIXNXZ1b+WdQDWQ
93u9a6eNTbO3i5ZaA0JRsFa1yb8VsUGMoVtGgZHk7k3l4DpLhdXf6c5I8mWTTXe1zaacFs8IEjse
vkUZ4W+0QsXTlF8OWTuf4J4ZE+iaUxoWmW5xngapxiZuTbPf6arMgrmJpm3W9GoJxljGQZrY3z0D
gLVWRKDBKgFsMCrtRw8kcBau1iGzZgGPPjBarTdQUO0S6nSsspMXOdNDbPjadkRgQFKulYKiKWFt
tKX9dZ4nu7j1s9vJwyisxDdsl9EePzCIqrcNgN1hsNyUeBbcIRigOfvSAAyO6vxqEn28nT0Qaagn
ZWiQuwPBYFoOuAjnh4rX+rl47gfDGwKZCzj/AZOmBIA29tezpmV3c51wrmWj2GjpFD2S/AxSm7VE
/akEo1tj6aYH11TIZm3N8Y94zw/0EpKdIJVBsiKeMBg62c4JfwGlc9FNEJPLBa9O3Af1kApZkHqZ
NYLaTusQ61n2iSEYoEtZeddF7ph4KqdEKMd1/+IOVn3mIkFVM3uFCDxulbU9gyLpcgbm7kf3Vrc8
DgcoF1UQxX6Gf3ZzqmDDrCN9vLbN/D5y6ujW6SPjCCARuSBnQ7nLMaK/BtdNQhep1MPQqGHTFS7s
P4GAZm15rVy7I+h6YFXpQyqH+zEqyps69YdrXoT6qDciau1ilmEeO6CbpSoQfGeq3sp0JCJhKOqT
bBpnR94gHTxzqpMnywq7MM9+NRMNxBPIY77LbKSbcvDawK0mudPGyL1i6lJSAY4WyKyf/EDW9Vrl
bT4EKPW7bwBTOIL6lkhuBkEyo2P2EiMxrkLs/B1mcrWqdvlSdhxksEoWHARXnemQ2wb4GxTGlJ27
SBLZFlMJ7bzWPNeNMb21ZTVdK+lroGfds2/SjAS607bA7v2PJXGnPe2dAoykSHL94twK5r6NU59g
0xv7JXdJXBwF3rI0q2pem0syTWfyZS7gTdeVXbpesmkhirkqkeZw+UVNc2aoXN5lbUz97+e29UBj
L+yrqqzFk8rciJiTNpZVHfZcmwbZgrOThqa5DMNbOYwgKpo5MYPxnMyVm8X1B+e5aseKmazq7HaX
pUVDg2V3Rr9GLGm+GWXuM6QdzEje2tKgLkwi866zPbNbjaU7xZu5NqZmg8cbybs+7BE9YJQx4ZtQ
jIBJk2nd9UNb1JteG+rHuuOGB6ms8b7HieyWSVy1qWcRHzTGYPE+bat0IG6vF6RRJYn3fbS10g+Y
rfP/q3FiwQiK6csP/TQOsXPqFs07gI6NZ45M8AUCQmD6lGZLYl9b3GvYrb+5GCPJZnF/KIZDazOZ
jLCrvFtUweCQVeoVq55Zxx3WhPifR3qkrox6wUuG5BbrQTPNqt8sEcOOpujs8copovpnjTnwWZcO
u17SsU17LXId7Dlj+zlNJkvfj1mTnTMaWDIDZxIkAkHEhrde/Fpe2xPeBgf4qq3/QGpUB6qTcDa8
WrZGAOI0Rn2/tv0KL3uBIcUt5y/tazFbfMQRBC3h6rbz5rpPBg1EKivHe7ddHLHJ4NbJx8TvO21f
DHacvA2aPdKkaaweB6kbLUpff5gytiFa23zXxTLljVRxus2x1lE7Q/bVi+LyQg6YEyZZIizZOnVF
Mn01jWnNyD2VIKeafEiF5mz4YOZx0LDgy5MJzK8w3+2JA/1yJDqdP23o+9qdp7XOtUOrsJ+HafxB
yZuHi9VdpswQbGHfDyuTu4GmO+82PdO9bb1M+q5q7eUEBcgOO9MuQ11a6sPnIrgvTb8z8dkfxCNW
YPY5p6h+08ViPyzT5D3pbVSjfU1dEUAehstW2cnViPrp0DCvfqudZtioDGV1IEZr2ip8u0NG706J
KLxoryCAe6BeLchv4AE1n1w5We+yb8udbBlO5VP/ZMuRw9RqD07dlgkjur59GOYGOVvRzB+gnjiz
9ZfyajLNl7qeX2O0Mke8XQ1iWp2BpFNP3qooAedJY6pdTmgdMx+KTTNDi2V2kzggkvS2bcWWnSRV
b8kqCr1O1melZnOXaKI+tfHMEtZm9JolJIuVMKAtmFQGp5RduS9d46mYE/N7K0zjB8lg9SbX6uRh
lkpc+x35lY3PLKWtIoxLbRXt3CXLH+B8LXtmM/eU3SZh2AXUKDgJ/MQY259szWeKNUrlHbEH8Has
fvd+rAb9URBMe/bqUTzVleKaTSurXo1ag5tEjOR9nba1F3JE6dewZqwAP3b55DV9/hB3yXzSTfwg
oT3UJ1wzHjmRzIehrZLDSK4ReZIDPauZty4zQ6vK6XR8cvLMYYKwATy9CKd+JOv9oE+ue68VoxMq
udxFrf4+q3iKgyEFdDBAWw+Vvoy0aI7PeDE11k6totUCRBGydytYIQBxLVO3AIHdsQcWXeXo/He9
LpJ9XjiYOddWKzYLhxc887L+hpvnshnc+m2JTY4MDsc48KQw79LBqENhA9Uo13I38SyJJae0uWy6
vLgmlMR/EoTgXQSCbK/YotiPJws6epckp85oTXii1o/OigVlKNrPsPC6OYzxw9iPKJNWNb6GO7aX
uWNU7YTlpYgvWIg3o7l4d8qL/DUiqXOMHv6Mrdz4LSmK9GOoZ8MLoSORiSVn8zQ0bf1jbhfrfuII
IM7TNx5kNcgPeArzR+vX7q7UMvMy4ruzsWo8Nno0X2km28yPzTsMFm8zd3QeUz9acyvolH9Wsc8j
n7hTsk09syVxlD9Duq20rrlhFNWuNAf+iaVZeRBNi3mXZaq7nYv5TeXJq3QtQLfCJONtKfIHYYt6
I62+vQW3lNOm6Sguot64ir2Foa/diOjoz/NINiqS+80FhQ2QaXXHlPtz15kVcmLp9kyDZ2YB8zxB
fLCRuOdWnRzzOHv2koSIPigiw7e8LkCe7dx5YGkQR9raOTF+QuzymBOjxe1jt8jFvRrhjwH6OUhR
qoUA7NLBG0UnlgSTNMtgP/k5ajO68tPFd+O2LbOtN/TdSln69Mqq15DpLcN9Vst8PfgwTpKJf9dD
V79zasoPYxzs15mZwU7groT12mzg78XI/B7z2OSeUdH04IDR79M+UnfdgEMU2iLI7Y5dIz4hgtR8
qhkl7LLCf9b7SBzcyLePXS3tQMvj5CfoB3hsgnTECLmEKoYr9eQk77VdktMVpeVSXXkkmG2HvNuj
icrcq4WPcTNr8dJfwcIRmzitVb7pU0kebJ5mocacdcUqY1zVL+09qyV6GYZa4+WGxLrpRjEA52Hu
R7WIRRudTzHu/MV09wbmw0Gu2WKniSUL8WccroRIx/RbOajkoC9xsXK9ztnmTdyve3xnT9YwdKfK
kE607Ri3qFXa6pVxyN2LHRoF9RTjH5zbMgJxYv6zkqauzYelhbmxYUJCDLRwl6vCzEg6NrS5k5th
EVb6kumg2Qln1pxO26FKjeGj9FDVBJEBuymYVNFmZyFjcziJvnUe3BpW3gqS9GjwK9HU6N/syYu8
s+HCYb3SBJfiLmG4K9O1X+o5L2oOviL1JZ4d7WHCqss7jTmso6NdWpFcWVpBXnmXJ+XwY1Cmrd3A
JSviM6PcaVoPrQ0XVtm+zKGBpZpWPi9aG2VdgLVABeEJjDPTsVHt4EQnr36jG/lHomGxvWboyxy2
yJedQwWLu0e7lIFqgDVs2ZYrofXLdWXOS6h7JC+ngMv34DHESRpQC49FV6lrnT2/S7y+S/YqKrEF
HDAuCma/iS+eBe4mGkm9lqnur0bdju4H09xVYgJThIfjGPlVxqj8Ayyp++4KZb06mlO4gGemyFdV
puafIBTqfWkm4zBgJ/oqDbT4h6nE0+y2VjRbm0qTmX2Y65Y1p3CYfG/SBHummmByF2YUI5togMyJ
Dby+LZ1JfYiEdmm2EbYxB8JGL6C0JolzZnxErLuHK+vg0ROVSGB2DnfJvC7rDtm0HBk33A16ZH54
s5D7zshpf2ZM44Is7VQERAERk0A7G5jt7DTLPBxjQdLJGDKUcNSNkzZ1vBrKLDPNq2SeUvN5bI0i
x1DByOf0HdJnAppmiqwb5YOWi7q4KaWhx5DiLOWO7W2zaErLMJqDzE4D4rWjez2ks5sf4KDn/iZu
ppQS2/OG8c42G93KoBfqDpnd8ERiIP9kjGDFrd0kJdQsnosntzN7bzU049yvXDearoG0p16jhSob
dZdY3YAJVfydQYJ8qerFzVYoi2AWWD4oErERbsSgeV0ru4yfOByL/Knvab7wKuiLnU9iGAlqtI31
bpK+Aa5Qae4ATaOoY+5MzbLiYS29upM32VR0+QMcImsgKbyJ5P/Y6P2v6Nan9K2rKWWHz1RrWMNv
daO6NE6G//P/HSlbQGT+f4cwn16Ln++p/Fn9xsq+/Dv/zcp2rf+guodYfbH8geJ/ESn9d+6ya/4H
31IBxZrkIibo/2Blu/+BqGoRNElEHGgdVPn/m7us6f8h7AgHI3JncTLH08P0/zfE7E8a3Ys6Fd0+
uaBoxBB92BfW9j/EFCgWVSp6DJQpNXxxV1OQhdDPCrxoyBB3UQQcDf8LacUnAYeNM7QFBRy8G/cV
XvCTMCfy56SC7slYvK3ylVEwNVCV+ZVDzy+3n3/oRP77MVheIRKh1BafvaGNqCmtckr0FRF8uPVa
ayva9RxO/XpUgZ2+1PlTXuwauJHFoV3WrR+m5BblDO0CFe/bR80INfcgiutGW0V1OAzhYAT8hQOu
ZzOvCResQcGSxhVNAiVsQbVorCEJeFfGNTbnbr2e5PHC2yVE92KSGsI1yl7zd+vVr7fOgqHPWkfF
Ake9XKk39dZOkLRXwLF2QpQJjpTL0fWvKrjfxALOE4XXqsnXrgQ1WUVfKJj+tQ74TTgtdTQA+HY5
n2Ndpo7r3JCsg9ZkGKXnyzqZ/PiYZfIud9C+OEs8h2oR539slv/RCfxTF/CnpXCR+V48VtG2fU5x
JcTIUXXMY3Vo/hvaBAAAv2++0IP/Enx/XgqIaHmxi0k4nO3fVznCRIX+ijFd4u4lKcLuiozQpD9N
hJPV8s0WQWNmgehey+pbX1wbzg1mAEHDYc/yV1DYwzno7L0B6TX05tvOf8rdKaz0G9c8GC51700q
mRkt0X6eXpT1KEpwMvkSj9dz/kNWX+yfP74OwlRhX7SPl130++t0KnHn0s0IO/NCQ9xA9whhYmyS
+GpSelindUhpvcW6PnTlvJprJP7Tbebwf1nJsBQ9zAZuSn2TtMdieXXSDy3ZS3wBsHgOu56m8qro
+nUz7fN2jTzHza7JWyWCMIBGyjTpLAjy9LnGxv3fV8MnmeCvHYuTu85ZyCI0vE8HA0qNCI62WFYF
kgVEs9iOzt5MNxhlMMQlu6X9KjHys8781zNJaELXzSGNDcOnb2k5S8k031nA38yTn74WaR5dJ44N
XbnhEm0hWWFPvqt9jsOxsbCQWdzV31/7IuH+tDptF6dVgkCFz3t/0n/VQIxuV4l5NULHChfzyuq7
dTlXb5Ma9C8kWH96locDBDv9st0/i+dszR11KE/LysOUhkyEQPewEveIduD31uXm7292+Xif38xn
7s5FhQoZ16PfF6pqrHoxHR5kDtZVnbWQr6GGBcQqtGAc3bfcxdg37xlOel9s+T8cLJegZhSMl3AM
1Ce/P3me5zbHUJFXRG7JIGzItkoShPj39/vDU7jYfZStBoE66KV+fwpEOLOyecdVMgCUj1ULnm9b
6ov18dkw7bJGUQZiTImY1cBp5tNnzFOrrqyRwTVigTUBSWDk8Nqs0fA5ZYitge1caTl0yJmBszZM
XxzSf7gb0Ca62MD/EiX/smD8R42w+BPAJpQicmSWyxz5tR3gxuhKwinvlTrEDn7YbvfFU/9wGGDB
a3IM4E2q4135+7cFJIOfVsT4PFRzviXVBgjbh7mevhIwYoDSRs0XOsw/PpFT1dVNJv76ZyFkbrR5
PM1MEzPyQgKbQRstXeQG0YKxTaMxa1sy/yuP7z9sSBR2l7CYy0LCh/7312yiEh2OnNWqNG6cbgG+
FMpB2FN/KM/6Yrn+8VlQeC/7ns0oLn//Hz9kZE+Jluc8i5nGZlKptq7noQ5EtjRIAIwvtuCfnsaT
sEmgxuW0QY/429OGtIgLFsgqHx+lMieG0DVjESLp4BbaX+yRP+1EviGVnuAvDtLfH2bp8cy4j6bJ
TGG6mgiZQqeAwvL3/f7vV0IoS/oaakjsAxn7/v6UMV6mmGA8PmAubRJFv0uZ/1AOU0bTSr+oyP51
dqLNRyvvky9tCwx7Pi2MtPWtEQ8YfeXbXH9oe6bdOMZJOOX6N9VjK9MZy77PoaCL5AtF8GeDvssS
sTAkIuQEbxgO7k97L1GoJZkyXAqM9G3pqsc+Q6Y5w5tc9TXMFuydmGujK5nKjYyB2bqlf4QD8NXm
+NeO5M+BuStOgZdwESrE3793NMMr7qdOX03L8G6yO9aNbm8VUce5Cacu1RjX/P0X/uOrU45SCFwM
AR3700+ctR5hRmjMcWwGWLuQc6bWPwtUIGCMdhJgoXROxxozYqf1wJbtj0r6wEQq/+pPcnnSb5cn
9wqfnu4PTwGBGfvvL69rnkFOBhR2KCbjOi2HiyROO+hZC1XTc24uEAMwBSZZvl48ALNqa6l7B8dP
rjVbJl8Unf+6BGg4aRKZklq6zXl8+fv/ODt0+CokZWQLLKwmZmySXE7jsK3Uqp06gTolOZRN8vH3
X+NXKO7v3wBo2Ddtfnt8Mjklf3+qGYvZLFJPrXQDX6zyQ9IgxPFz3fxkzwQEMwXIKKJqrSXrXmz8
5Vspru38Wu+/F/LbOO5N7XtC0BUKRmQw5/TGORTTLp5g3eehW+HcA8nqJzx4ok1sb+8W97gyKGPd
mPs6/papF5mARp6n/DT3XzimGL/Ov8/vdjlIBKJtiufPsv9FE0aG/IbrptvZ+kGj+3Sdd+Xdlgx4
u/6FGBQGrzeReqiLY+TRtT54+ZGxL0YuK4Z73fTNgJoct+eLq1o6PONSP7jPXrOraGvrLbpd5W/a
dgvxwgs6iZlZiB6w0cJ43YrbeFp3w77uN860ibJ9YV2xsvG50eJ3szhJ82g1r3V1sqfNy5zvLHAt
sRrFmdi2OVlZz/NLYW7G4Ukm90VxDRfGGa98eignqH84yfOcPkvMvTXmcsSI7K1sA0rsX+RyKAnX
6u7C6MZ4GfdRfYBGdDt0RxPz4/ax9gHkWVcP01uGyCS9qyLcA7d5EUbZynwkdKbSb5PlmnIcMRFj
oYvnbrOCKkqb7VhHGOGeg9xxU0GxM6ZHN7pvx9DDbVtuKV80b38pRWEYtO4RDqGn7+QL2j680HJo
UQP50Sv5Zlw5USjGG93clPke88YGCZt2QAiVIXA2bpMo36TDfpE/yuTHXK0xhoLPoS87u9u4ZQP5
NwvwJEEC8Ir/R7vP4U4i/5TraD62w85wVpG9ny/c6S9u+H8fmHRPLnseaAmT8V+WRv/YpR63E2nw
FE1JbTF8M7IjJWG2jrXySWa4X3uc61/cif+6eTFcJNuZ6hdIx8Zv6PctCuG57rr5UuP/cnSRDDy8
AsHL308CLIL473zeLlRm+Abr3Ex4Zfz+nAupokWnqFaTvIF/haBSmGcrCtAmLG89rBv9e9M9qPFu
tt8t+2eP5E32Ow99m6nvk36F2qJi+oxmT2K4t0bBN6Rrx99OF+p3Ehr4GXrPGYLpalxL+ZycL6Oy
O+1IUnrDUGOdnGlabDMYKQOPw1V8cE8l5HmxSY7DCd/aS7AU//E29LcwJK7be9MN4BcKFVbpqsSA
8wykUPsIf7fxtSyumnFH/KBfBnurDKoqKN7k8OCl95VvBepj2cQEx7WYrayQ4LLpwdwD1TKXTotQ
d56a5Q1plhMdyWogCs9T1ylCnh4Zz3PXXTfJzjSgVq9meQ8i4OFbxthr3o7LSk4nK1uRzdejk2w3
tnfo+xdGt8M5Wp7q4rG0cchhl0nju4eAeiinw2BA/WlTpkivEM/t5sbqgcOgI3btrSwP9bhzmXaq
97//4v+qtegZQbLBODgiL//7++894Pzstgi2VpPI2pWTyjenwx5Fc+zjEjFA/t8/zSB/xMcfA2Ne
79PqMgW5g3gSqlWFB2Vmg+JNrVkELoSsVYVU+O9P+3dHB+QLFkUOgg5ZHB7v7y/X5f0FnlcKnZ7H
pL2EDR9b0IchkyLSYeWJ3J2RS+Uhc9d7aAPOF9fP5et92k2UydSypN3yfX/BIv84KDK3qZMx533n
xec6L1Ioaabff7Fr//QUhiPgyxTLlMyfX1PvFy/3WngptfeewiML0Lt/1YT/YaFcAtJNTFiBxPEr
+f1bmoUvLbye6KBcZ1MsnXvROqGvMEiLcD3Sk/7+2/27ELo8C7AIEaoDsPGpLMva2i9H2SISqwXc
Le3g68Bo0ZAGg1OtogpGtosR3BcH++eX9PBUAzEH9gf1h6rxCcH0mmhpHUR3K6uaXpp6Qpjqnczl
R9un2hcv+Lnx4FE8BisgihLmg58doDI5VzE8cGBtwx9PXK9NDnVEtP7jZYhsRgeZdv/F3pksuY1k
6fpdeo8yTI5hcTcESZARISk0hFKpDUwj5hlwDE9/P0RW3wqCYYSp1rc7K9uqqlNOd7gfP37OP+yx
A9ry+FrfXUtXwGFq9AaMRXJ2NUVNARgFerVdZJDqXZ33yQ6dDItuGSx0e9irs2Ifb3/Lq3NIYQUF
KcFrhzSbp/9qgxqRiuSERFO2EhUtWqV5A6Vpbw8TqHolRWmx3aU0FP2+x0BXnbdk6K+/6iIMb6Hl
isgOlkvL+XlxCuNMAdeeujjQwK2xkwlwP450XjNRa+hm98Pt2a53LpPlLHJJU6wil14nB5SXrCBT
kmqvju/aAY6kChrVqemjV50dHZEt+NoVv2+PefVRsdXioCDzT6WattVqhrBSu5lEtthDlWlA+eAC
YgN13dcQHbym6n+nOaL/t8d8Lg29DG5YC5D6UHTgEYCykVjtJChsilb2Qb4vncc5PtK8PaAP5jRP
dm286xtlp1ZkjECUGtBH7uQhT6zmD/wb+qLz8BUFw1k54QEyq18j+UQfn+7zMQa4IKqHvnzD36cy
OQwuT165s5seFhiY1sdee+LPgDfCHyDg7ZNbZ+nyjyp5vtOCh7l8uj3Rq+3DPLGVRizQoDJHK/By
+zgw3MXkpIgrVs3HYGgUr65MyG0jom3CqoyNaH4VGKjhsHOWNspiGrH2dR2HarLGCIVAEoL9BEiM
BMIF91nphyzLfs9GBAJWjR9lYT7enuirI2sMT3KLW9Gz0/iLczJroPi6skbEMkl/RaM2HOxBCK+W
keIjNob55ewtivOzuzHw9QozZQqCVMxJDq7sc3s9TlujTmK6lKo/qSGsuNjmsTV1+BLlWzfZVTMC
+7tlXRdrdlWn5ro6LZkYgCp3uE2WWUujqkVvEihU3o5nMVjT27Idj4Uri7c0ysK9lbXlHv7dxul5
Lo1fnh6koemHUm3mt9CMudxVRmWLMW/GcW+Al8jRalIVwIRPmiQb1RX4NvFBBRp5UrXwk1TontJh
jc9m1PpFdmbDz2V/DNQUiOphSsFeoZKlwyOE2wI2jQNSfIzoTDndUbUe3frMw553KAzcXgtAloBx
SY5B/Y3mi94S+5e/cwjxcPYaChxIUs3Z5yE+dnDByHh2RsVgDwF/NPpdaIps7PnXPolYvj5xhCYl
vYTL1ZAJfhA5PDjK0G9jbQRoKPLuPuMhAjFI84YCY4W+FPsmFO/LroX7I6Jo45NcBe6lWQ6MgEIq
AmrIm13+BjUQMZQkngIYKym7GV2r0VF2lfxsj3YI03U6zKFyvH3krnc+NzGat9iLP7dml8D+4shl
Drirrqn7/dzN+77vgd4kgEJDk7KIueVSTRODP+5i0xmUuigWA5FgWG6py+GGoocEqQzdXn1v/Cg/
EFvUz4igWNMhDd9DhwimA/9W+VHAFqGd2WD4/CAp+rS7EQMdDCDMnfo034fnsdhr+T5HyEf85O/9
+FfvvgOjk9S+ox0VvSNgQws0vi18a7aQ4uk4TJrY3O0gG2ZYQOkfyunv0UTpcdrBN8HolcCa49RN
9qp64E0hK8HfTfqdWXttvk8Q8sRnQFB9OOD0Y9d7p9jb/WmhBLrg805K7LeUMqIjHPla+EHiGegd
kXUHkDJ2xaPxbn7ESh1GfPbJ/kvrdiAQohRJ1JNWnMzEd03fDH8WDqxDn9rz/NblSSeR21yKWvpH
K9yX1gn+aua+rXC1b45N4i2Oz+q5ao+d5hcqrPy3FWpT4CtduD0+/yEKDegozLo/dWdE8QS2vsMx
+dom74zwTvu7indq5EUP+tvxy/A7v7e+6r7yUPxCcU2m4hCKd0jMDNNDaXQAk4+p8RRMP1C4qNIf
cf4+h1lq7rRHcGqhdgc8TYn3luq5P6M380aEvroalo2zCAdiVLx0NVYZnJJpwKOCmY3TTmwDt4KO
bVPUMTCy10YjuptR4/NiG3NWZKas8+1Tcp1APg8PvmRpcgCmWfb1i2MSi3KEs6p1e6EWh7LBmp5i
5TBJX4HfytcS9HIkPEBwvgAEZJ7/6buA8S2gANR8bNOhWH85vsaEE6sJ2WpKe5dHUQcstf8Id5qq
SDFuDHYVh8jLKfQI7iZ1CUermODEkd3ZLYQ9vOTDUzsFb6jQHytYgDtjyr6FHZsBoX25u73Iz8Yl
q+DAuItVE/ci9mmr4JCncY3wstXt8wT4qSb1Bb8BrBWJRdMnauf4WBoLBkLzwA+M77rMEgdFxppH
j3Te56RphzKL7ueBOhDGvb8A2zp35G16Dv9BRscuVqgvxl3gdQGeGrd//vWqkUKwOZcM30ROfNnB
L7YIxCZdKi5eOFKp7xvRw+oC7jmQM/YtVqJQDP4ako3n/VXavXhr6ehzLVAKgc3m5ZiQOJ0Wybma
NK2effRcfMvq72St39PIUQirm4ZoV/eFsdjO0K7RNUSeaVdcjigDUNWmBBJF4aO7y5TvGfJYztAr
b4ep/vSnK7r0gp674oiJ4ox7OVZclrK146bcK9xFfq1SjUOUhDijHMDF74vQde9Ii//QtpT392Ld
p3EDo6ZOqVNcDuvGC5OxKGGK6rKGWdcegNuofhZgMZdpKLol/ZY08HX6sUgxLzVPWuG0Hp1VcaMQ
rYZMTVrutVFik9ZRZRwkNU1r7oNzoQNA7qxsQAwul7uuRw0fd4nIk1r6x2F2ESgm9+et+mwjeDl3
KFBoINQG+s6pjjQTbNTcxTnRjHMvqAfEv9jCoxXtRzG/v/2xrzfW5cirVYeM19uI3TCyvbdHJzhI
N3ZhaAr7EG55OV1fJpdjrY5NRf3ZJpzl+7ZWvk4O7/2oN4BBhjujezt3D5hl1Ec0eaONCGeyepcB
jnEJq4QCqmQgPi9XN49hA1d9RBEQ7VWvn1roiUqx5ez82kqS1vPE4KIAFbk6ouEsklCJ8POGPYz7
iWrBjhiQjAtjqInRFtjgla3rmqCM2LiG/Sz6ezmpBLy4O5cQq5Mx+4Gx62+YCVCEtODNwM1RBvWh
JKeOMts+03kM6Yps3c76dVa5/ARBADRQOQbZePkTwoZmJZcjUiPyaxUt5fTCjujbJ9hJLM4EaiPj
+xLJvV1nat/MSYGITSMAKbFgh+/H8IB0pINqvNUc+l4gq5uQczpRXnmRAk4bGcY/vmH5wSjNsNF4
erFslz+4N0RiaMBisfBS3lUSRdTQrI5Wk+4zazpSrsIWI260jRvqamOY9JcpCQHGpeSOI9/lqI4S
QMFqk3S/EHWPiBh+VYbRw3nhLyNPnf9mMNQokKnmJU+N5nKwMnBgnLUI37txE3J7p/Q0Uu3vvkKv
jr7tHwYP2C1oYYMCo9CtX0GNwS2pQxPR8EC68XtTt8UJF0EfDu2+0BBk/PPBFsQZuaixVPZXMwva
HnIojNM99csTHCZfBKbcoX2R78bY+n17sKsbnpnZdBHIx7hvsdy4XMZJGQG1QaTdo5JJ0SmxkLhx
nW8Lw1LLbXnOo8HaiFLa1piry0hBG8xGFz/eOwHYB8Qc/LKyOrQgevVL32oHKhe0sWvtmGrW6GlR
cwoj3b1LSd29AkWJmceZNSrmvR04iFoY9gZu5SrTYk0AC1CnoWFkqWug2jjBSqcciRJE5Sj7PjOy
d3r3vS4DpGb7ae+m0aOTDdX59pdYPutF8AbcYy51eYZd3rDr7HS04AvqGRpzHKRzpszfIexv1f+f
26j/GcWhGmRYSCUtZIJlI6/RVA7Yo1DXEb1Ms6g6qtiZ04enPK3mw3sIVNV3mLnvIcFpp0lBrqt3
tZ9t2n+ZzPk+ipBvUoYZP5Eo+kbgrc6DuqjtaMbHtoHGcns9Li/Rf34phG8TyyQVaP06miAF3AyB
EuEmX1lvDDd/29UBshttmJwr3riu8XcUhw+xNZkbn//Zr/xijXRK6FTUF816GKLrcnpUhGZPO4gz
EXenBIL7DnrDqamz7Ig+t+6roKJbAaI40MIYJ+zoEKMHWZ4L0TRfw2H+fHshVo9DVoI80aV+slzr
YCfXnstjogy2irT0HnUUa2/UBiCTPc7fzcFt88MQlqU/d+4XkDfqDsOwcOO8Xh7Xfw9P0ciE3UGW
vEZQxkGvSvxek71sQTXAYP6koMo5K+ojrDwI1FIZN0a8PID/OyKvNEzFTMycVkehGpHqo6mwyC0m
INTEbD/GhjeXDop50WScaolcCqT9f3bc/2cf/Q/ahy/23LUlxLfsG8re3y7JR/wj/7GEoFVJr5KQ
8VzD/l/ykev+ixufnMigbAGFaIG9F2XTRf/nf+x/LWkA2Gnqf0Qd/l/+H/lI/dfzh3UxLASpbjpL
r3VlAnHLFEJcBs7lDYci/5Lu8H85rqtkJzVndCVk1fpmP1cnR1BenEM0urIgSE4vluXxnxjwkmfy
2lCsAHAr8PU68JjL2xJVg4IXQ9L6ndGbJ7uIv2ijqh4mHUr57ZEuox9MLyZFz4v8RuBTiw/55UhR
mpUjYbj1VXN2qcp0k4+XTHWwFbs9ltQuPgBarB8y2VRfst5Mn24Pv866/xmfaEMX1TSX6+hy/Dlv
hQ6Sv/XtWhk/zm7fHpG8SY4IBwZPIi4Sfw7q5Ac+AMmd3bfpfa1Oxg6xknIjz3u+bf8Tjf+9EqQo
FM/pWGOMdPlLatlXvaLzebk1UajpsI94j5YX7bbIysGq5ICdJ6uK7qNAa966iPS9KYIo+hAMag+r
c4pArEEv/ZRaxZIPd/Qtu6H8PInUPsmhdDfcxJafs/q5WA0uXig6P/gKxyTGOEuTce58d2oQ1tUl
Wp8YK0DRTEb7rrTT6dPtT/XKnrQx+1nasXRb9PWjL051d+yQkgaVgy5voTsUSwPTQkCx20rw9VWO
8k+5ROguBma0uakXXn6LyQXcofYY+mBkNrbUEYrkXKqq7PZoF+VfMGEsDhZa4Qv3VMsRx2tm5yOi
STg35LNRvEt1R2Kw4eZdQ83aCv+aC8gcihZo7kFEElEpzejMOytJaesYKDof1AnXt0OCjjJl5CSd
kY4A4JJvbLLrNaSchKcMIYTJkYRdzqvIYhlOcdD6aYtgM/IG0jMTiiLB3AYbd9vlbbpsZ4bCTRQo
ElhkU6weSa0iXRAz+LW7sVTe9iZad4uQjdwFrWO/iywRQQBBE+JPNwlbxEQXikgCQWid5kdThyC6
Q96izwgLJpkFHctuW8/U+vh4e6irPbLga1EJJMG0IQgs/kEv65RFg9RI18nGn0Z1uGtHgSoC+g4b
X+y1UeikUUfTMcy+qiFXRWv2Y+HUfoFg6ic3EM4pQLi/2/haq1yQzwWwgkO8vGbBVlC4upxNg01D
ktQqXZ8W+tjZaJT05+S2E+olRiO/iklWPwO06Mw9ykEW+okp+sw7UhVEsyawOOmbpA8p9KDFj2I+
utVgiG+v9zOK/iLiLNeoDTPKYe86YM0vf6I7IQMwlxowZKWuDjAAinM1tOb3BI+s0zxLezdHI3mj
pYT7XNJwZFXtU+row97qe+0uR5zubi7K+r4rQ+f+9q9bh0P4LwjpO2DTzKVmtCZQafnQILk4FL5i
zqqXNO2HUlYIi3LUu1nf8iK8uraW4XCOZNfxhtOxJ16tRd9peaOKwh/K+GBrlfCk0T+ZMv/cpBMg
jT7E0ACkSq7T3po1YK3i/e0Jr0PJ8y+gBCJUh3IRT6zLX2Ahz6vWtVX4sivzQ+tOuZ9GSE0QAzX/
9lCvrC2XDGeMWjlA3XXTCMGjuOLtkPuxJZCrEcouQlLQiyUg6Lq2N0LIZVIOq5vaMSA8h2UF8HdF
jYH/X9iJPmW+ZieAWU1lzCkVa/TVycvrRzRdnRMOCIZxSPRK/heD09XliwocOqECXq6q48Cl6Jwq
8w0zVXiXVRM2d7bUcU1F1RFIWOuV9M++DdbsqhuhZh2xmTgwoIVgzt7iMbYKAeFE+UXV6syfa0e8
0awoPUpHke9wgM456fH0OU70ZmMbXQ1Ko4d6k6tz0cKyNFbbCIUUJ6wN+qrJoMmTZFNj5FhbnJzi
V5C2EIPRIZkOtzfU1SdmUGzvAXJC54fcueztFy2mIOtcLY1U3R+7xHloGic+0WjST5Owk9OEBayf
ZEX6YyiUfIMWskznZQwjdD23fAhjNmneGg051Ik7V62j++kYgRbhBD+IrtE32lmvjGJSMuSPhxiM
SMgqOui55PXqRIbvhK1EA8rR0GQe641VfP5jVpOhNM7/8PohbV0jH1tnpmigJQbN26A+Dk4y7xSc
P/Y2vnyNZ4pWveuzaTyhlVydbcTw71sE9zx1hqaLbU72FpGPPtu4Jq7iEtRkHSoYaQ4MQU7w5bdF
k0TLC+rsfpPXLeERlZNqbPYjJKzz7V10tcpL7kuw5+5feur26vXeTLhZd3OkQ7a0y/tMVyN4G9MW
J/gq+MHGJenFVNDlcFK+vJwPHFKJjxCjGPg407CPbV+NYXg0vW6eOgkI+g9nZWlofdEc516h5Lyu
gpDv1PE8m5lf2Vp6Qp3XpjAF/v32KFcnkFEWtpbB8QMft6aRJ7IIe8BDmd/N5fiznDXroW7zUt0l
jhXfIXfa3JmhruJZoyHZc3vs9ZOTbg4Y0mcU4IInX+eIpNVyGFB99kUrg3rXd5jw7BMNxFVQGpD4
81CkZD2A9mM9CwHAoIyx0R68/qjLTbYEPkK2cNYIpc5sZ4KOlvkpmch7p2sMD5+f3GscFEOHftA3
Sn1XUZYpA5NjtginsKGWrfwi4MWV5Si5U2Z+HiNQFkA9QdU2sj46qZYdsyR1T2MTdafb63x1Ep8H
XZhoS70CEtzloKbdzHhPdQj2O63Yq0YlBTdanwnPKJV6Y0VXxUOu7dVoq3R8gUFaRtli/xO4mAOP
c6v97DF68Dqlqj6Xlp1rdxiaTH+TADeTN1jogp9xY0s3Zn39aXVeH/AvLEDZcOqX//7FUssIHVRS
hsGvFuZ+6rieQAIYfgjSREpabsTgqxiE8ANPA4sGCs8tLrTVaIaKWVpXDX4Q9/YRjX+bbg2mJ7e/
5NXrAMCMyYEF6U6dEoarfjlMgeePkpiK9DtYGhJHBs09mtUkv48OyTgSSXZKCUIk1SnrCyfeD3TV
v6VzEdybrak86VpsJ6gSzvaCCUt5Ptz+fderwGOW7BCaASRUlH4uf17TZ+gRRm3u6xlL7cCiOMpk
UDZulqtDxFvW4CkD052SAHyUy1HMGvcJFJ9zv3MolfclELhk1qe9uegmd431GZ9LbWPMq5mBp31G
EGhosQhAlZdjjnVXDAUOHL5DJv8lDkTxFo7z1uvv1VEAsS6ozaUUvVq/tFV5vOhT7wdV756FHQRH
CD7WRu5zvX4QcHliQn2jt6yZq/uSSBDhtqL2vqVkg6cYuGD1yqS/bQQhn+yiezfX6RYR7pWp6SrU
PuZFhY/W+uUCBtwvlVJSNeqQ69njpEVfqwTk9IcbEJI79zNQTI3WKa+Gy1EyjB4V/ur8ConXegfA
H5itltgfbg9zFVHJGukT0a3j0gTDvoqogwwxfyllQS5Aw25KAK/Xruj3eRnWx9tDXa8bDVmdGWFq
BPVh3ZrAe3fM9MCufWAJ4PIjYR2sUvnxXwyCKzfFNGyuSVkvl002c+aEhVX7g8R1w5mi4MENA7nx
NH9tKoQHUn60LEkqVmdoEEUUzcpQ+zmSrMgDUuzFpsTYeMhcfxt6aGJ5uQEJEJyiy7lEiZD10FIA
wG7Huaeojq8FL7e3vWzqjW1wPaFnlNNCuQf6S6f+cihNMaYodIrSjzWcwpCqGz9NyqxupLfLslxk
9/Tml2cZ73uT5VtfLRFdeQpp0ICzcMxPVGWUH2mfB3c0A4cPsVNMG+HhKiWk9YZWGx6jvMg0HhWX
s7JDfBh1JBI4QzL3m6CxPyDWZyIGVmrtnTI67l1uW4k3RHm/kR5df7uLoa9eZfokcHLMBjSuqugw
4YG1xxFWO0TtmG1EiutVhacAswg1N8rmV5vRwlFb4HRFpLCt8kFvc6w8sn78pSHTekJCTG5hxa+j
rtAQQ0AmiQY/dJBlM73IR5Sh1Kca512KJ7N1ZzVa4iD07toHAwuR+ySGyZOJPD7cPtlrKBEovKWD
CleMHgEsw3Wwr4MmQIERfVsjrmWxa4c8+5KlhbxvUuk2XhKm0Rfcygtnp1rENdDfRjoe6cSMn3qj
qCNvdMP5Awqcdb8rZrWwDkHslOHJyGEHPU61MjlHMyub1kOjVnwrogkkx+05XGc9S4FwEfoDvAhY
AeXAi6XDNAQh7DGpT50iGjRtqxAVIcwM8DvFFfYOhjeIOqT8aQAMKQDmY4QyzWeRyEDZWxJ0vocw
jm7ddXMCCxqNXegBGz9xtZ2ADFCuWQQ/SP5IOtcwB3RbKssMXONsgXJsfT3Jpk/Yf5W/LKzSfhph
Qq4QFYkO4lh3q3Q/96kGqn2sJjDvWjLg4uCUioZUmB68x04D14jAbKGjt6mY9I0FBeJ6FVMW7uAS
hqkbOGBLLlc0DswCCSi98MHpWAhSpI2TH7Bz6H7WQEZA8ldllWLlBFHrkCij/qWOw/EXTnDxd8TD
MXGxu2YyD4U6LMYQRYKFmVknIQVX4lcCR1tObymqyBjjhtbuDmoW6czIQhEc4WqRpZ7A2fy+MhYT
SxTZgTw3IJvQVnfS8pyOIj2kvWYuvn6K/Tnp0e3WQ/GXGrT25Ll4MRzz1lGOILHCfOeYGcUOEaMD
hjI3FsEH/I+MT6lTzRlS9jNYzzDQgfXGFWXrHYZces+OsNEytsQ8mA+I8QrtVJekz95U6fEjK99/
6E1jaD1FnYsfbVEPZ1dSlfJmt2lRJ0DNP39fh4U6HlCuBSNfkBQ/lrzo+z3m3OGjqeVYsim92hv3
2CXMfpymSD1rssq/DBO1/V0jJ1eD1S+b8VgmZfQ2A1Tm7pg2rmzYUQW+bFMD/nqkjRATChj0yr7A
hh7GP15WycNSIG32AO+m6JS1U1S9aRBiFh5RJV0oZ7Xzra8aFR9hO+tAbMuwEtHBbGs0A8MGowxv
MMPs794suvvaGSjDmcgpzqcQV6B3M3Se9tgPwgiPro5cvh3pLbIlzph+NpJe+abUmfELk3DKwRpv
doR+uy7058wY+0NDp3TY2VibP2UyTywYJ1iKHfS4g5Ie2DbAFvw1rC9KgNjub1sWhhl4ejz3qm/j
sI08bznU39TKndV6Z+Db+sOCzfglG4H+HJGDzmu/w7JEfbAm6QDDzEO3Q+URVSgvb6S7SP/JFHHg
OXbRIUb2pvkZTHM9oWWOy4EfjoWJpfeAv9c+HLvuXZO3ONemOb5Cc2qgm5EmBuBZLG7hC6i4IgYP
shuwEypjLOr3GuYY+C7RFXegawN73WWqCgtnRKz4o4phXr9Del57j70orBg9yeNxhxDB9EWfUkzr
QzcaF9ta9eOkAdk8xDpkaPZ/Lj+G3B6IPeQYVKMc2HUD3gpZ3Hh6FS+LizEbIGkEnE0YZmHzE3NJ
5WullsrPKCtsTLmCJ16OSEuMTuI11CMPlikRqG+HaH7fOwXbC9dLp9yZamk9FM1cHGGipsNez8ve
OGF6WD9pzTAXLLpocXBGZPVDDz0Xh2aUen1T2ON8VNTBdXdJ5PCwJhNBRMSggfqxSbUGf3Ztqh5m
I3HTw1BGyXQgkQRGNRZA5/ZD3MN41NRsRCBfD6xdp4bT4gQ2hQq9/HKekYXBoLRNjOQTOy15TEOl
bD2ut77fVbKkEFXytPyWNklQ7I2WXYV3jaZ9HcvBdncNAuSPgLyF5k2tmlieZg8xoSkU0T0ATomx
Y5xF4d5MF2utUXMihNDBp4EmdmosqNwoFU+RrnfGXq005Usb6NWPFl9WSBoqQppmmPe1NwjEz5FW
zRF86bk/F2oWAui2E9gRO2G5AGtLn951o57EvsJzctwDvkxPNbqxxcfMmgeEcPTYZJvIDqqWDjLc
8qXVgNfV0Fu3DkmJj/xHa8hRwMGJEGEUu+hrxB3mRnsq7ZjLWBmMytiFOHMcskLo8ojUdzHsZuAx
7b7FuxEqtjrOKs9w/N0Bko4Sg4wKDkqKtjzm0noWiDvO6zTcjzTI/9JxNvthcLvZAISF/d2OUxe5
qNGaP6KLgoSHm8jmLxOTa2yRakB68JTGUQFPaeS/VAQEdI5EmDRHl6+peJmA3JQi0Z7TaRfNj5hZ
2Hj0JhmWEG1Ola+fJpEdUrdWUrxnkrbejYacP01xXGXAT2OUOmSk1vO+NfIGCdqoVyuYpUWO+iPN
vS9ZJwdjITem4V6ZhhCLWFta9oF7X0ftp2/5oYGGrwENbiN7rCKZ654csSbqZqWy9iMiKx00xBq/
K0nV6n5Ao9+6wyqSK0x3ktp6g1FhX2LwgdHGMZojiwk4cW2cmjAKgnflmObFQR8KG6GSgEDsGRV+
5DsbZwWOUGfod4uw+gdLm+wfc+YaSPEmOlQIleQlPQ6YsqAUX2h2+5RbuTF9MnJLTgfHQJCae6B1
fueGG34mshuqp+L4BdAoHuWHlvoLqVuHPzgd3sCQ+wSOmYEWTKQ9mC3GH96QR2GKZTOhBYt7hws3
DUdiXB53+m8zrFFFNEI3RYiNSw11sirTjq42t80udiUc8DBsc/OQjvSqPdeKyp9tRmkJN29F1+7N
DuVPbxxBS+7qOTK/VwKLlJ2WEuke1U5V/6IhUthHF3ddqE1pmRv3JUCZ5ISuR9EfK255xGxka6hv
DKTK5M4Jld58iAojn0/gEVV94w31rBHw4hH1nJ9RmDSwBYfKBO7iMuHpJ7sr8Ls0zxPb5w3RLbdp
5WHLu6tqEwJvWlORxZul7lyODdBLMo8SHa5iGD61HeWMvTlW5BoF1fhpF4O60A7QO5w3UxWH7h6l
S1PDKCKzvzeKYxXHPHHHd8VUVTkOyS632O18c/m5V9NZuj0u3Wegw6uM2B2TuCzq0jx3IuhRzG0A
MHeDcbw9yipLfF40GrCk3mDu0PpeFdpE4YrIrCvrrGakCOaAXrSNWf3ZcYetRvorQ/EeE7SveUnD
kVq92oF0DvYYh9Y5GGh7YFJgUKhsHYfsHuX8P58X9SEdawCEV4DcLsn8i6eYrKVWV2lunXk9617S
I6WkTA3BQsAl+OMl/AfATx0alO+6azSp9HKnsrPOjo6OxGCO6j4TMDgIL9FG8fWVJwiEUsrvbHNK
3msEXVUbjY5Qv3kGTZ4+zQjwnLRYVyADK2F0VBY2we25rQoFy/YQ+gIahKzHX2ulR67B1AYvLc5j
Nn0heTp0afuEj+FD2yW/h5E3mTvFW1Sn1wdF4GURBQFBtaq5DI3rZMDyxDlQnei+nlt5iDrDPSTw
Bg59qJDbxir6bH1gbmGaXjl0gk1KRQQaKei3Vd3UnbUWs9lKnLE1xByzaxs/E/a8cbSvT8JSvUTF
Ehw4ZZgrzW+poLxSYKtUBEu2Y9fq30s1BlNNd+t8X08INguPVVICwHV8xMtzAEWnSPFOHgE18mgy
YccenU7+dXuXvDIfFBipxdpooFGO0y8HmWZc4vTW7M5dWkGbqlydKmblvms7o96AQq4b4exIqIY0
aIEx0GRjyMuxAgx5qqly+rNMuuguCEvtrsB1+mtTdsrd2CrjI2Yrtqfbsjw4buieMtPFRDpP+3M3
Wt2J1p/440PC2jpAeIF0AKtfl4pD8G9Sm4LmnFt4euSGon0pLKV/U4lMx0HQxjvS6rL7LHXEH28k
OlLU+TFJ4AcY6wZyqBWh0U2VPJNYjrt5qvs7kiSkN2a18m9/4+uNBGaXQZ67i8BQVwG1KkqRak5v
ntVRJ+8HogAXLdyKpWs+NZ/XpDYtCKV04WkCrQ5g63ZBWtWcfTcDGBOGVexZltLtKI+OR8pc+pmC
vYPAgK3/sBoZHNyga5Dv7cs71e1Tb9BgbvFw13bJGCn7SAzx0zgY6D3iKHwURhv4c6VVOwyXa0+x
hHLQVOiMf/5dUIDWgbZT1gW3sZoFxeg4Uo3YPLeNpT5VWs9TtEsgNhQLM/X2h1k2/Is8YYHQLwAm
YjPNX4iaq8OnGTUKAKOsgWFapSecUPtYtx35O11u38TOuNxF2TBsKCivtgM1R+A19NNpqEOpsNY4
sRFSnigUNzlx99mHnm64J9xgS9T4lVGeGQKEL3quMFYuD7stonFMdRv/2GLQwDzzqjoBDtGLjTVc
lx+ftx1oQniGeHJQQl2lQUOdtbabCOMcAdSPfVEHauvNjaF3d4EusSGL+4V1awfZLjCw5zF442ie
OWNZuits2SfeRHGSAivX8286RAiC3v7Kq5VYfiCF+qVfSDGbx+3qK4+hkyQzpYOz2SM5WBlojBaT
WZz+fBRnIe7xVQFYrnHfVU6V0lmuvzRqQ3ybAwNCbr+FMbyei0BsACriQn9ckCmXXxVlWacBJGyc
G+l8BUFAh7coDIAgtydzfSuR+sGJBzVM5RYMyuUwc+Nq0ppD41wmrfqJ9wvilZWIT5h+6ofbQ702
I5rH/C8uCaBNVsHRVBZbRUBuZ/AB8iwwsj8CVtqS93ttQgK4MPRUSNLOc+x8kdM2lcRHLZc6ZsW5
eIt35fgoJrREAC31GxCPZW1eBBW2G5gu8mZAe7QzGO5y7bpYz4fJDTQQOkPk7Btn8SofjfFkmhH+
vVUwVdSPqhotw7boNvb6K/OEoMJeBz9PFrbO3cHpdHpU8vJB1aB+KCQCdFD/pzurR1jr9od7bagF
jM2TkaLHVUKtpq0J0cVknjPlNENrMKyLTMqdaan9+R5ZpMIZbfkXjcvLJbVrfWjmKtTPQNATnFWb
EL3j8L/YIyjeQtXndCEKsY7LWVCbRjCaxjks+uzI5AJvlKpEex5d8Ntr98qmZygEwEk+gBise726
0jt2T7p2nvSC8qXtIMNaBuPx9iivfCFuF9CyVCnpbhmrZTPzsGrcImPTw3F4SzVqxomo6j8Qy7f6
haubdNn0DPXs7LA0l9evqyJyx7hNO/3cWzg8xxSMcZZTxWCcRysPT9i0jU8xfo3qxiZ8dVykGcB1
8t0ABV/uDDWbUzpDjX4uqujvhur4Dms73x3d76Y5NTtVOp/+izVdZLuWuMgLazXgKMzexcBN5zJx
aWS5MW0qsOzYrKR/PhK7cXlLLfsemZLLqcmhz9okiw3ovb32vhYu4iSYM7+jKviH8CyXxz6MVjqI
QIZsVzwzxF9ER3sIHFAp3JD6EI6Aiuf2TevO/3aTwwcu/FU+/hMCX7L1rr7VMgpAX84W44DAupyQ
0yh1N2Vsepx5Rkw4prp67GzssoRZYNaa0ewQvMaj7O/bn2zNQiDX4hBQfF8e/zyJ1dVKanpm5zDo
y3MnpY02PJjxT44o5JNiVjifpqJ1KLdKLTl1qgitfa6if3XvRDKkcFk08AZu/6Blj1zcEBQgIBTC
lOHZQeVodS5Lgpzqzn2BO1M2eyU+3Z+G0VA30ALLcq5HAbQCFRSUCD3M5XO8+KjKGAgrnIYSDXgM
ZRVKm6dpLIOjFiZPWTKqG8HmlUlxDcBJXbzriAWrLMuZcOUV5pyfuy6CIVkZ/TGrgy1p1as9BEST
RA5EgkkZwDAuP+Xtz4B20tVdTbmTTAr5ywV7xb15uUaOlWtJ0AfRqQYx+LkNcrokkar2v3qZ1r8o
puNnXbsWlEY6JW23y01Xtl5OQ+CxDQfly0Bm8zTABv0tRkvDWDsZ0wZl8GEMDlxVdutHhiL2VVGg
FhEVpoY+hpD0gapI69H8mVXjTTuVE97IcdF+cCWNKq8esqjw5kBF+Uyti+rOKC1YYlVlUtpHvg5b
5CyOGv7xEeY/OoUpNXg3jHLVD62yxDx4rvUA65f/y955LMeNbOv6Xc74YF8AmXDTQll6FimR1AQh
kWy4hPd4+vNBvfc9YlFXFT2/g45WSEHCZa5c5jfj9H10EPby40ZL9E2Rd0Hl15hGMqhk+vi9bMsp
QLVhDsTGM2SP9F0WgXrwtMB4s9BcSjeIX5RfQwW1xU8SRvwYfyrxXLTDro/jSV/ltWjdbaxcNCCG
YbKOJQBM5UOsapHHSHULPIKhKeQs0EgbEjFPxxGUB1hM18XHpZtUmK7MLmSA0Tuyf4BU60boIDgI
74E4zIQ/ATk8zJKOxQ4f1eiYd0AW1iR60c1ox4XaqKEhlzIZYrxmmNqt0t7lnzvoMGHaYLkXqABi
Y0tj2p/TqXqYDdjCqyguUVhlbO8wou4qcV05GvrzBti+aqUndfnQNDkUHg03h6c5Ktp7K9Kks9Fw
IgUAHU7YXpfSLt+KUM73UYBgHJqpcYdVoDMyN6mtHAVcOi7AKxg+0hufp1kFq7bHG16LjKHHzld6
fmuFysd9dUS/fY7DddJx02uXFL+mXLKcFy90sEDoYfmMSG5kfc0MFyzBmtRCXWnphABhWQbOw+ho
5hdRurRo0qbtnnDRmJKN2w7mSyoT9R60IB3WTWyF30I5KpvhfjI0vKPAZoH2jrYwHgrutodszLWJ
mAl2yq1zgMZmaLzWKP0a9rOBj8RAhQdIzZUboB79LZVKy5q0WdJ+2SZkn5CCizfM2hFRTPQ44SNQ
6e1RsHBfLTF3l5EJEGQ9im5GeppyyvPNyJMDTidYZ68GZXTZzq5dNa7SEhMCZsJaSFvC0/HaHWU1
ITSa1OYPyugx3tRMnRt+CH9LP56M3mCEV1YXbTBj9z3h93Y5irow/cIQ7nd3bqr71mMSU/QqHmhm
jKlFwwOe8qaZgJ+vc5FHT3rozVc49jL7iLSwvZ/sqHoCTwCKcVAxYI2w60buKB8RawxnY3p3ktmL
LqeyaCSz8zA9MBTr0fWhM8RYrRej5yPqEaKSoVuv+GS6DB1NffjLKKIMZaqW4RxT5Ag1iQwPYVB5
nFjPmufNP8wkqN7yJq7vYzPpv2Sc42g6akn+khZpez1W0J5XXlzhdhJibPvkwQm311EP4MhXGubd
qLJGybuThqHcFVLPzEt0x+enUEVazGxJAjIpxhwkRNh67muGYme2sefSPdgFY+L9jET2a4xzMRYF
1VikK0F75g7XyPFtyAWjflBF1WuXtnTxokGmK2nE1U2RW3O6kaLWbyeEXaINQ9H5wYordGd1k3HS
xhhqQ63wrM7fGrgNke9YWlrurCFk7py3gIT80qbtCDCszlZ6PUTWSmvAJ+Ho4sJVLEK7FmvZZg53
Hkwt7po9uomIPjUlo8Quzs0VrmoO4z7oniN/ntxbkxVdEz+tpvYZoLQz0BQ53U65UezF7LVqoagr
az3Ckb1nuGtEEPiq2EI7mue5DJ3YfTULnbOA8RzthEm6GTLqumKlmFblZJs+7Kpsg715cfCGCRe5
VEsrY1/YkqeY5yp6CwUE65UMYOX6hkXO4dOtr0rfzSII1abIza9mWfHLg9Zy7y2vkITwrg4XX5OA
/R1FOa7VoiJUW9UYfUctXn8d3LQ0V7MXh9eYsFoY42na8m20YVpwbLIR62oOvdEvmqYKGMImWLCU
IDjNr2GZNkQvOdtP1QBAYc9YptJXnt7bT5rL1lh59JCYP89u/lfdqGDcWBxpESih2oq302yATGCS
nb+40LcuqwxB2zXquSQDOKynDbKO9ozjhVGqfF8XdfGqTCdm6SG68FIMuUKltGuAFCaG11o7J1OG
tQLdMd8k9uR8n/q6iHf9aEgEqb0uXvfWzGQyYuxtr/JEa77XQE6w/GwsC6VSS/uWQB2MV2No2Xs7
BCzmT0OSvLdYlxNouijM11JPK2cPMid8H7u4eh6bObdQJNYShniIKAgsDQtGoWmqas2fdKycQRTw
EC2AtXBN49LA6r4ytf6yd0aLgyPqm/JRVZFt7um3Cm0tSy3r183EDfomYmTKl3ldOztt7KH6ggmZ
Ad65srqlb6YMWPg29l8hIqP6YXFeUbGPy3xqHqh+kKW2ncoVPvbdnf5oD0bc77F7TNN1KkP3bTRA
865iDOgDfGwFbu19q2lPSZY0YqerHrkDBDxTurYuGuqspSI4xhbwhWlsnXfZ5+N7YIUhkB7cCJBw
Uk6DqQxD4WA1A9rB/ITvhS0WyMInmhrmvVk64zM3MT1DnJiOqazSvwAUeO/9oFhoLYP6S3QxuRGt
cItNZ484GnUqetEATPxlDC5utG2zzJSHONactTYmwfsQNOmXtBDWPehF937uxpDsJil0hCdLOeyd
rgZmQRuSToNXo22xXlT2GWhFAqtCEJeA7Vqt1l38XCzxrcq7Kb5G6bt+IErpzqbo7Q5cUsmgdoPv
TJuum76b39CI65odeOm+gPlf594qa3LQOIFMq2DX2diG+MkQld3WqLzc3skpNW/YwsGAlbeRJBuG
vtMb+t12tBsM6Cf+DK/mi96GCfIY7oyrYSKd8q6yVPwtCULuUhkiAKiH2Vm9Khm8dNCFhxi7LQ7/
r5oHDHDtjjTe7C71cn8MMTyGuQGEB1u2Th2TJhuucKjsXusWMCCPMXnxashq3mcdN9noC28cUT7O
3EDnnEc8dxjMWfjBkDcJeeCyWxjkkSrmtIlxCYwbNKdc1YT3VWX1wEvQWr1zWfsR5rAIB+C6hzcY
5TQYszUpIXpyZie8fj05XcIyahZUz4K+eWiHIYVGZGMNsgJFFP/VUTLoB1LX4dKtomrcu33zqo/h
a5zIMF6RpFD7dRiR7RoSzscms1G7DSxAO4uxfHGTihhsIsvMua4sGfKSEjN21vTe9G4t3daufIik
IvBnY4xv0IoQNBC7bg65H6fsfGlWwfAV7mP0Ta+Vfj3rSfGj17T+RiNtfTNwgDX2/Yi0xFoVQIT8
Qhkjwv/TjDu0zbbFO97Q+Kpxlql6LRLkhveNMrl3xyvlmx3M5mMIVrzeVrLsL5Jksm96zrlp48yV
ezMGnQGOMU2mcAXatSW/B6kTbLs46jIwIIn3PBtY01/UacHXEi4n6LrvNHTZ6UMZw6U3ozW7rs2G
IDtokfY2hUPoew5NX6vIlLioKHz7dZXk5fBFs8P5QXRhC0JDmphzRcYsXcRFbZKOtHXgS4YNYteN
MPmGaGk1t7Eu+tcAp2aEXUuvYb4zt+W1bDEz92VfObbfVhZgzQ6zwsIfq5pcr02SEixmIpNqU6pk
doF4eNF+NILkCuiiCfAvBrXsZ46evKaWqb1IAFWkvOR1rEocyIyHLvccX03mpabal0oM+yqZEGbA
BnkVluM6nDSWexQ0K8up70pr3lrS3djA7adW204wnL4ElYB3PndThMBJVXMmV2r4DinluvaG7iXt
6noTga0lCeRPqvEeLDKB20RPzBcgqjipzSFz322XFO69BkBpVVShe4NSgLWp+2aTOsV6Ttt7MXAE
AkS1gEr1ibGhWwFiLakuysF5iKWy10jrbwcP4fAsYM/5IMEpojTrCuDPxVijrJ+3AIGD7EY4MJ3r
AN8zC1CuBBruG0PsrQJH3ppNBQg0tftvRmDOGwfDlsdMixxKNme4yONav0vQwL0zOge/cteMLyav
uEicttlosXTuOq3r8DcUxSquM+/JleChyuBR0AhYx1UwX3lekB4nXNrXevUd7e64HYf7wbRvEkBg
1Rzve+LjwjdnBooKiv59ICRaYXc7zOn3wAQUOvTICXQYUtia71T1BiDiyo3sA/qj+y4bbh1nXiPK
d9TDazCk6yQJf4RUiWl60I2ugs05PCoEX/tZlQCieszWnceaNFEzkbJL0UhFJmGgPx5OuR8JsQKp
QUt5ndjx84xtOkY5VCo4cmkq3GrgGlaUH+tonDcqusJJ11u3Is43jEexUvfgqJZ8AnqjPbnA2N65
zkhX0gid7YTHl5jz9FITWbNpjfLNmSgtNIZHVw76N0+c+OwEANlo7xpJSd1sG9G0s9S4nm0b8aeg
3efRvJacabi6cghU6i5Jyx+1SDdu0OGK17fyLq6sqyya3mKV4a2hYRVnQ+3aeW11zNwwftTL2Lzs
u0b/0VUotgOSc9f2HLV+iplhPhrFJnbc1rcG696G6rTONNgliTpGttAu66TMfZGJF4OE1Y9AZq/K
oqhXFAHXkMubW72qvVfHKb4Lmnlrw1bWZqYm961aXaMvuXM5ZzG3n6dVV8ffFj3Uy7AaMz9z672t
Fw+mSI4TkQGw4rAaUVlHSujHZMaPovqaGdWb283bVhgXpasD6WzX3oQAfewegXfulB5+0d05AMYH
D6K3qWKICh4CH+tS8zC/4J9KcAHlqp3cb2kkXvAm+RYp8SToeqJDvLiD21GILkBH/Qgo88s0Qsdj
MGxl5RdThq9OU4bvYbJVhF7TTjm/0mCtBlT+Z5XfM1gE+l48h1o53QDXHh9kHjmXRmrlK7sxfPbv
LrUdWtMYAvVWc6iNkjQua6ZV0JfVURTAkk0nay9KJ98ToEEgqFSffSuUGgWj+05JR3yxzDUyxoj1
J+3WIvFZyRLl8bbcFlH7LYm90l9AcxaVY3BFply8ydj23vrATR7Y+Tgi6aBVYf09B5Tg29ET10qE
D6mJ8JGG/e1NYBeLE+2c6sqnObqJE8D/pPmXo+bcjKb0BVDC0Sm+5bLBPyPKKvw73fmOY20rMvdG
xsO+JqXvAO3FTTiurDw3D040VmvPHY2/Rm+Osdz0YLxU22gYblkrP6YCzxv6IJX2WIaKzL+WX1Br
vg21wAE7VY46N1deyvEwJjLgtNQZMHRGZ18YohAXnvzGOp/XwOZF7kM27DmpaePAnrivVJKlK1xu
cX/zWuPCrBrbW5dx4vmBKwBHVUghBFk49WsvE93OU0UomMEk1bg1UXpNsjp3OGkMjwxYb+m36PQc
fKk6umNhTwq15ahVBwdhPNuvKk3XD25ADEbqKkqOnj6q7FpvElN7kKqGJbYCCmvrL4S1xvGN2hHa
oVY4tdxGqmqfCqC4vNCxbOwb2oWJth2y3Gwepzwq6I/MZXXo6GCoDYQhGMVFAPp/x3guBIvLXxSw
SJ1oeK0ZnkAraHQWpvIsMNZ5WSIiVwbKzb8MfIn6h3DLSXDAojkquyH+Ic1y0rb8OIGcdlmwpf7K
0EJPAWZsoqQBN+7m/QBGsxuHaNdEosy3aVoX79BjEYEEJ2XuwfIYdFHA2L/ng82R17bIOOz6vGy/
mkjo//ByET+JPOmcVVL1A90XutPPczg4R44B+BJDL4vv9FVMgYz+POKoSXv/sdUB7uOTUoX9FS+q
5LxAmFX6Ulr53RAJvhmwKjkdlAm9aq13RRLe0gwNFLEtrR+iyG3RNYmiDZX/oA5m43XUt1WBANlI
u7T3EZFLh61J7HkNnKbiV8+jBrnDGDEmkGVTPphDFt90Nq4AoV4SxLJkvKloZ2w9vaxeTIhM5V4O
kB22UaMBDwfVT19fa8kzV/3MDvSFNc2XdQQeitbu3A93RRfFryCxYZRMsZ5SZbpG1HDixw3Jbtfl
L1oTkrXPctkD0+yWz3xHG43ltvOgHYi4ByE7i+qHUwe6gJ/kOimfJiOH9Sql005uNHCxDBtoO7H+
OSVToyu/ciSod2eKwQzX2Gl5G0OZ6fXsIPKHDb0Szbsca5vGmSU0PzKhsMCU68ZX1aaRsUonRSsl
xCAAE9UAw6akzsuO8yv3OMG9OnhUtRpejCkPgrXZ2+ZbJmlT+EkgpsqfCjVka5WjvbuP9dYd4Oio
9NjMznVIy/V70uVDdyuwn7jAdC0YOSfdicjVOCl96phWKtEvjmlIB0J7bzGWfxHpJK6MSIzaRh91
8jO3TktjU5eB3cCHsOdjnE3aQ1/HXuZ3gyzpsBuIhqxKJzae7G52Hrwgr/Ktaaj+XgVgn1dZYjQv
ZmSXX8p6zh6swI7bFX16kjPRhuXiKTQvqMpAQbHQYXDt8JYa1Jmxyuc5hysBSi9EO5O5yunoFj0j
q6nSoD3IUQuQX82721nazZmrfJ5ZURWB00MrAYoiFiQfBx3/reIJR3W91g+TVhr9jtQdHeCkeK6B
LuCMmxoI3drB3iw98QDWT10MdOK2IreCM3OdT0NksMCghwQzNJBrzNE+jkiS3C3IjBUQ3TpK7VWf
jDQNc60crmYrOif1/Hlmhaz7oi8MFNIz3dMx8hgpI01R3zuUtPN2LWXcl4EjZDPZFju/tOzHMyOg
hbr9cUjG1+RjgplbhD1P8bJGx/qinO0ObuoFzavRSPs7gnnA3/JStbQhOwMfvyyWE43hPrGGncfO
WYUFcom7P9/Lp4XFPAuNvgWPhromA9ePL7qrht6pMEk8mL0suczY7AozP6f2/Zur4GlDRxjPF5dB
2vIFfpkKGjXeNpOFx3w5Nf3Oy1N15eWMpf78LJ/GdOB5gEBR4iFfZSPF8fEqAzZTIomD+RBUtnHj
UPbtK1v0X2zgRJRbYbcVuF/5f77ob1YqTEQAu8gEoptzKnwBsAtl9tyZD02MJTW2HdAVDQQ/gI7M
ZzbF794iOCxcF0GKLNilj8+Xxlpdi86dD6OZze9GW4qb0JXNmRXxu7eI2CsCb2y9BVf28SpuQLOs
nvX5YMtU3MKpxOZY9RjbdG1dbDNBKanjNHnmNf6Eo37YEzzQoiACng9nMobHHy9rRdVUa7U9H5hY
RQgpBhMZpt2m5hvd2IEKChGMbhlnjV8sMUxPE11TeymLvJTWWSNGRhLDkkbrqbwy61CjmVvpzCgb
Y6Fd/fmj/+YdAaABjIEiJOXCKUpidJ1a98YBPPhAx0suHgtYDK/rWcM7Kh4BcJZAYP98zU9RiiH3
oooGdpTPr58SP2IFE7BgKnyImLA1mAmuM5Ewl4uS55zx758v9rsHJFFapJuJULZ7stQqtxpiMi79
kIsJgbsi7FFkq7S43QxOpB9zmHeP8xQb3/982d9sJkD8yFfCgkYG4BTVGUlvhE3s0LlrVXoZWKAn
8ozqoMBY6czr/M2lALqgOIdwzwJtXN7ALyHJnhSgzcocD9LL603l9fCiReh0hyzP0zNYkN9diz2L
ZRMEb/Auy7//ci0XuXIXou988FpZvpjWxCBV0ExaKTV5Z3C+v1kmCACj8wPAH6GlUx9PcvhINlZH
ECxsO6TQVujnull6EfI5XZI42nh//mi/CUtQqNFl5EBbpGVPwm7DMT3qSwRMgwLPIImHI9Nccfzz
VX4XIJDLAkppEvnAl5ygQ3utAGZu8GCY6NavM6v3FpYUo/Y2Kswnze716yyGJgwiNr/3OEwvGe7a
38cMFOLKFPF4FQTxuOniADAFLcNwx9x5OvOlf/cu0L0j+4eFA/zl5CabOC/KWmrzQQJMWzczrppt
13Zn1u7vrrII6/ISFpjsqTTMEE7e2NfedAhm19xlMVOSygjPYYt/t2rxDyXo8DiIwp1guaPMaIM+
qOfD5GBha2Zy2E5MZCj7AZf8/Lj/X3T/v4wFLPR//iNs/0l0/zKu4x/f2/iD6P7yI3+L7mskNP8C
IvczM0PXFyfr/6jug3j6FycBctW40oCfW6D2/1bdl/8iB+InofYsAYAz/P+q7muG8S+oGstfE/IW
7pv9T1T3f6ZU/3tqcwmqM/a+Tg65EFrkyd634hQNw7Dt7yY5mJuwoCGW9tPbAnJ4q6rUORhgnLCU
xNk01SV23EZD/d7ZEnFaUCu/vLrfQP3M5VT6eDdovS1J9YK9Xwr9j3GWUYzKomBO77C+nVe1Ji4M
PVNfRysyV5qW13u8qvJ1FxvZFhmDdgMein40PR1tzr+JBJObtsFeosrc5nEUqt71tawO9gAlth2D
EWSz9zyShf29+v+fEMWfSMfT+/aEZVN/kCLjnf3xvhlDtp1DPnPHfOGgcn2X5zSXlNHoa2ig6T2y
u+HBRVH7AnSHd4dkaYhOYap2Q2kNl7ih1K9d1jdfSxXcWCNazsb7mTf7MRYs3xnsKdyRn1QGaqST
07IvlJQjMnd3GebFR5mV/V9xkEs/qumDUFhYl7RdS0yuq9RnsIk67+ykW7rXK2Rw1Dpi+n8riSD3
eVg0Nw4It13qxWIBCuCcrWf5dox7tS/cUL+t2i688kZ92tiDu0w5vOCM6JW1LMtfXzhgdQiZaIXB
+CGF805CWwzfp061sr7FiW7IVr1eC8kc1JJb182CNcN7ur5WNB8bC1TaZd/qPzAZt2+RbwbkwQQa
S9M2VDtHlck61Jr2xmpTOOQB2AS/mkvtlZ4dI5nMptEwKI3xOw2qmZLkPZ8a6JBRlzswHB4EjZup
aNyrCpuZHdKiGU3tFmQBqvOIZGmlKi7HScBVdqk0npZ5PL0GxojgtswnJGYl0//Gzv1CaLikoNCU
fwuKYF4bZvvO96qMlWp1gRd85Ho3EElwbPPauHyWTGE2QdgH3YVCKevMevl4QHFYkOXQpABryvZn
8HESFvTUqpqwiYsHMEoGoz3D3iLcLM+kOqfR59NliJu/5lVosgBVKaLiAVGRcqclc7RTsEiwoynC
AECQe10a0TdWIKCRJMy+wt7MHz3RPdIFev7zDvmplffLkkLRH6KPBIFhAwiHc3eSMUtnGBNB9/A4
Z7Ox6YQ93hSz5axtt3CvGMZmgCm8eke9oPlWPxh/MUbTrjJC1mVaM2TNyR4vJLBP36L9BsJk6Ncx
YIhblbQ5kjeVeBuBwO5MMAlZOLBXaru5NLLU2NuylX4o3MICGTnv1dymT5Hej9fhOJW3yKbSlY2S
Ym+VjX7nqcE48h+W2IB9voZx4e7//CpOukhLqkAvBU4ghAYT8YCfmdwv6e6IpGfQRmNwREpoVUzz
dcJ7YL7iz7qHWSlCW0iDh1hzx0PxUGX2mXz0hBu2XJ/vAAcamC1cFKzvPi4LRlKt3UISOaItUF1Y
gYb6CrNMWy2+ZsGk9oMexA+xlvcb8A8AN9JRrizRJmv+HkK4QXsiTafhHwlP//u28CkAxo9uHHzw
j7cVo4HSiWYURwRRnuzWNG6sOJKHP7/8k0D997NzEKN3Bd+IhOHjRaYoJcvFM+MYxq7Y2aiojHZR
H7q6PbP5PtYZy9NYNlt7cRgkK6FR8PFCpp64jRRpcZyTLPS1ooiY5tZptG7yafyaFeZ45pRcfuGH
DeYSqGFLQsKGPQsy+OMF66jqOyAs7RFU2Ubvp9uReRqjr7eeUriOMwZL9jlLkN8sZcqoxf+Bqhsp
sVN2ToKyEDo3fXkcPbVATR6iyYVm2O1olP1wEmM9IxYHkHetJ9Ffppnt/vw1Pz8zmgrwx+B2LVyI
03o4tjPZRHIYj0AwwjVgn+k+jbvcd1A+gqxt/uCWzAvpdv3+zxc+3UMQ8GjCYOdkQItlsf48QX/Z
wzLvmrJLRX0rh3y+YWLsZ5pRXAzwChJm6FO2Uk08b8qgKLawYYIn9NH6rTWlFXQ9t/vOcVTcASE1
z7yRE+86AFGYGSDawFogsdXhNX9cBmkfs7PJiG+RF5/QT+qti6waTD/LmuBhBluMeDWA5yAVW1V6
l04D6SMdhzfUTehg4Na070hatlGBUNCsOwO8C9ZRZdkcD+XZlt2J8jK3S1+VTJS7FUj+AWz8eLsa
Xn6Gls7abV70fiNymELdlWFde2LCQLTYwpzbDotVqJrPfMKTtYO5Nd66CzcCTWsavKdMjCDM86Sm
wgVlChu7ney92RD11cCQDmUZa1tUc7L3qvFM+D2JQD+vK+C8gHihU8lW/fjEhmLkLhEVvRWg7NZN
UwAUcYAWQ7VrzzREl0D+S0hA43UBXBEMaBsKessn5383DUbr4AZ7B8FHu3EGTOVnmD0sbM8vwCZG
kxxfzmyMj4/nkggvtDMLVsciWgPR7ePjZZRcMdIB85GeEvjTrHBBvzQLjEPUxt5Rc7YJ+zA7iKpz
DlNjA3Kqw23h5HjXA1XDolvrt0GGobumZ2eVOH7G9/99JT9vbyEbIxVKmwTOykmUtMYoobGupiOS
gF8KI503ITCLnetO3lXXC8s38Tha6Z0ePSfxNFwFYdzcxF1XwwVRw6Wj4gK4hsRmcCjx1KBN5oNb
cGt4JE30IvsmPZgI3rtJ7GBybpc3mZnM1zVYzFU7yme60zh2im68oE98jlJ9EpT+fjgMvqAiIznA
QjtJK+OGLpQOG+CoMC/yPRF3l6Ck0k05j3O3qiKpbVWGHmri/ugytZJRifOshyggi+iLOQWN8NGj
7F7/vCQ+bjTuaql/cSNhGZqIYf7MDH8JlcKq+rQLJuOYtKl4s9wu32MP7PgViM5NhJTHi5sV9dYI
9HOZzsc0++8rY8FFmgUPfpkPflyLugNeHMaHcYwDR21rOAP+iH7hmZP+04onhiDfu5A60QH6jUp0
CPS3cusjIa7f1cJ6qhqMD2gb/zMR8eV5kOTgZeKMRbaLl9/H5wHNiDGqKOqj1Sbhs1UY3Qa9o0sU
0sFVjg2YW6/7h0oCy0XhIrv4upAykrufTv+AwI+w9KzumFBLbG1AZXd2BTB1kV57gG7ibSJk5L92
pqdv9KZvfRfRsVVjgxATcgz3cT4k6xTW1blIsxShH7byzxtb9vDCpmNu9vFtzMOYi6YMuqOpSxKQ
2DS+xabsLoNAzIdiKoNLEH2g25wc6Kxe5hccLQmtg9Rc5zQrIqqwrZIW6hpzYl6opv2Bn8K7zFF2
a/OzVhw/HQtOb5deJP7BTFD530nWbSJMZWiirI+1OUBcqAa4UIWthzun6rduDTeGTZrtpFPLred2
47Hv3TRZARGOvtmR5vr8zuZgGHN0FYgmvKHKan9YVZvtLC8OLqEVF+9mHmcXYd0LtMHC+BIht2nT
y9b009LyrkCA5hvZxeVNXejf9DStvhIYagmdynBuhIo47uahvomGwDv2beluo2QGXWlYzUVZyWod
idwGp55FZ5Lyk6Tl5xojPHBeLbGZJXayUcMRxF/qRNURZOqjNxXBPpgqeTEUYN7oa7e3CysGI8Lu
DmnU+Qk4p/cSTP1z6tbZlsDbblLbClemhTnD5KXTzaTJ6CJvLe/olkCp/xzQPqb2f98tdEruFAgA
Z8kSEH4JaAAvsm6OtPKoJtnuvQk7KRGb5aoYoai0szVv/ny9j8f4v6+H38diK0X8PKXoJq2CM2oF
5ZFSA/NnoJuFR/MDlAatmAmdLs+qz8ntfg5qDAeI1RLWONm9d5I6ZAAcoQ6F1bEYDRvwS2wCeJGT
z5Y+Zx31m9fpYIVOkuIti+BTd0/re1s2XMqFNL6CyhfeFEk6wL9L8wvVBefG4J+v58FTZQrOII2J
yekEyAHLHpGHFEe38bTHoRyQ9w2iCWZ8Cf1JS8ozCk+fzj9ycuRrJe4SmLVQ3X5cLk3TtnAAYjof
Q23vZ6MG0h1H/daOG3tV2kGwStDtO9R6351JNX/2kT7EnKXTsMgc/SwLqVg+Xnq0GU4nEGWPsacN
LyP8ih9oBc1f29y6MStL7Gjd6ts01s0bbaFTpYtUiorqYQO5ELnO3ER6qc+759TM0UO1G7GS2NXD
a9uBFirW4/hNMzh4Arep93AfwCDLrn7qVB8+dZjoqdxLfPZzvBWYUcQrOoPDXg1td1nMxRkJ+E8r
dnnWxYNiyTYwbDl51hLN8Awx8OoYRgraRBXE24wQSpKrpv0/3JAnlzpJ4YNuyufAIAC4pT76mmqe
yxy8phq8pzaqns3prKnoz+bHyZekUqG+p5UgGZEui/qXmCOBphX25KojS1W/GKULPQXeVfFsF5Wx
Hjqsn4UT5Zt6MO+qekb11xPFjZ4VkV/XWbTpMpezUAM8eJBqgniOTRyeEwifQnBFOl3YxwIy42Ul
xhxkfoAfota+L6XFBjXyQl9cSoGDzcWcoLsMiHR0i4s2y8+5p54UhDwY+vbLCUC0o4/+uY2hQdYs
3C7FurfftETDKwNjcfiver3NM21ce6N8iHoBDKhT8Izk+PXPH/dTeFhuQDIh4jY4jU57CmoA+a2l
dXoESQZELtJs+Z4NDPdI2Nsv05Cluz9f8KSJ8vcju5Kqj6pQoA1wEmt1RMTbJIrUEbl7+8Ltgy2o
vr1VcDLD8Kv3yAnLmxx9lXUJG3AVV3JewRA61xr7XD7w5N6CcUICBQPWU0u2rvYc2iWhOtbJFO86
z4t2qXQA1LpBMKN/+24GkPLNcHQ3zIiDdUxDtSl7PlOQWveMQt3vUXLuc3ze1kzyKGMZWNFlQabi
48LvGjNHNd3Kj0ZsuU+Ow7RkHux4Y6Wacf/nD3EyH/v5IejIL5YvHLUu0frjtRCQop9FzXAsGxM+
gxuluNozaVmFVhOKTR9n4UUnZL41IJCtkeA1tzgALBJ1kXuBeV3iW1ITdBPyJF0ExgFVqiLgzZl0
4lomxc6S8Pldaln7AJ2oc5iNT/UOU0bY58t5bZtop53cvzS0oJQRPUfor5Awxzze0ut0139+Tcby
yj/GIi6z1PaA4ghJ9kmjlmhguSYslGOvhe9x7+yH2H0qoP34FkT2fWeB7SmiOLgXGlB6DarVzraM
6QuU29lXulmfycd+t4HQU1vMh5gywN0+qQSY8od67OXFUcspu7NUeZt0wnMb67JHcHDzdT7dNkmj
XTrV/IgQVLfvzxUjHyGLLEu2jPc/7J3ZbuRItmV/pVHvVuA8AF39wMFnuVyzIl4IhULiPJPG4et7
eWShb4XqdmXnewOZQEZKIbk7SbNj5+y99jWe4Np/5RD45egdC0SLYqinO5XeQTgOmFKNXPksr6Ti
0oa6GUP1Qgkqx7CknVWW8k+6519OQ7wAkiZ00n2uugqGSl8+A51QDCZ6SnffDNLym3UqwrrPnqtM
eYv7Rvh9hmoss1ras7r6Z8mjX268P345VhDOwdwV9NN+f3CUYjAzy2r6+3hOf4JvNU40xMvH/3zf
mf/2GV9r3+tnzJsk39T5ct9ZZifXZrLGe9qrzlY3phj/95X7rnEmRgCnYf1vrJr8nLjeDCnWSGwW
UyiSJHq0mjW/z2tnfbOyOj9XTjZvdTWPXhe3ib9hAUi3oHaSjZbM4wZR1whVdDA3yaitG8BJJV6X
cd4NEweSsopv8ZnSO4UGfZwTpOS2mrxKqyi3+my7oQIS42zlS885cxLhki3ucV3n+gZ7R0HCgJ09
ytnWPQX33SZBY+9FrTS8JKm/t+2mXo4S6+dW2kZ7ijf/+TPUvpwleG5xDKG14lLRGWG3+f1KlVLN
e33W1/vWTd/1xZl8zRXKoShdsgDq8up0r4VTeVmqkQsH6P57nPSY9ugZd0We/mjqcriRTdfcOckQ
hTHJaRvRgAaQhC8em2p0AOzV062ZLC5uK7MKTJKgJhLPFu0GD7QW9F1c7NZ2/WuoGx465Hj0cmkG
QPhltPPl7sBpbJeTkyj3nB3gAKCIvqvSJLr89Q+QMYvF8I75LYeWLx+glSoTIrxOvR9xndWALmJw
kYJmuZVAolWHh8SxdmI2tlBHtvnVolhVF7XcVvEzts6qKpHRLTfOpHqjW4XxsCu64TGHeeFMqY9x
1+Nh8xp9egaF9GcL5X9z9enMqrCWXJhL5NN8qZEnWKqr5Q7O/WjXZWCjlyY1sqa0N7S52K9k0HOV
lz5mglGTsa5d3WtdnNU3RtsbGBfo7sjFSfwmm1YfX8phTZx36drwIUbTPYA8qO+ghVB+C6X4mbtd
smEXkl6qyTgwY5NRp6ZNuzpziz/Zu3/N0/5lU+LyX+s1zpBoIx3C6L6csrB4A+hJVHE/E4axgWk5
MB6OL8Uq5ws4W3JGROI+99YyBPqErWayF/M8wZTHvs90ODXSTasoVwPFqsW6x5KSMUEiEjx30j/j
sn2paXitloIjHgAoShGc1l/uITuv7X5yR+2+FkKl2Vy7+65ZUz8XmviTo8p/+6voGZJMrVFCfRUf
gppaixidxz3Gm4jzFwnNLoII8FqVvP/Pj8bX+vGPt8X70jhcUz4rX0q12RzUCZeyfo/4YtzBQFCD
comxgurKkfOvR/xcui+cPN4uqvs8uIu2c5WoJfWbrAhN5enABf7XqvlfrwmCsXPNOoO4+nUEYtQu
Azy4p/dpAtWl2zWVtpVWdFfokx385/f/5eDwx69iE+aC0hhirPX70pqbCswIdAj3s1o+CVchaKRK
rcDCMOjZKIT/zIxyreZ+v+NZga600WubBujWlwUvNmru+LVy791Rr39YUGl8NXbyoEoNYAFIWtXX
edLsPkiTaoexSvx0TOmsECnmNfcsjhyXZonJQCqdF6HY0X4lxGKv0gBl9FZny588of++89D7YLLE
pPg6qP7a/5zkXNJTXLOHVU+qQKza9K6rjb5DJ6QzcNPGfVel5p9URV9LQy4KuxyKMXquVPXMin+/
KLKRK9TUsn3oRw2rbM34qaysZrOUYrntBpQg1TjrbyzLTZDXLhlCJe43A/XbH5fr/0s4/4bk/l8e
lH+TcJ4/mrfiN/3m9fv/0G86zt/p+TLN4OGkbHV1vjJ99MM//uYof6dOQUBBOavDrLp+5Z/yTV1B
onkFsxPw8AuIy4PY1+OQ/ONvmvX364QJYad1rcHJoPwr6k1eyu83rUCxZEOxpKv0+22TCRauYco6
BpZmd0fExnhLFVnuQfCuoekIcadodYFFd5CQuVNB83ardb3YZkjk7+ucyDDMFW0YdWW0S5MlDRkJ
jJ9lyYJAOFr+Y9LRJDi5fTUIZpn8KJLUDJWhLPx6GrVrCvq0gXunbRXLSB7AL/fnpJZQnBid5T6l
ag0zZ5pvkOPFDzirmWOuqvKRT7UbZEA2O1SDub3DL53fuQxSD7WclMe1yQgTwwPk3EPoVPfXWuBV
sq3us7IofqwE1n0jJIfgwlZQilo1TIVpKJ0jE4KMYzBqjxvIHXjf+yoPYEdWh2m27b0BOGjflol9
f/UIn/Vkal9aDZ2dN0wuRQYtysomgsrQN3Pb1h8piK67VksMwojGRHyzJyBbnuyi5kzkVHtjKZIM
t7Q0L4Nj+06txMc+zdUzqPt5BzlkuZdZU7yWmhk/pXlrIWDPXFgVLLqYjhN9/S7rYTiWaDJIN8Im
jo87b+eQNoOzzQtjOI007L/P5gQLbLH6T52gojNMmfFnvg7KKevdufdJ9QLANAOr8MZcqvsWpMbL
bOVq0PWrflgIV0m9K7mo8BY704yACWv3EsH+gS2EVvS9aZfyvdbKar8OffOT7qoOTklI3cPVmsGI
VpagB+W76XWju8ItHtSKaDJ9wN/tAjuCYue1ef0yF4jYQESElhG7XpoDPlibMbuPMS43hguM6LGi
zxvghLNDhnHl1iYpxBOEvFh5vmnjxNgl6nDW1cwbV6gDMdvXfY19eBdlkx6I+jNGQLBN9bTwQSlx
aNfHsMrWH9bS71S33Ao17+D3dRnWzjrQJhjNo3HfV8Y1mpBmVZSLMHFj9GLuG1QnMvWci4Y/8DOr
QBvZ6qzPHr025eekjVGAQPezaeT0TDewD1vQ3X5bxNIz+Bf3+5s+T+nOLZKXyQVf0etdfkSlFyAp
smgeuAZZQYNwt/ZkCx9Sj6do302Vl5Uzzo8SsU/zbGsLt/quLbO5ccp7MIrNhsHeU46etFAeR3JF
6jK5IdTH2gMo8HL6BvCF4J9WkiO8w9GxnC6THmGKH8Zt3Bc7LanegYI6HifbsIRGYVXzXjchpCXp
al3h5VgtHDBRClJerECHxE6DuDa/OWn8EyTRLeATSzKj+kht65Kn0eSVU9OAK0JYZ6CMpJWZEK/J
Tg3NTuCIjk/lyiG2J6MMFsDFThi12pOP7woMY1cIXmN6vyb2XRnZ3VPriqvqNs23HWPOHpjRmSxD
f1aroGQKwGCKDr7tTkExItVCnugNtpPtGpU7EUF8RRlWvijX9Ea95BQ6gokqGtPYl0bxoLXV51g8
QYhSfKJdR6/D9oS4w7wQmk3kGo7pUFGH+kC4FFLyRd+76qB4HU/doy015wJTkxtk/rAwRR2gzj8R
6Fxdxlnw1pFfNinNERfM38Aam9tYw8uRxKJRf6hakHJdfOfYwBvQCih3Sxfbn9WwRnT2o3CU5RyY
Xa6fbWN9s6NGychSAGZD4iawy4QtHUhmYloBEOnyzuq68Q35RuKrc9XdTtfxrxia7KxoDbQmPEjD
scHZFshGjQ55DQHJE+uqPtWSHK+EJfYIDfDWMKfmndJafxP1lL6viVt96KWiX+Kuh/LdttOG9p4Z
FI6BC3viMDcIjKNWZO5MoT4XNX0AV2243TJ8eI45Tp7lTt1hzZsronmuIZvkhvXpzPqxi2vD7/rY
8FdHqWF/Dt8LMIXDUoGqEet8VAFdHCqwHWExw6RTh/5MGleD9k8aj43bjHeaMR+rCtpVOsu3MVPz
S4UaFpWc0ieUptFtZFvlO7po+72AlbN4+lgZZzfjUc1/hVCSHO1Uvpouc+ggXLublyq7blzL6EX9
o5jkAg9LvStj9X011mGTmKm6MaGuPUrRXBNPVWpgsNAzy1k+nwqNGJwoWe3XYW5RuCqchmu4Zm9X
9AiHS9H6RLBvSeM5kTEJ/YDtgyU1Ls1ND+3uMLlqsSNvcPFgekF9cfWAZqsxBencm2qwUIdbfpRY
3Y/GAksBmnk6DtLAjlg409muRcVcPetQ8RjrpDYhy1gRGAgHXS+fKKaDnPus627UdBj4QXJvaAUO
WenGgZu1poe93JfYKNFXW+dxeC2arvxRd43uZznJv0oLaBbLlxkOxMGp0Eqgihb5hktRshlDs8oE
ehQjEzsuIpceUnWdaOK2m3mjngKA04Ms6rWOjlodjVIFslQBNjszYMqSXHc8Z7XZGtwrKtMRTud3
bk+zGSqybwzSDdamC8kPvMRmrBNEeOX+RD6FdrWFuTAGcjCJQsuAXln9ZnW61y4fgmk2Ph1lJi2u
nUkvtmjwA194mmoStEYymm5SocvW41FygLugyCu7Q6OL3Espxo64X6S3EEaJHGpd/A6O/w5KUwC1
EiBmG21q7aewBxkSewn/ltdpVea+Niyu4Tj9KPP2BJKf5q0Ol3Yupg85T/CPOjGZLC8TgXWsftJQ
Um8tpLaD31sjWyRLxV4ODsNiV9JXt1UAf63l95ZGUl3UuL6uw2cUpkJmoBskabGvGvmsLOL7jIYF
AI1t+ik1w3GRTDWTVf/EeHu7gnMDODoddGHs3Dy7yXIIHTNNQIRULXBS5d3OAeGky0qMomv4qcl/
qJPehrbefy6KBdb9lnblN1nql9mIly32g/YgFZVJKSxjuy0/ADJD2XQC1iKYgnH7nSJnOI6Dy/to
4Ei4ToN6Vp9uRmnmd/F4VJaIvnE7a6RYNkebqN78Ggar9nDq2pseI/drKsedPt/DaVX8MXoHPKid
YtUKh9kJBpgUQSIq38CNUYlkI0k4iQml7YfqJalGbBtV+ayapb/iL120izMaN8Ww7BU4LAeMEq7H
ZQnMJHkj9hmCjWH59QBiJ9fXO/QJpyWtzwTuXeRAZHNSGjvJGr0zteJlBQi4ceZhb+b9jZNaqtyR
DGofDCk95sXJXtIUozUaH+wqee4LYTxUq/Op1QyQURQ7SetXQ/7azMxYyTB8Z0y1hkRP51gK/LmQ
P6w1BQcWoV8tuVkFgJDRKL/TUMvwjZh+rmAlBYcJENg820WuejLVSaWdX+kjp7fNaHTB9WMygZtu
rNJsbwxDGOfceoD68gxEeW+KKcSBwoRunD8hPIA6qZmJyh4n4+QY3U+Rmsc+znRvjKonmSqPk20o
nlL2J+7ZnKKrfHXcFAZKMzn+UnAKxwm0MfJ6Ystb8T6Y64UIPtUzyeH1hiKD7ilyx+/K4ptdEPUJ
lDRGJbFRzUnz1IUnzSsrEW3NMjF8YnObMK+y81TVpxKUojfO1f0YW7tmIAxbOI/6OFFpgFh/GNV8
BzhxpsaoAA/XPNH14o/pz8wxL6OubCdY68mVnTnh/MladJEoBrYG8h9LHS9WjB/DNW9g7JAcI+H/
umkld00+OHVAYjE0JXKPiTkigFIjG1nAJCOkJAvkJIzQnHMSFuU7SavZxrQxoWlzlWzJVd53TpNw
rlk+WPhFGR8XatE9aZsHLVapqdZdSW2asq30GrhUcBXNAz5hgGe5Yj2JXD8gwjBPSlMfXaY8XpHd
a/y0QDWKXeG2cBCdYyaUx46SR2v1H63sOCkM5q3sWUQbFFPaqt5GJoormdUn9qSTEtXPYl5bn+C6
Q8wi7jj1tobGkhRFgsJzuFXU29TR9jQV767EU66IBRlv1HhYtTWjlGuO8KMeDGVww75Pvou+vMlW
cN2Yumx38EyRsk53zaPVT2XrKeRCnIH9WN8iNEtmpnAMk9MPblj24aVLtmmReyIZ+w0b6KdpgoVm
ezwxrB34sOMzXWfbc5RXiqko4dWaQZaOFD6uMoV2Vz3YqQ0AmEYbmbP5syROnudEva5JGbfDWtDh
rclsIHG2rkS7d7ufnQVPc4EQi7RwfbDZW/woehaqPNhWYezK4lGfGwrXQkDMU9hZmAH5qO5AS+da
Ekx0fP2KJuh7lafz99Fyz6k4pGKYIa3GISbok6bwcoZBgrvUHMG5t6UAGgwscRk8ZXvotm5eP4nZ
2k3wcfIRcV41EDSn5waeH2NbNfFT1V/LELfduEht9th8iCfXidrtu+GhnPSER6x1+DxHbcOU6q7K
4ePhgblF8PBuD+LOVtedtE3g1poOltA9qEzBt+2o+JPlUCyLSU02SSp9qfNBlPKsZeorCawtkrz6
BGLsY7bX9AymETmCVv1Y+JYh0opAMhPf0NTdCld9lZpSBdzM/b0KC24/KyXf3XNGSAsr81givxOo
q4X1HMtL6ZQrAxZuKTVVfKszgRhla+fZTXWp2+E+xWnluyUpTY2sTnpjdXvZoFEWlfhRjslPeMZv
tpFji5o6oKI1rD3Eo6825uvXarJvS2dOA84RTQBcmrfR5FtLLU7I/TOWogzuUmk49ybyqFagnsmi
xvRa0zlObvPRJcMEP7ybj2hwSh8t4jXDWY23VySZ2aBsnpR7rjy0atNkTp9isu/JjKWD4wRKD1eZ
27O8GQZaH7k2hfQzYn9I6A9YqbYvCD+rZAu+rYweemPeTF1D0qUYcrJj5bGNyp2VxY9qVzZb9EzD
ttdKJXBc+w4q0yGTxnufQhxzb7PY8ePReWd60dKmyT4qaF2e1hkhynCgqdjBJ1e7lO7kjwsltU3l
tRjInVxwmnH9JOtG9bCjbuMkPbZZgQ0zIaoY3JFDAI3qT9OUUJKK2ptQAcLeVHhQNTtssgXOU+st
ibsGqQ2aHOWKultFxzu1OXa2QGytBRykHLoQnSJcVpmqp0ZYUFmVY2miexEyviXuerP21zkLYLGF
q+p17UvHKr2fVJOmumVhrWyibyy1Z8ONHgrNbbw2o3eUs2FoHUMwrUtu60h7JdnjAskmxzA69ack
cg5No/xIJ+djrNMrA1/N/FERJZyy+U6tVM23M4diAwG9x766EXIY7yq9fVGl/uQk7LrWPGzbaAyT
0dwqKrXV0KCaLUCn4rgshzFkdISVrR94SJO9SImn1/ofQ5k/ZQCPDbwvdMtGP86d3ltJ2iiW4g7C
1mfEyJE7BQ4v2Pv6KqP3RSzgrZnVqU3yz9wmEi7WxT3+mYvSrNzp5dWdgpTCGtl4Vva+nLvHSAg2
EzDzfhlo1yUj4HgtyCEYp/69V6cowKiwibWEetR0N8pq3NQLwcRxt4mM5DNT0800mJ6izvIJPe0W
M2wPt3KyGWRyOmmW9hnJ54/CYSeQTc939kUWZop2W5qWvW0YJe2LOdKuqc8iubMK9ACLS/3AwSlA
oY94O/F1Wd6XZRsOuRGKtuxuowSVMkO49gUnAijO3qEJNKTfcA1cFmywYadbD3XMh7hiH1tSigAt
MZ+beebgsdhgFmn6jHn7kCVFmEQpqY2MuQFyP3aqfVOt002WSg4H5U1hPjHHcAKyoF9SgnpysXxA
ij71ortNhjwkTqfd6I7Ad+mMQyiE8a2sjEBAhA9TPg+QQX7DQh8W3Ip22YBxrveaKXZupivc6HpY
mnpCfRk33hRHOBpbYjMsphMDEt+X7rq4WAbhteZLii5NJaF3Y4tm31frqbfWTeek99KBpLlEyXM+
JpsStOuGZKtj28qzOqobJPd3YzwCDUzAEccwUJyVE8cU+Y0R53g5Sj7X6tgZRb9xcxvD9bRRCvci
r0w29k7f1gRQuwYau6nU51E4t26rZdTP+W2Eh2WbLfEuqiok4jRr2Z9yJbkv1urFmElpsSSgWLQd
NFxIJlxyNfedSrmLOSMAnRl8wnumbSNYeiTAsIe5fxmtapfqm2smoD+aMWAaej+/xEVT+U5DLOwz
ZQjHRLUvk5kvKO3MrRpH20yLHOThFCrc6nupQ4LMjsJwTrZb33LwPODx/RmBlUty9XGWBd6/Qjwn
iJeuwUQU9cvLGKcEVGvUAM2DZYuWwe+Lm1NpEwLh9d2i76b5QUFLJzvO/mOUbteUwLdMGfvvBTn1
QumPiChCOIHdge5p79eKhSBw1AP+cBkgJ/prsjxC+byFan7gkTrpa/4kpWsxZ52eq5QAgKVLvXyp
j2bl4Px1EJBe6btro94t9ahxvkI+JIcjD0WQytJHKvcccSZAcCp2etZcsql7zRqqNtXGX4gwCeKO
HjVHrWuPeUKbzzRuU1N/ULRi74zObYuPq9PyYCZmwwaT7NGOxHxPj6xoOdpp17Ny971pyDgaLdqy
6B3KeKtoy9lcKlaBvjoAU0TpCGLR6TRK+9jsQoiyLWZGdLAWxec6pWcbwZdaEmtV9r2ftOD7pvzg
VAaoJb0g1FV9VxLxDGJa8VsCOAKG8x9Qpmuvc7m/FclaJ6+GpLEf01DUQ/NCb1HP6ihIJk4yMdU5
4MagXcxv2Bq/FRyWgoJEjlN0TTTBMxWfHbfbmTkOXhxrG5LugqWrKbOYbRtlr+OEfjDM4aCmxecE
SvHJUmCzGqbd7daViyJzV95VK/EZS0q4TdeDELbgDUI747DqZOORsdrgiSI/EZGwq+xX8k3ycMG6
xmEcYvgYrgbNsxLWzDzLLagZX3bNk2NG39CVqAH9F/KN39wiflTkfLoKHEs8SijmjdYMFOl8xlTq
BpMJXMHftaJ7r5SG6Po0nE14z6Z4MTt7b2lWiKpp58zyeSXQe62ynwvXdjEpV4bkQWh30E+pHe2j
YhV3mkJOyWDpp9GJT1HWhA2pm5liJWBdRRa6mlUjEqGdmlpyOSppbNykVjr5XcJVcGlMLc+Z1mo+
DeuJnde9oHx9XLviwnyE8tZhKBDROuo43m1kNmYY1+JHq6MN7bisKXSMWO/MPGgNbTtWydug5JSx
0QYBo76xdOPJijoYCr16yeer1NpA8+El/YTpm0TVuh/rzUJLM2yXG410i7m570YjsWmKTp69VO/s
3hwJwdkTksWtqyXxeRgIhDHtt2GCjzBgMrEVgm1VmiN2T10yEHhQJturNMhPauXcc2f11vzAAe7W
ZJ3gy5Z1wuSzd7U2xFPSAffW4hPoeTvoZvF97PIbmdLqFulPSspnh4FUmDfcMzn1214squ11sxaF
uaYckvLaAyULIr3mnsSwCT2VAUHqfmiEDF0N97s5Sa8A5dHXpAoERSg7je43beLuc6DXAd49CaSR
VseKkctcjEGKbfquZky948TfHN2UEo1GNBUu+yWhBm4TSs1F0uKmfq8q1paZHTJhCRqe/KJaEZdm
VOi29BH91VnZJZFmbbKWXKBU+66PPDgrERFJkx3NlmTGWUlLxhYDT1+h1dQtC7P8G2ma/a6EsX6Q
2Wo9Vq071D50wuYy67W5X+jwfAcksdx0UVW/mT1NNBa3GEpYr6rjZrRKgpZcbMtBn8+Oh87kSIvo
Dm2OqwQjjgXk9dNsPRaNIodARGVzM40ZQRW1EslhU6kgV1h3aB5o40ZL0x/lopAFYfYXd6wTgNLZ
u7IUp1oFQJyV17yn9QZUfn8NiQp6x2rOK+2CH20TVZe5ILPILDLnLjYkjftxoZVWOK0B8yMusm0z
FFyrWOveMkWi3y+pgTVf6cp+E5HTHtRqtR4QXmU2B5iZAqSx2q2MjeS2WkYFnCxQW6tdlA1AE7y1
NEjcn42aCUY3NK5JEHaOtR6nYcHBK4zssd3MWpZeyww1XIcxPeUwFM4J6pagmUaCLwyzXfyoarqP
JWUECkJ+CO2R15hXo1KThTINO5NzxGEiwups26lyD2nWJkbZMUF+rWROeFT2EVobVLkWVO5x2MvV
Gn/EVlvsLTvn0Oy2Kwi/PozMhsO/oKRs4LD7dYkflE90AILSmdoGnkY1+zPXdjdQ52h+pHWkM9Gu
L+fNapNx4ldFN28VMy1vF312TpAW4IbHjdp9znGbEJvR8Mi4wHCfVtmXqW+Mkm6Rogr7hVTcKezz
pt512sLxes1dfV/CYTv2HbXVJosEO5GZVCnA/N5QT208UTfJcqBmiouNNjrp93wtxU9BeMyK+Ga0
NnqnxvtILZuNya+rqLTdlk3Ucd/iGfQ03Y/1bDbJumFSa1fE/eQw+Ut1vjPWRgsi6XabgUck97Io
6reLNTTHmEbQLp/LbyDx1kdVFfVWdzllsF9FJwK857NDPXOhh7Egv4DIr6tdDEfXoMtgNsbe0sfk
fqKLdZuMcx4qMMW3suAQ78FyNqZbzjqM5RwS/yjecSise3UcYjrqPP0/uiSzz/0yzvjChHvv6BzY
fYWs8hud3k7YzOkicRS56bfBTbobI3GK20mtjaM6ud03yPvdcsh7kzilmqr4RI+9J6vFTkX/zc7t
wUc8RlVZK035CbFcJ6ZBkAcag8BNd04cqzOzpkzSFIkXxo/VsahGZk6FBONf5gOm53UaAeKY2mxe
WEAsejQ56ROa1aYJ9PKhiQO7YZqNmJrEA/x9MG4MEd0rjbgH1MglECjpdpFalYd1cOfnVcj+xaGX
G7bEcfmFDfiobfL5BhmfvtWc76XTmlscyYlL2ozqPqSrXhJppTfhqil2E5roYu/6XLasQfVATFbd
YWgYWeLvIwDRl2VIrXrL0x7FJ0NOHAWndKbX7kyT1cCAlu6+0KMVn0hi0WYcu1b1LYeOzMbph4tm
FeQsZGNy43CMJOlTCAyIJWZfPULz95P/1+jvhI8Ru4OptNt2Jbyf68YwzIDpCgQOyjQ8xrqGPBZR
pPk8crh6aS17orlhL9NhNMb5RJdt2JMHoZzqZY6+wwg3aYnQP/fral0CJ1Gjmw6jRVjndPHpVFNF
KFn8Vhr4SlyLfPlr9e0cY7cwXtuZiB1plJCoq2q8a+3W2OnOihmqmufnvk0eAAMmd1ks442adnQ8
WT/tbwgG4mkzwRJjIgiK05BAvC6iW0fxsHSTjd3e/mYUrfIx0isG8j4x6TOJ7vCQAnBe61Ay+pNd
uvt8tprookJ6fkQatT6VbEpWT+IPupEn5pXuA0wHhW4z4WJeg9qUTE5I7+nMqjDDwVmDfkYMgSfK
IIWjFi+psRjhVNSEdDjDtUuVuSMwTGt54eMuT5Ph0tATIsqPCgdf0j5o41RW2/kSbPVpIQQAmKlh
6N8UoEgvK2OGrWmUmEFpT8XSjmHu2ubL6JY2mbKmYu/dhM/UU9BIhCT4TI+kbpsHieIFW2bNWWY0
1wIsk5E96jUGZbdlZpvqhETYpHlusozxUF8OGbIDex4Du81hjEUc/XsXun2hobJe8iK667UJxHsS
0w0thvIGz55y9cfmnGnnhmAvsuZy2lfwCQg/Y0SQqdI5N7lG1shc1Xru4dJSpL8Wozt7MffLTWd0
Q7dbmDEiiFNKeVkXi9ZpZDfGzbJC6cECt1wRGDbMIvAXnDbQp/ccFmbjxDlvCGNgirS2oZ8UKA09
RJ0YR/SITmC/RDprHxMUu2unHxF4EN7vLG/Rm5qeFVnNrVnLyheVaRYBK/NCXova2I/AxJjSuzZS
Y7QrcfNmkZlTh7pBbVSXPf1WERcodXu1rbxJYT/SiX1MgbLX+cvidG4MPiuXN0sn5ZuZq9od0e7M
rXJU4RuLG+aVyBhGbbrpxCGCQU78jH7LW7zTVr/T3E4JdG6x7dqgEdCEm5ztXugBTeLqsAxT92kx
oPKm2l4vmqn0J2PW471CdRpCcybR7ZdY7C/p5h7rkn/+5/XvvNcNB8U4GX4hA//rT9uP+vxWfvRf
v+m3v9P/r19fJhj3qlL77Q9hNaQDPJSPbrn/6Mfij5//z+/8f/3i//j49VMel+bjH39751Yerj8N
RFT1m/7t6iv6vyMPL2/d2/tHIfZV/1H8+1/8QzinqtrfUaG7mOoBUEKd+z/COeTdEBGxmgJFvEqL
r8DlfwrnVPvvuJWhjvDYABP+ZUH/p3BONWEioth1bcCyhonh/68I574A+/4pmzPsX2rMf3EpCmgZ
dY437IBS6Jzlpa9F5SEflHNeG8E62/QvxCvb2nmGVax1dNtdLWYpiHdqZI3epDfv1RyBddN3//IR
Xv5Qxf5ryvEv69N/iWX/6xV9EcmiSdZqpN4wLxrl4Ig2hkTcMGFzy4osYcrxmtxXVHqh0Jfh5JgZ
qFCjVzwwGD9ppj63Du752VgPqlTfDLtFGi8cOyCKjckxGYcbtSoemeXYG2alrMcrsY1WzfAJBR+y
I/oeUYm9Yky/Gfp6WNf6cS2zM6/8eVnR2WtzN+0qIr52ZScIgnHqIaQ6jxnMrB+mE+3jsg6yNb4o
df2IEO2xLcezjVeeo2JCjqCZvV4xMn4r1Pf/Td2ZLceNK+v6ibiCI0jeVhU1lAbbkm3ZvmF4as7z
zKffH7V67SWhVa7YiHNzbtvREApEAonMf5ha/bMxzOKyzPXHxamiHUU5RurFuxUfrT8v6DPp/I0F
leUgjL4WWt/M49FPQSCN8IkGXBP2UeyBcQTHUQPGEHm8qUjukrC+Xer0a1W615QtbRBOqDR1IGHo
Yl7mYYVSm/iNW+GuGL/RvUfBfn7fp452wOUsuvDKqbie8EE89Ca4Pj81x6Bdis1DbBwOGX6p+xXX
0V1ui4+U72nruuOHpnGv//xTzdcY+v/dO7KiLjVufQTJOR6XcHpPz++mLVMQRNYdi3xFl5srGaT1
PoYt+xRa7F+EuL8CJUmDcSVDdfqGphUFmTp6JLe5dHzz5+D14eXaYRbsRvkXqzJJT2ur/BBDVRgi
+pZnpv6aqvffqUuwZ5DMIxaHenNsw+hqWSltOccEwzIsTQ6uBarUDh88elMRNXMqEl9HoX8WWU9P
KT5k7XSgWJLv84ztazQ0LCY27Y5Szq1v4THrVvC8psc/T/UZUvvWhpKgtjEe8Q7aD+1xoBJgJOWh
xGcjG3FxGGle8rr62TpsH6/6mFuAx1v01cM40q9IuPZtVd8WhMpubs+ZHpz66Nt/f3GECZIGw3HA
tnjWsBsS7NwGIuvvW+2kpClA5Jfg/f9+mI1J92L4MvZpX+ltewSfdkst8ZbW2LRrxNofnK12Mbpl
v491dGLRernkOcFlDpVyl5vFY7Tx0FI9fhduSJGuw1Qqzy4tB5YyukRf9Tx7NMwOdo37+8/f5k0U
tI140OvJutjWzAvmVce5BB8V/faLFgX/kvI5PT33HH9Con7/d022tXqxJg7nX4JJc3M0qul6q8uJ
pmB9okuQgzt7S5va+n6gyeY7y/7Pv0yi/P73b0qMxbCMunLOywYs2fpoL4ADMgBMvh3nu24Sf2H8
HR7wWNQ+ZdGAf3F6lQqH4oS2HjTSPjZGT8VvpPSYR/qXtKH+17XjDx80ICZZeLuiZFucm+upzyDd
YcJZNBEuXn3sp/FrnSwm3eut12eDE/NsKHsJrB4RIeFkdkDv1nnv2cVTa2JB40UA6rhegkXvvxSD
dggj6oQGKS3aIaAf91ksbqY5+dkk5gMebys4RFM/oP4QdIV+RgjD3PbLP0McOvfrD7x6XYPqutUc
14TEOANr2mGhYVrio76aT+AYKLIjGWhn+zFqD0stLgaevvCI39FTv1swXbUs8UED6buaw8NU0SXt
XMyP06uwQPoIwLJ+5uB85ty/NVXyqpd7sSzpdxeh3xzTTgNhMJje7dqD0Vt5Zdz70yrg+5GhwBJd
gHEA04iM7KEStf7OMSKxKzZoD7hK6kuRvfMLatwOWp+7Miws+lFdd5WbgF+n9DOl9E9LZX3zDVoB
E1rFFDe+I7UXk4kg5pDMegV0cLnxChdYhWN/tMpzMukSkfs/m1/IVJyw2dA6tlHT4Ij3okxuhAiP
aPH+Hh0skcvhPmu/8LlunNW64IV0Q0XlosxL7UwOIbYge2uRpSO/9Pp2MNmZAGxzfZ+vCz7zBUkP
YLb4fU1KgagzPq4lrV1Nn35klv2z1ijTJtAWua6s9lLwhNI9fALyhUapP/yaC144eFDh2talEA4K
Y4j2ddsg4DA3xQFc74e6zuyrOdojAHNAh+mmyMcbWyvpMJXxdChjD6Vmr/EvysG89eopu8Te/CoP
ze+rqXmkZiM2UQVYcUMjm+Ll/Gn18msLNu2OS4luQKM/VK05YY/ZfnNCWkSNE753lpgeeqXdj+jN
Zbn7FFvZ15FDHNAMWK3IuqrjKJgnOjKwB76eOd22k+GtBZYuMVfvJk+M5nDUZxJatHU+diMArhoP
mx0YLwo5scmzscWVUht6C+WSEp0PDsUDN3F24ZGK7OlKf/djKlRJvT3+w4gKLc29dpp7qvwkwn+e
67P0/1tzlW5EiBpRM1rDeKTxft+Ody7izcBcbCun0gnBwh6cI4138zC7WFWRF+D9RQ0BDoBPwtCh
Mj3j9V3FK1wDBKvnr2uU37mad9lQ5qm95qqesa/Ex7dz7at2tS5zO+K3hke6E6Q44tA2Q5BV36iC
XhVwyCHhtg94EFKZps9NJ3IJDawwP+TilrOXusltMSI17F5EWMgnNNr/vA7mqW8mXbbhyjkXT2N7
dPAavqT4nX/MShrXPe5A1ygMoifowT6o9BnKKmVOdqYOjc6/RJ9r/Y7qenRlp2sDQKnMg07fFOga
mAqGOdKTtmGAdAuWnGcm+3Yaw53w+pjUFnTaIzBxR2wDHXNf+Ut0nYh0uQtLKNd57qHY1eBYtgUg
eGZ3bwOT2kd+dWsLI4I4AqceKHGcvPfoHz5OhUczdbXbOxybMbkuq36za4XdUWdpILoz+cyzF8xb
e0269ReAPRtXqzpS8+0Pqz3Qku4zcZV1AAtHv14DK657YBYpsDf4lYexKD2QJSDliqi5RSrnwW1C
EKPLlWOAV6wdcmasduNgRrN/P+LMt0swF9hbRdrjiw7KW8Bk25lmCqnb3cTLM3emNwWmw4/e9/gY
giEy7Su4KdmVRb9x12gYsOYx/9AYcClAJy+7uofK0C7pgxOS9G1ZY9jl1SHOuqtxyb/iAfY+mYzL
2s6pitnxdRPSE9bKIA3Bpe1crKGDyNKxJQVBeh0uWUYcbVm9Xs6X3SiekPoiqYajGozAGvdmngMY
nDzrQnG3SAmM0WRi4PFaH0MN0/O65jHRdRNyQlMRzlvVMdpHEbU7txp+zzYUn16rVxgaXR345TAF
ldU5QVMZT0bnHLPV+jCmFgiDuOF1YjnvZnO8tUuwIqVlnLmiTrxK0CV7vcGrqS5tN63zY5Z5T/HY
f+tnvoGjT3iKmvF7/CaeTNN9Ksz43Qy87TKHpHJIhEYzpgRe1pjJ+64wvi9p8vDnRTw5IykzsThy
49ktqWQ0RvLOWAAbobRv9o+hhaCmJiCZmH5zMOvFCWLDNg6Q7BDbarRja1exe8kBA6p3pWZ0F4Vr
AksojM7E1Ym6j/Ck56Y5IsTe9Xp9jOJ1IuAbvFXRKLy0cuwPSKLm6wyrQFcT7/qIZ/Pq9zigo+QV
uAVaJDO8Fbo/lX6hTYNJPQFDxpqNeOaGOfG+QPbi9bc0AJh59QBotbQ3dVbjcsLMVNe8O5detyDU
N8tcx/H2hRGfIT2f/FrO679ZgEo0zJyGRZgYl30WXuoFggo40dwAv8PFXr/sfP/QIPyezcAJ0vBT
14WXJuRHKiggsFcLQHjcnzF2kFQS/jfjk7Uy+ejO1BjGfHTH8ZO1qcNa/QjSLpvfh+nMq66jjuJk
5W+auTd41l5buAbYvPr3qb06gdUDmcCj+WeV2GAV2vS78LQzMqrP6qVvHMqywhP7Uq8HbR6OQww6
gxpO9C0kZ/4LawT/2I4VNWlQwegyWBdJMt5kVMPyrvumO9Vtm1ANGJE9uBo9GH5UDJIj2eX0oY9E
ggJr/uDgjb2K9Kvr8qCDbwk2rT/DMT91Y8tyu2GuocXUe8PRaMZPTu97YLjm3dxr3q5ui69G1n+b
Ii4I2jE0oXoQuTk98JoGgzPE9wVdyi6JKhIc17qIVvY7i2ACIUp+RyVZ7ZlzYzux3lpe6c4TtYZW
5eQMR9MA0O/r6Z3RzBm0l/IXGsy8nqroneDhu2tXODh2dWtUXHeIQzKzgulxwn5cPS6sJnxyW5Kz
YTpotdlfPs/v/3Wd/y752VZd9Vf//0Ohf5PD/1OhP0u6/vvrEv/2v/y7xO+6/0LYwXWRL8bU0NQ3
9eJ/c+OF/i8PvTgd74ZNJ8/c9EP+w413/6XzvwCepDmwMerJpv8u8ZvWv6jggIvzkYTk3/mn/9gu
vf/3PqE9crKAtWXl/9hNSJ9KJ72Bh0gm1lIEFayIfe7HWBOv+ZlE4dTg0kEtRA4EIGRwQys+I6T7
ybTbf2+z//O8pfO4ryw7S/3CCXBCHnY4Cmk7lA//b26hfx+vrMr2g15UsDLAMCDrqk0QfH4HI/sG
Z+L8TACfWhTpXbAsUOtokwqortq3Ynb2kQ5X/sXG+/vrvmyPnBrbfD3veEq7LBxoPFSm/ZjP2fdu
GhS/pXTsRDbsjHUuREAKquMuHTqHyeH8U5u4lFFaMK8mqBYiCIEo7SO3ugYFJQ5Kg9tS7mfVjruM
VegAmCUNnwbnr8Ya6jPVvBNLLjvg+f40DRk3RwBhlTfPpmg5lJraosueBq7ZDjSsQjsACqZ9GHvd
u0bTAPKF2sJI8dlFsRi9eXACpxi+hiPM1dr6pDa0FJ8VRh1dUTO0Wyzp1jq5LcC5qY29fYoX0YnJ
dpmvJk+IugaOvpo80tq2/602uBSeYTqgBhZWfE+j/JXyNEuK5r3a0FJ0sks2USPOrGhBSST3DlN3
1unr7WNcdmPCKF10WNQgskFqt+uBnbyLkqi94fg9U/Q9tc+lCI2tWEuNBVET09CvXV27iaZfSsti
SeFJlQCVcj12AmMSx9YZv9fR38nI//WW2ERnXu4UXHwbB84ChUA46deFB0RmMMwz+eKJFZEFigUs
zTDXMQofLftWrMVV0fSB2pJIgQnrBQ7DFvc2iNzYNI+ZPp3poJ+atRSYRjjQN9SojTaagAbpat1f
vgVgUW3i2199EZq2Y6KrAKcpMMPlyR6QTXRsxTWRAtMUSEiEeoLWsW7+WidQMUgvfFWbthSZcbaU
zjxESzB583KB/5F/wPqiUTtmt8Tv5aKUHijaaOxmyDXifeg70DGaj2oTl6JSQzcDndbZDpLa/DQ5
9i+kgM7ZkJzYKaYUl7mdWdGQDHOQNM6NnTv3Y3ZO8+zU0FJcFgB0NSwzF9xpEQsL+/Qere1fSksi
K4QtVuGPlT7ZQQnsaOeN46VjDd/Vxpbi0oRu0IhknjlPYM00rv+XVqxndOBOrYkUmF07VXXFIz5o
9el3rXWfI+ub2qy3v/giKAt7NlY/ZbVbo7gfquFej7Sz5X7GeOP98NwifDG2kVp27dNWDuhBFTfo
4w0fB7OK1LL85677i9FFu2hmVtdzMFnez9yxH4vcP1NCObXcUlC2FchzxEGWwBQLUNHYOJZh7Kkl
hc8VhhfzHldjg0NWcxAO06XRmRTI54PSx5S1JrNwRirerxfYW+YHC6Q8AEe13S1b3OWhszZYRHCh
uZtaj5PcxohhKc5bemimURsKp26XoE4yeIw5Vo6J2s3wXLN7sdoRgii5t+2SjG7vwQdlQMfBOSe2
emKjGFJchl4ddiE7MfAiKBVDDJsHgTe10HyW4Hwxdas0Cy9r2CjjgMxVaX2J6DOobRTpvoy0bLRR
sV4CLIvBWZUzBNU8U0tln51KX8w7RW60QRmdK63uv+gVgm2Drp8xgDi14FJk5s0at7bLkVK1dHdL
1zqsSaZ4qT3XlF9MvKlc3WhqLjUQzg99FH8ZMqG24DKSLjVoZsasc2CRzD5oXTI+pXmrdlzJ2LXG
QiDB64sFGnD50ZkFOmG52mEl24fOKeq1blRs93xW7JYRzyRH7VPq0n1pl7Pouy6f6T5Zx8K3d0Zu
fVTa3roUljFy2Drg7DnonNKB91t8jLNVcextZ77YJBHCfpoBVyyoPDwf897AmqMqLtQmLsUlmaCN
ui0SUUPr/pXO/eZYPJaKg0uJ7NTDjYqshD1oYv8oovJ7U54Tfj0Rl7oUl7HZIAOJnwLdqP7OyozA
6RK1/FuX0lh/0HGrApAeJKv2G1Wsn8hjqQQO1VUpi40rp3Nju1uCFBjPIXRNcBzauSbem0vC4FIe
O8LE6h1eD4FXLg/QbqFyZtmZPsqpsaULs80BGyUGV4Ntm/DoHAGWrpg0laBn5lJkunqP9ETIFu9j
3Q+iCYWsBbcFleuB0aXgdLMUZ7S0WQNogfrX3Oj97yjsT9cKEcToUnimYjZwrHfmAE79J12kD+45
o81Tay7FZm8ZQzpHDlVlrYe4m1gII2pK1TamLcVm10IeoiezoqVhfygXKGVteebtsH21f2ThDC2F
pmamI+ySZgl0OOf1iHFfP/2YiuJgYEmqtuhSiAKDpqc4VGswN/GF4UQXGM+o7UW5Ny+c0B8ijdlH
JjJTWj18mqioKE1btoCJZjNClqpaAneotcDO1nk3OtpvtcGlEM30dhFZ1a4AGvrPmM9+a2qVh4+B
k/PrGwh7y9gcTYtzfMp/5b37m7dsqlKOYGwpOGHfwuaYV9Rzi+prZYbv9fiH2npIgYlU2Kz7a8jV
lvbvuxQdujVS3CNSZOZ6mzTlynnVRbSIZ79zEEVQqomxIlJkWquVL+lEZK7J8hiV9aPee4HakkiR
iQeiN7o1rMmyLq7sUqCBVKvc9cxajsiiFh4nihk0vUaGFQpUFVXnLfuKjD18QmckJpvGPOqhjouj
UgqOiL90acYrPNbWoXXvrOMTSfMR83q1XeJKAQn61IN1D+xrLdzHNBLf18pVPKVcKSRFQp0N8+U5
aGnrIxfithA67U9K28SVYhK0gJ1lem0GCG7dzJ7+YfUHlcI9yy0HZdLWCaJFS1BY9Uet6TIckkdH
ccGlsEwRurTr2VwCPAHhCJtXWtQ/qC2JFJQoliSVXjC0UZpfEnt+BAR/DhZ+4p53pajEVxe1BYfQ
mc0EsUbqj643PKnNWwpLNHiB5S0o66LH/TOv16/eRuxXGltIySxpXNLNGXVqf8neVVGBRCsPH7Wx
pbDMdZwizLBCVmjIL8oQDUjsk/489BZ+b6QnQgpLZKLKtUYqOtDT3PqRjHDKN+9wwCguoe/YnmIY
CSlGzXbJta6i0ula+VeUXg55H/768284sWVk18+wNzN9XdmOOg9vMdufVuF9URt6+5Mvnpugu+dN
Gob8J+4fshkKceUrDi3FZySGEfYo1cJIH95Fwj9AkVEcWorPFFv4rkuYdZ3U0x6RRupLlUpZzMC+
8PWKtL2LvCbiFUGS1vMhzZf5uqy05Uy2fOpTShEKfWb0crflRNSW/itwue6uCJPuzGY/Mbojxei8
eI7hRjw4S2H8jDD23sFs+660U/5hCFigU95vmXJdFB+GGdzt1Ppq55aMBJpt352FTzuTOicmC1kz
7nTnnPv4qUWRArMDbwjjleadO7p3JkD+yLLU7jfZbtiCgCMw0aB3l4e3y4iqRdtlH9XWe/s5LyJz
ygWCH35MQps/4ibwvej9r2ojS4HJfd+FrhWtQT+V3mUxlOlNKPr1zJpsacMbB64jxaZpT6VuwW4I
UAfp0PGN8/ld7qz9Qxf7cXxQ+gly3z7daNijw09wvOamXrwno/Yu1YaW7qK4trBD6GJWZzG+ay1W
HoupVlZxpKMFN9rS7T2asWGDQuioVz+HJVE7Ep8ND19sl14XBSwJquJYuV8iLHphWucKeye+qIxh
KmNHN9aKm9/r0uoaIdb9CF/cFVqodijKOCZ48yKHF0mBucoeY1P7tC7eL6Wv+Q8Uk5vNBj43tKzK
wbm2LaTdtSSa1faKLR0tg45BS51TGc/j7jeuh5CA1lKpdb/JMLw+APCg67TQ53mlx7g7oDf1KQJw
q7Ys0uHSpZ6FlfW2ExP/w5S3l+EslJpWzFs6XmYtKqsFpa7A17RiZ8Ti5yTQo1KbuHy6pGbueg4T
L+IFTdA5vSg2ux+1waX47IehMqKFsjuMOziBQIGarrAVB5du/ljD3ynO2Csl1Nt9VxScAJamthFl
PFDXYZgyCqJ/0perqMRUph3fKy3Ks3jDi4Nl0tFtL1w+p6nX+8YfjmOWflYbWtrhAvcFUPikWviD
x3usH9ID0pFqxXfZxLZHrmm2aFkHbZi9g1Jy3zqK55Vssh3lsZOXJavdiPSHQaJi6M4HtSWR9jdI
Oi/xG2Zdx+HlzMfMPU2tdC1DgYyshH/vTnNgLKChl+EGhIPaAS7bBwqBB21aGuxte70Iu+x+SH21
lFZGAlUhGtzegieZq1nljkrIzejmatPehG9eplhai7E9VuALdWVUvGZEwmGqKH1HGQkUFp2B3SJZ
RAhw9soN1xgh2UntEDSla6dacD+pfZ9D0NEu68W/Qj8sUJu3FJJNXc0+sqV0T+y5xkBgk1FvZrWj
5Jm18+IowRMlNWxArsGwaEgKFwtk9rJSi3cZDcQDAnlw1yPNb4w7vS1vwqpVXBQpKHFtG8ymtUiA
LAjL4Of/cvG5VVtw6c7xUkukfcMerCfnvk+6Gx9Aw5+HfptUZCC28Hp/420YI6tI2dARWbRCbc/7
alcaiX/Ubbt7HO1cv3PX2fuArONeLPl0Z0Bfe4ptc7qBztOhwZ/jG3oxzpY9XM5jiXwoumnvLF0g
wdr2enhNcTz+sEy6VqkgWw3/mRb4Yo9gtdfNiFSx1q71ZJvhjVOXV39ejy25eeNlImN1zHDEsmuq
RsTc8s9m21+HWa/ErGDaUtwsqK3XuVWMwer/qBvxoV8V34EyTGcy6O/2WlWj248kHgpyJrYjagsi
ZWo5glFDZsx14JbZbY3QulMLtatdBuloY4J/yUzld9JEcTCbBHa0e07n59SHlGImdnv2W7fWyLx2
OACEXo63xaREwOFTSlEDcT6CxMyqNHpRXKwh/E4vM88katsR/cYelIE6Zh7qRljwNWcQ3A9+NaLA
uewxe7go8tZXazzKgJ3ODZsK6CI6nVOf6MEU9v49BcTWUTsPZRyg705Zvcb0Y8UU3qLaf4x848zQ
W7y8sT4yDhCUR930Osehp3Xp51YjZdl1jYfOvlmyakr7XkYdhQsy1Z2Jz1Fd9wtuQvhbIgekhDY0
UNZ7fepWftrZmdPWQRdmCMS7/SXurh/VZr4t24vTcYF3bZgZM9cH7TLTzYsybb6pDS09CXERNZK5
gSa/IkBZDd1Ra2q1uoes/VRoUQJv3+fgzTt8M9x2o4jOwGrVZi5dz2HrYI7Q1TZAQ9fGKCju94Vm
nlMcOHHYyNCjJolEXwgw3dYyPZmQcuMW61O1mUtHzYodX97ZsHLwdbk1YuQDV91W+p6eDD5aotrx
Si+DqZQNqMjFSbfPZ0dxcClzRqi+WfoWV0Is/Daj0PWudSqldwp2O6/3eOTa84jilRNM7fqzG8tr
N/GUsnJPRh41CBGhwQAJHR+YDqWabtpN3aJEJDS8fyCPCiuHRM7oiZkF2pIeE2s6c228vQk9GXZU
JeHqpgNqDBA4n7DrufVmJaIss5aSAKNz3dkO4ZvG/oCOSuT/DlFSUDppPRl3lMJmQ26GeetDdO32
7t1oqcWlJ+OO2tDoMiuDtmm1phY0abGP3cI7qASmtzGpX56zaC33QzHWIujW1bvSE/Nxspdz8jwn
PqaMOcow3AGWkTJ4XX8eRuNpxfVOad4y5Aizq7SeakBkqPp/bISBTI5ar8OTdTkSvC10K2GfCAzu
EVS0L2wHmze1eUt3po3EvVl0cLfgEK97q8s+mZVo1T6mDDpy1iiLROiyCSP9Hmudi1XT1fa3rIUx
cTk4ToOS20wZ67pve3wJu9hUO2VlNQs+pj7aEROfw/EzNfKnuhWf1BZcujPj0VlMR5gMPbkjvr3t
PmldpfvY86T03PPyel7sXARJVWM12tzkjau43lJcTouXpl06QWB3DRSG2uxDn5uG2iaUcUdRhi/I
WLEm2ardJO6IS5etKz1rvX8Aj3QHKPrAxHVvzQ46teul0pR44AZqza9PKzeJCntFWj9YZgxckUR2
iuq90j6RkUf94IgiSkaUd6bqNly1IHPVAMyejDuKtSwUKxhmnNJEeLkdKBG65WobRUYe4U+cY4vC
kjhT+zkc9EuzLZRKtJQhXq+2QLFrsa3JCaDn4OWrYeGH/JTackth6Q66mU1YKgfeAlC3SPXPY1zU
X9QGl+IynHCuweXBCVpUklDoyXFVr88p2Jy41FwpMj1DK8c5g3SvNd5dsfgfJzUlAgNTs9cLrkPA
q4piFEExYCeRJu8Tz7tQWhIh5bFa4uoaKOtNKqBGJtQxhA/dtIqPasNLgRlF8dCn2xbH1vHCmfU8
0CLcLdUGl+7MWTNcbJeYu619NvsS/XNtUOvheTLiyABAn/Q5BYMltL/PGeXlEXdLtQRfbFvoxSMW
Iwl98retMmjYvCR4fl/qelSr3fbPen0vRudOm3UHF48Aiap7y87vVrUGiiek4DRm8BgEkQi0djiu
y3QV9rVa3iaDjrpGrzorHURg5+bdaEYBuDTF9ZACE/+yMfG22o9ri+rKtLrkAslNtT0oA46q2ezN
bo0FrkvRTTikH7MlV1sSGW9URGViuDjI4AShvbMyrD/SLOr2SrEjA46MjfgYlqQoboJ8nd9F10vb
nhOhPnEUOlJgjpU7a2bNipcCWfmimpMfS6L5atmVjDnC6YZj3Eb0pa5jd480XvGe3luo+EGl2Kwr
Y44jnVU30sW5CClXvhuyyvmhtuzS1RkOoz0NIAKQDLDMfedl2PYtndqxIgOPwmWO5w7dNwRYw58I
vA67AsdbtYlLV2dt0qdKIp5sOEBglaBnJbRC59yrzeHg+2fR05OxO7OtubRROBAL24rv1iSNIPsW
loUHohhrtUxORvE0td3wG2CcZmF8HzcIY2LFqbQ6Mn5H4M7BZbGdAq1j7Is2GveTWM4JxJ4IJxnC
Y5oVteuaLZnHpIcZRp77YV5ttQxAhvDUJYP3BtKSWYutQS8+zqX7VW1Zts/94ibKishdWodlsUZh
38eiqD/32RQ/qo0uRSoOr5OfZ2xJy3O+juV6WZedUr3WkxE8qZaTtJTIhKGtXe3zxCRbrCu1oifi
c6+XxZ1rN2KfiwDyLKZnfYZZi1gV11wK1LbKx36GEx4M4eAcanMGAuutsdrpaEt3qdaWJoZulFfi
1MHdsr/C4FwJkeXJiMZ8SrTpWeIUBye4yujx0tnHFFRps8hiRNMctZ1fU1MVwkZVGJ1/uIbhTm1w
9/UHtfM1zMqIRNSP7OgQmsb3vFLrI3oy+iidRbyKmTd5uIw3Btps4XKOuHjiXLGk8Iw1Z/h7q/jF
xTxaf+nj+KC2IlJs5rOPuZ/JrDMRFhdunPwsPVSb1QaXLtEmsurRyS2etv167SdAMQ27+uvPY5+4
iSwpNh1tKQogzWgozXH8uV7L8JbbKbmoxlFJn8TAPer1bplNnvteydp0NuR5E2vEo785p/35B5z6
qFKEev4skrLUWfkhvM+QfZuFp5ZfyEikuMlMS1sZ2tNdeG/ej7QY1YJfBiIZLjC4xGVNnA5TWAp9
blhnaqmLjETS7Ro/U5euhNYt2XGaV+8CcV4l/RPDk6FIMUoc2NCwKLnmfZ5LCiG+7ioJ/DC4FKFl
5BQO1B0aKvmSX1cmKFLeMp3aVpHRSH4a2oW5HS1+Yn2PsqmFwmg2ioNLQTphD1olPYPHXn9IeuvG
y85By07EqCxMVCdDFCHNagdRZlnurrTN7udcamjsWn1vKB7qz2Y3L5IXjEma0Oz4K1OUprdtqY17
TLKUBGL4slKYVlWKmr/JppytZdnjqjwdItM5k+meWCAZnoAfYaYXLQfkpI3lwxL/dFNxyDthnxn/
xBkjYxRyFzdlO9wmHw2Pom6udUONmuHJ6CfbDrUiGrfaYo10fdWY16nnd2oXh4x/wm40XHojcoK+
Lu/8ar2KLe+D0rErw5+ASxf1LJh3UmJW0jXYUlMHVKudywiopgLquJTUckMAa0FR6sdSW9VAYd6z
r82LfZ4aTd9PFR9zqKq73ijfidxXo3pCQX191emmPWqVrSEH5yf3wo6uXCWhOcOTzRHXvFv1Xt8O
dc9+GJzizivdTHGbSLFpGpHX2TZl4jmu3V06NE/zgieV0kaR8U+z1rZQ9VmScVoe4z6+9qtasWgp
w54cW6ubRWPi3bxuPoyPWpWp7W8ZMWQYuA06E6ehW5obNna90JARVLuhZcCQZWOWM7rCDjwP0Smh
a8FQd6vigkt3qBE3sxeW7JQ2jD+MxfCujo1Pat9SynJ5OduV0xKXgBEeFl3vghSyzeHPg584xGXM
UJYVwBEArFAkNp9CM97Bhbss2lXtftal0ASdHY9ti0CoiPsFzYWyf6itKVNLFWXMUN80Yx32fNEe
O4rDGPkAtmKzUCu3yIpFmtDLTN+WpsiaB8eyroWu1rBwZdCQVnZTg+kq6XNWh7s0dt5Ho+8pbUVX
VizyIxJofLidAMOYY1rmn3FdUeqUuzJmSJvBLGc+n3MocLNL1qnezxh4/nkrvn3fY8fy+hgvMeZs
jZZcrp60Q9NXN5jDKH1KV4YMCa3iNeeSqljVWu6sDvfT1Fl+q81bis8cyx4d42wec352FzVfStt6
VBtZym4zoY9rur3hvKQ/uJWzAnOc1BDxrowZ0j1Lcw3qFEFtaHdF+Xm2649q05aenpyxunBdi5F9
8SNt3d+YYf9QG1q6NEcjt6cWQdIAmpe/szBBCkY1iTLDlQFDOfahVlTZWy7uPtCFuuiSVo3z5sqI
oWEcRVx1JgchJrRgezJzB7hXLSxlzFDsj+MsBlYlcvS9XfbvykEoHeCurFLUm0kbmYth48iCL1XW
tx+6uVdq28InfB3wehy3lmex3jhz4phVW7vFqs5ZcJ44TWTIkO0NGc7f282TNe2HNLPyj97Sh6rD
S6GpjZnRhzXrkhY4P2bmXeGrFeJdWaqoHaOhMMA+cJ4slbHTsDS48SZgg2r3g4wb6nwsm3JbtwNM
hu/tLj74sad2zsp6RUZrr5lntbTkBq3aVWv8M7aWz0qhL8OGVsenn2qx4hh43Y+60G88oxJqW1HG
DY2Nofv6zMQH4d7jBvSI+HigNm+pbOtspn/tALAZ07RR32GdOFyn7pyeox+d2OgydMgRS+SIEOiX
242f8RyO6UAXintFBg+tAuh0EYNGnEMvaKzoPpzUZNtcGTqE8KtW2g294boZzaMYQn1v2MU5t+C3
81pum9dnS69hjT3VLThBM7bxIa+t35GZVMnO7+NY8ctKyW08tAg64QkCn37Cg96ddqPmVnu1bSNd
onq8rLw1QUHoeWPfVRqaxBBm1OiergwjqrwFnZGB5aF8drNk1g+/KUq1mcs4os4QaZJ0dEAbp/X2
euZdt2k1HpSWRUYS6fQ/Cz8nuV06cRjjMN3bmThnvHUilGQRIwc7DS/WN4ZDZiT1Lu0S+FRDNKmd
jrJ0UdF1Y9GYDZYPQ3KhR8XjuqpRkXCTer3d69HQJtR0aCWGXraLkqLahYuaviov5NeDZ0Ue4WtJ
J1Hzl37v5Xjpdl6i+kWlSBWzPo+TixGGcKO93/rvdKHWMAfb/HriRkN5OMsMymUij3ZszF/TOYfC
U1tFCs+imbIsmoCHFKnf7NY8zYI80tQaoOTLrye+RKLxZ8/lZLGneGfpyY3WD2qCF64MJirzzF0i
QxcBvq/lvV1GQ9CKqFWLfhlPhJv9YDmzwehm3+50LLirpn1QCn4ZTrSWM/ae/8PZlzbJiavp/pWJ
850zEmKRJuacD0BulVmry2WXvxC22wYkgQAhtl9/n/TtmdudbXfdyHCHO8qVSZJCy7s8ywCE4lgv
8EVcB55Uc9VfFwNc4om6sGSS1ecQvf/qS/FR86u8R2h8iSXq5iYquu6MSl7yzzoqLUpn5XViVPGl
kRlyz7pbjUbNrFgBlI2rpT950SzeXzfmF8tTtF6tevSHQG8EmIUM4R6qQO11oegllqiN4O/W5N25
hcB2ECzduDcZoL9YoJciQHnLGxipnpNQF+a3az184SxX12VFl0iiAcGFog6xKHOdtyHGfbdmWK9C
P8R/QRCNthjyXqHI4kS1kVEngd4Q1ym7xJcgIgUjyV5wXL2pbaZksCSTuZKeHf8FQzSUZsEflJ5W
OiSSsldWjlehZYCi/POeaIxTArbOeKADOarO/8wLdeWIX5yeFJZAIjzXEWmeP5wvHYXT9qrlE1yc
naIQDRk67OTDLDLeytsiaK+qfsaX8CHNmsgLJ47UPB+HdEYoJDTprtvGL9FDxtauWzvwbBolH/Km
u53eyuPOg/pXFF586WNWFFZEq1wRmVeMbGBPF35x1kM1Zy0n8XzdqF+enyYnnocUawPIwyG3TCUV
6qBXXfsSQeSRqW5VXeKJlmp41ArmxIBDNdnfX53/fHQuEURN3YUsb5Cc63yWp6bt8+ewHwGwBNHC
04nQfnzSGNTvcxuxK4tTl7JGQ52PshsLpNa2Pq3nGkwOlbM39njxi290sW77iMGjrcKxCvIwea77
sPY3UvAenNAZumybbppDL2n61Zo0z+MAgofMs9dNhEvwkVlqYSvuwVAYKMEUJqsv3RCyN55V8Itv
dv73P/Q0SQVK8VjjWbV+9MH0g0opza+Tfo4vxY+Y63UgipxtZjspeIAHfqaFi69b3pcAJDTWvWpZ
MIlDSe6DdvX30dIF121Ml9AjqDPPuRhw693SH8YWeM+cXnfwXiogzXMTNB6V544PCkyYrtMj8ML6
DUGHXyy+S+hRBBte0UrLNzOIDc2m4pS/J8qg5TsOFSw5cWSSbhs3ekHfw9W8v+5ou8QlEWtmeEWi
hCNcEMIsJPDEKaeNJddN1L9gk9CPhJEHVkEkxzZpWjolHlXX7YeX0KRVwEU+znW8YW3tP4+Bk/fV
2Et53Uy9BCexihTKqzCZ4qhMbcHXxLb0ylbZJTbJbwd/KgoMjJ4mmS0lu2mL8spqwqVSUhR5QvMF
F6dCdlvi1Z+HdbkONxRfopOQY3n96J03tpLnO928WGaa68KhS0zSCFhJWy44DnJhH42q63uqCL0K
gxdfQpLseXOvCg0bUwI3+ynin848nL8/PH8RWlwikmZDF62IAL6v7NwXGBFJkiAw71g2tHp59/cf
8otd/xKWZFVbKuJhdJQ3vyCAHhLa0OsS3EtcErGgES0jtmUS9SqtKwCTGx1eOdsvgUkRqYWZLTbP
KGRFYqAgue39Wr4x+L8al/ND+cNpOLO6igZYWCFymb74uTpBJf26/etSKgiKUszjkE/YjDNNob58
Z4rguqT/EigTU/ScDcOYrCtBcbgqfEgR2esoSvElVGYIrImNRm1Lr2xKODJzulzl1kvjS6yMWQmp
iQRWxhvsM/QM703sVW/EbL94lpdQmRpu8X3n6nN5WHnggvJNlbu3ChY/AGU/yQAufb3WahhkNQZA
P9Q9r/euIFOceKL0gl2trX5oSF4viRHYQVNeVvF7DwjSMaMhlBCSrlalyxxAcOf3w0FpO7W5/5aG
AaU/Nouf3N0lDK4QfCXFiJYHOEg8PxU2skNScel7iRtcESdVX0dPVeFUmdLIhGbfGDabduePgxvX
pF1WqOECGCUXin+bweqQAS0PlYuX70vVxCIBelplRSHcYTSDv2zL0FND1i4N0MgLLO4dZNYd5OLC
yWugseOqOMmjtn4xq4z4RkzVXGdyHXOV+q7Jv4Tj0jZZpdT0fiatKm4BP4xdkvOu7NJlGd3TtIxr
/N1XdV5CAEuq/qYx9XS/wNYvuJOl4tEJYlxrcVpDmDIcldeUBWxs1755Qfcxno7LJI2pk4mGQ74m
vO/bGUboBIaA8TzUkI2EARSft7DWXhXwsYYCQMh0Puxh06qqnZlQAPtgF38Ru2Xh2k972+fFe/g4
dg+1QeJ3v/JQ60SxqKluBAkkuWtkT1kqWlSzT54p6+kh7LtmZkkJWZwQGxg1AkVRDbfWOtVKs/Hk
ejFXnybq0/ZQLCpyFCSyqK8ePQaXnVPprw6qS9SR2Dy6wBUt2rYUMO3Ed9NIH3tHGntARF/wpJ4N
t3D80cu6hbssTLezsM+13QRlYcJPQ+NNXZz00vl6ySyJLedQPFd2guOBq5X4OrVdTr/DaaHvnlkM
5NOp1eHU3HtB7IljP3mivnd8HfEA+Khyl8C1eWzCFHT9ZT3fJNp4dRqD1VA+j9KF5r6QIZdBGnSw
3GqTeqBmOMFLIOIvyu/ReHJWrXm5lwSjDI5IVWx5ueamTSKgvJ4KF9LpfqhrFCHiphxlOtVTY38T
Zsp7txm6Btr+rO/sEUhnPjBE1yGPCOjO8/iuySX6ChBp0vRZ5yXzs9YUPOttS2TmrTXFUw8DApe+
JjBlStZJrmjP1MNdF/vdXTFWASQRi1q85gFvi5uIxz0yPZsX/Yov5EmN3K8LTBrx+jw47c5gFGjG
6NTbbFBh9YGsxtgdE7V3g4pk76FMW9Zks/Rt8EC7mh4GPrIubWoj/YQutYu3hhWKJyKAnXTCOw2P
TMg/5yYZR43atIa9w2tdNdOS8IIXNKk99KuUJf2OwyRjCwm5+BXUb/Rs2341aVMOlc6CfOqXhPK6
3fXtxD5OfbSEiQ3bVgGoXPEpg9dx4XZtGLDfqmH04IQqo3dxL4yBK7Rc8yyMg8LsTdeiSzP2a5GQ
MRTPbAlt1ohomrcWcifl3VwIb+vB2aE5AF5oX7uOFjeVK8vPvqK4K6UgV5jqKZrYYRB5ZZ5aDxZe
aUmhqZOtuu5EQtta9I/dwtWjNuDJJ/2U04c5V7zMrCSEZ5HmEs5ttTkYsbaPeeshWVtCLx+zobFP
2nbRfonhsJXNLJ76rVc3S7sderpMG0TPoUogteG+9UXDyC0plSkTIFA6eSxqhx6aAUFsOjRSmbTP
Pd3s2Zo3doMzd7G3QAUfGj713+haYHTqQmbWG4sC+0zHDsrQ4aUpA7wcHYtuSCX6RI8l2Pg88ckS
PsxjF6sb+C+FwAIU0oZbFsz8neqocsfAtqAClaad1Na5tfJORktn9/CbmY+Nhl1ywluoMqVjwfzp
wWcSGoesW/W27pd5hvMzWdb3bcPnXYweyakKStlklIFgHAYoapzEGmmSztFiwJY0yp50NEXN937S
TbwtQhfPiVC89xPPNNX82IkSvZCCrTX+DsBYRgdQcbqhU5irbKmbEYigWVTrkwnLiWWQEQazjrh+
fQpCbBmwmBCtenVigFQ2HPFGllVNOd3mQPeiwc2HWW+mxWdLyitIQSXKRcrtKq3hbZuEbNQJA9P7
SFnJtmMt+xexwMtwWnre7zsFRO9NvyxL/zDVTZuj5wSQb/TYmkW6W5xFeXhrB7G8X0RLq623gni9
k9yD5kKqOgZbNJjURN+LOLLgjwvCctABKyVutIM436GBOq9SiSw61mZugArW7TBWooItFCXyiBnV
3Za8qkBrn+oC3VdY9WyWrqTTY3N2SbtnoTQsdaqln4IYynMo59UFJObPuinveRt3pT6yAtonGWQw
SV5BdWOgWRVwshlM8V223vCCgv2agYyCiV4K0aVeDC07pAdB/KjRs/oQWTN+Faueu4RKF4s0F3l4
aCvWQoN/mm8DS9xTJQMepaaHJGCrJDvacRybJJhMfUTFpkgH0OhS2mpyCGwjjrNZB5JNEH6A5wZe
JF9bW7afAvB3H5Rpy1kmQd5GJgsM5v0TAGI22PdsJU0yx5aUW6mVkKmc9Bhmne+iV5qLCJV1b5jX
FKs68BLju46+YFG5PJuF8rpTodcSEnpyNVtl8yrYAWYl2wRTzx51YKGITlYqDyWDgXDqcRd0CaT3
4r0p5TqkkKLoyz1XIr6Fi1znElN5et6FpayCG1aNtHVpP/fLMCU9WSy7b1UZB+nUwLAoE0oXj7pr
oy5rLameC7+3OiH5xIbUSj0kjYMdWNJHkZruPClil1ZWqINpdF0f5zhe9W6IlWeffJ+uLgUcB+0+
ViAEKfhSsS3nrWf2lZQxKj8uqBPo/PxW07Fptn0YSpuJsKA3ajay2nH413QbM5Eq0xG3KQtGhFNW
hebDCHfjMRkszoBkofpV814cKzDCE2jhPkjVwci2YtLHTg8KjcrKmXK79RFxJDMWY56wheKQHgmX
d7Mu66QiaiLwAh/3g0IOEU80TpihLMEnmawX+f3sqo9LC9tgNodsP1cjRxWmjdDzZgPOMRdIqHt6
M3DpjwNxdXiTuzIs0nFurbsd1j4f08gWMFRqu9KLtqztQC8tQPHzXYIgppgOlDRxl+qhliqZ/XVW
25ZHQ3fHxtK5dBhqVuzNqqApPFeijG+GGPFI0nXt6L4vvg5FEqwa1n4jgvAps/nEddZ1hU/SiiJ2
gP76TPoPvMw9m3WU5y4zBYw6cUOzfUadrK3SFeLTJwT14OyzMB9/mxyHPo0JclKlk8JsOkZxJ+5Q
kV3znRciuNppY8PlWfS9DjGX/YmkTTEs9UNXjuxjG7Y+1sjiGUQoIve6lEOCtkZf3DdVZi0k3nbM
gwrBluUioAd4QWqRMU6K4qkA94nc1SJc4wThQLGvG+r5GIHaH+7AlcrrrJymXKStFvSDi71ZofZW
RarZew4um0lTIW5NRVjV7E4DoVCmqrLg3YyzVfejP6ANWgYQcUiiFVC9fShKpY9dyekzavNjnGLf
bHaxT/m9nBcyZDJqK/u00n56wn2TL4znEEU0ED2oDmSFF0oCkVo+fl3HhfsbuHmjTjfXw7RkMq5s
/AJycdTvIzx9Fad9TEXxxdUDnFHXCl3apJgb8RxyM0uIOpcR2Xgwxa3SxRtIsy0aqOtmrh/ccoTG
lOvToGj8LtMOSnYpgn5yqopmHhH9Wt0ca+hcfYBSCieJaR20J7t2mCEsGrfzZ+E3My0BMpmmZm9H
bNB7q4fGbGyvwI7DvY4C/vIyLAGOxNG7cazz9D32cTW/Mw4co+O6lMhV/XlR9WGeQ+FnfQzPpiyf
6cozOvhBkK406oJ9Nfkc+83ol5DsHoZl2NM1Qho4Sbgfv+CZs/AIJ/G6/9Y2OEJ3YRSs3Wflg16U
sogW88MSlgt9ZKPnyg1kgnKeNZLU2yiI6Ufj0+GuZDj7M592LkS2UA/gPzCQijMddPmaicY4t2/t
LFnGA9l4B1ECbfeIQJS5FEabVf+e12vb3iqovSHiGpsZpY9y6LcEV75r8hUBZl2XTL+Xfli7k2zC
WHz0dBiYj6Nfk+iezsPE9wtYvM8jC1mLeabbezP2YbXv4e8TZgirqUo76P03m9mJxk9BfiDiG2PA
FpqkousE2N/ivJMXR/lwE7Roe6Sr7nSLFdOaNelkKIDgjQG5i28w6wXGHwI+3n1F8tx7gC8UwgGZ
e1hBeNiyjDToVHhOW7aQZULrBOJnCY0GR8BXCPrnYNARJh1447N5bY2T01cBEcr866Byuv4mRsxc
+933sVDJ2atR90hR4YKap077xCVLbGa2sd3ZIq6qxHR0yvYy0zNOr0T1BZLbohqqz0EdRR9nGHid
q/JtQSLYxcdYAegSTcXW1Tgzl4x5+H8OEwDlpvmYB1NnlgcKh8tyScXI1Nhm2AvKBg/VcUiiSCRN
JvOlRfYylIsPWT70IMUGMr9WZaxSi03hg+CTBEicosWuMEMlZESy/TIqkM5RhAY1sY4zhI0EYu9R
nAMMnPBRL8FH6ksWI9Iw1EuDUlfF/UgnVnzDNts12SQwl7al62J+4OHYwm0hFHMvXkXZ+/bJlagQ
PDUmbnVqw6gpkGUUDkbCmmHzi7GP5puQ0qISAHgNbL3FY42q4wrfk3d+E1VyR0c2dveeZdTPRuww
8saYbnoHA1Q4traNK4PHtlIjolPUCsg3F7KAbmICauEeoKZxTXuE3OM7u1gyJuFa1/pmsVM+7kpL
Gdpcq/8dyJ6JJJMp5s8EJIJ33BUOdBCvtT2UTR1rMm1c0B7jaaq+Nc2S2zaxPrTFEMIbhVlIYXGo
tpMmscS35ND6t+1d3XKzxyJ0H0uic56w0fG9H638uyQx0tWI6DhMFzRL7IapKta3A55KKxPVOVSp
k2WojU5WOTE8CbeGD3C/BultWYM5IXi82WSHYMz8sPMfIjH4zZGhXccQ++B4SwrdhD0AnNr5kB62
OPTgfCnY1u+gqboRrc/U15kWjdtAV9QGsDcsqcDaQoCdtm2PvsrgEZBL5lCH976Avd1DCMcskzKU
oZt0RZKss2odbHlc5yq02N90yRKApUESr5B/DgcGAfrbxblCJnCVmvjJBkuPHMozrLIJXGWjD6G2
/Dc2e2R4JdTa+b6MwcTboqgLUVnfhDm+wtyEcAIDOq1MIxjRP+ISXXgauccH7EOUOgw5VOSgJ1x3
Uu1JNNUwTHfcRCyFdgV9oQSVp2SG1MQ7RWNUZWDpkiPTnCPDDzhvQCcMAJY6oLJuIhibKSZQz4EE
Q0q8rq8AFcA2B6GXcUYaELUkyLrcAMfm6qLLjz1tVjiR0zj3U6R4/GkqOxEnREy8SVtuq48RRNEO
g8l7Py38mr/PHQdaumtF+dwVXfRBuViFKSWq+gz61/qOwyYCNznhQEfmE4hkLJl4iMa8+hQTp2nm
Tao54EOWB7Ywb4ONVT2qQg4+gqV5qlOXc7sLi3kgh1ouQFAH0FPI01aFMCyRIw/tdkUYUGwhpt0W
OOcc3KemHFvmjddPpnxXnIG/n1rVIszx0YkJvoOWW5TvasDr0aKhOKVQr+FIHaochbY7JQZ9sktI
NtJ5kPGpMBzdpu+l4k8QxSVTGns+dt0cp1bjMrTPwzzrHYL7DhPMoyilebpPwhlVpHSdyxqi06iO
JGE1b5Qwd34YL+8nX7l9oTlZjkNhmv6rnUmOw6IehuLGW2wNFiThFRNjIkGpeZgJYzoVqqu7JIiZ
5z2wbilvB1ZykhZDGx9WPnv5wTYz9L+NyovqfV3APe8h51XgI0al45y6qigeSezDgUlYV9+FdmQw
ING5WW5nJNUH1k3dccn9wKXInaAyFOY4SAekZOqhCQL+hdZaV5mKEZkkJqzEOwZ30Ru0wlvIWLmx
R5Q5VvMLajQNImgPRFekNtIMR6+PIzRm+2n5QMw0HXKvX1miRS7v2tHU3zWN465BHYJit8gXvdbH
ekTCdxx7LmTiVurmdFEz8vyw0R7EoUI8sx2XerRlAhmdKn8Xh0XLj570qhvdKj2lfaBm78bPnWsx
mvHwDSaCqkhCN5RxQtdg6XYBRKZeHZ/nMUUcl99X/uSfglw8OlcCPArBOz5n2DbXW8uq1j9pNLm/
gUgfP0IIQrwuHMnFTVNSne97qkm4I0G0uB1sXvohGbqpegpBT3wMhrzskj6Pl1fQFuOPfjM1N2pg
zYY043YpUWsJm68Tw5JIAmunj+gfBAnQMYjW0K3HzmnIXYH88p6h/g3vLAuIwGZE+PRS0nU+dDg7
H8Ghsd6hjmaUSHWUT4+B8Neb0cZhlSy50DdFu/varlMyLHA6mwMyZfFuEJCWSKNzJbiksnjn66L8
SDkmV8WrBtilIHQ7eEeCltcDvtimQ63wKCRsiO6WQvt3UbEun3MU+d7XYW7vl1YMdC8a+iLIkixT
/z0sxudVa4rC8lAUNzJcoXnGAek8hl1ZHvBgvKS1MFkBjmaql2yw/VQnGP7wfe6t85hFCJ771Hm6
AlYINbbvbIXAHFYDQw0aTo7iSSBpvq+E4/cek7XFqbMUNqGYtlindtGPkkzzuF1bFqhNWS2ou44k
6F7h4kJ8nNyMoTpfe49UeMOBMjLA2iWfmq9BuC7f+DK2BAXIJexwJNT8ewMltN+CcJR4a9SNKs2x
7+aoe6A0j0pk6b/zCxSoQbGb3GvnN7WfTA2DmIHu+yHPjIhln/hFmM8IDpf55Oa5kmmI+vwzUDBs
hhKP1xRISu30CSXCttmOUce/YWH5+yha7xqP1XdCUnXL1n5USdQyd99ForjFdh1/UTXMyN9AXfyi
2XQpDQBd58G2YQVYfDz6B3BXl5QxcZ0OTnwpDqAJShu+aoAYwRT3RoRb2vder2sFX4DAi6qtulGe
m4dU7uWI7Yj603VWNzE5D9cf+qndGFTGwjR4M8/n+dPCObxanXcdF+GS902ZWcocx+gGWpuU76uI
rDe+RSf0OtzjJfEbaHWJgjcgldMUPZH85Av58apBvyR9L4tEqaVcgboKbLIW0YMX+dfNxEvGN5pL
IHw0mCtFkX9pp/qV9vwtYN/PZ3l0Sfl2TaxzVuLaYZF/sHxNZXydBV90SfiubKVDOaNbW3rNp7BG
H6sYP10z2NEl4Zthf2VQBoCgWQMnh3CKGJqg36679gUwkA1dKZAVgpRd+99WNFhER+erGtgAbv15
8aB1BEJMd6Znxt4XmMQNGS10cBUIDRJAf744Mpu5ZiEImlC/kZlEAv2CFlp3FSIhEuzPV2fBggKi
PU9CR/MTRamiZeu1F/f/fPESu/hUKwMwprN30SJTv7VXycdEl0YR0IpE4T0CeSoY5heUFuGgXn64
bqZcwHn5gF6ZBzbPJu8X9lCpMkimtXBXbSjRJe0bbdFIrGUJlr2HVs7UeYdYltcpMEWXvO9wIkRE
pIVwF0NtFr0LQBeQV181Lpe877GY83iFfBegd+Jl7NCTQoHuymtfrM56hjI/Kt2Al/T+Xsduoxt6
1dkTXfK+x2jt8pjjtlHL3U6N/CSU+XzdiFwszR7ymVF4FtaLmVvTiallX1m7Ztdd/WJp8gXAgiKH
vKN0wsIwvM8oTCneODFjLMG/4k6iS9p3iDoOJHvBhdGTQ+xYsBxGqj2ZAbtgLfrCKGtJ1e7riM6/
W2j959f5v4pv5uH/Xt3++7/x81fTomYAb6aLH//9bGr899/n9/zva/78jn/vvpm7z/U3e/miP70H
1/39c7PPw+c//QDLXaBkH9EMXp6+Wbgg/rg+7vD8yv/fX/7Htx9XeV7ab//6x1fjmuF8taIyzT9+
/9Xht3/9wz9j2P/zj9f//ZfnL/Cvfzx/rqbPf33Dt892+Nc/qO//k5CYhDFsetA0ODMUpm8/fkPD
fwqkXKgq4wMYOfNbGgC7S3xg9E9oFQhGfBL5gvMzhtcaJHn4FflnyPH0CINHB2chzov/ubE/PZr/
96j+o3H1g0HmY3E356DyL/MjiC659WNBuUdmQk/tid7PJ/5Q7/0HyEhEx+G9d80cDKJLjn1QYL6V
qqCn6NHdlS/JtH0rVP6B1fvJ7V8y7GOhKs9bcWl2ip/y0/jBnMyWfCm+B2+AqOmP2PVnH3FeWX+I
mKcpjIfVt+TUl6N6GOIlBydO9litfb/BiTSYDKnOfKMnb7/41h5AP8j3kyXzVvuuhFhrBwSamwFG
myRNlW67pAsBBuzQxM5Q1+GZqOtwv3R9lAJiSjM+tno7SI5jI/AtXJVlu3ET7eEHJMlOkBLZLxoN
m6hFPdP1tsuQWpY72sNeCqXDcOsPvPhKUUL+Dqn+CFF+GOwbIO8yr0J1ZoQzYiYWFLsX2XRlAseX
fhfF9W1TNmDLF0+DbfaDGNtNyESUSu3KPbzIeKJGrztALlJsirnWD0STrwMPDUPp3sl3ftWFW+4E
f1f0LNiNQEKdywjDbyCyWZhyB/WulhLFIeGbjx08zI8WgK+db4ZmEyqu7nKrvczEtdlZ5X9WqELt
hoFX2ThYejuWUfO8oA4HE4ZqOmoklyc1gnnv5QVLi8UKfMQwo/pY86+xciYLoTeX1mM3pVPpFQdF
4mZXsbA7+mU+pX6O/olgeZHWEiAdw2D5p3PKDpJ1rzWtxltA8/imofVbavtYsj9baZeKCi4wsXOg
yJ6C22ofZWRK2M7P1FtydT/3i8UquwhOY8BpuuW8FHqXogEY3Uq3mR/qtkg8dyPGTD6VzRH95yRH
d3ZMioyirF5BjS9Z31LO/ZH+/mytXByU0nNjDj0NeorpycP3jI/Q/CrP5UXLMy8+RtHjVB24OKD5
8EZE8athvTg9Rd6EJXQM2Klm05QCZ48m1qJk2jt888jv/F3u0GP0Smo3f9jcf99D/7hn/oDa/+xb
XoS7IkIJSHhiPfGugmyyfZ7ierNakZWdvA2CCiRIcQf4JkmIVCg5xq9hQOWmBNzrpl/Rg6x3VRgD
jvShhOJnB4CH9mSZrrF5nbz2iB3ljbH5KUkKU+KikoDaTqQBdFpPurNZPT5OKKcFWVwD6WKP4W/O
378xIr84RS6FHyJesKj0i/Ukx13fP6Pnl8Pzc3XJR8hXWMAKAnTf+MaUR3QJdVp5qW+S7n3sPQxu
D62/Vj38/Z38Yjb8RSVisMZbF285BTvDMzdlDTtF7RdBDQCubxGRfvFtL9UiKCJ7SrVaTujyZOp4
P26905LKLLxTt+MBfZOkSusDcAzptCEbgD8Ssp3Tuy4DgPKx276rk+awbN71Kb+70RsUhI9vnbQ/
JDt/MjUvtSY4QWFfWtwa5bBl2Qh0jqPb2jXpZDPznZkEQKJmupGJRgEv6b78/aj/Koq41KCYF9OM
ayjXU1Glrk469JVmsTHoAIX2zrxv0C47Rly+kRP+apu51KWwzkMX2LVYgLtiD7x0MicqFdhN2U2x
fWssf7WhXgpUjEWoSzC31lO0y3fupTn0J5uatN3n78T7Zj/e8G2b5pvyNt94h7eIST9oEz97gpf7
WcgoIdGwnghQEmv4uZL3km16jr7mdijvwChK4/C5BA6h6hNHgL4I0SEGwOiN2f2jmPGzG7jY3aIY
QXE+mvXUxGU6OP3CSXTHWLDloUw4AW4sPoxA05pPthCZ6XTSqGCrw3jXwdsyk4UGxW0Hwc0DkcNn
3TOeDGEMucOjal4F6zMuli2Z11O7fFo5OlskynwRb8t+3LL/w9l3LMfKNFE+ERF4sy087Y1aZkNI
uld473n6OfTMQpe/aSa+jRZadFFQlZWVeUxb60Vly41NhdsqO8vplYXDXQEAzAikXuZQ+a2iz02I
LcSdAuE1HBrijbeOhoiAfGLxhBnT6RF8k13WOzPDgetCgr6+NgTf0oDmt2u741sjm3HEbpg4O6Id
6wx1uPEp1+ikWucKswZYRAYLlvOPHl/bfdUBEykZTGB71a5ORasX4O3RnZHuAMDXAVefu7QtZAE+
FD+ogngBfOm1VpqPvsUxV3WjztXCnuugW8U0uyJfuzjeqVMPPtVcW0KRg7huRoRd2Qw2AkvoXbxh
rGjTBGp6ZKxaHz/lb3rbv4iv9a67sNs19e2lODPXngga4P8THyN71JEdVaD2Uj4gpe3GunjLWA+c
OsAznOlNAYVJcx89e3oea+6SH48mPcsxYCsEWCq0RLcw/NuNaBLDdVdXYhxqjd+Zpdwex1CwFSDm
+faW5p2mAFihyKwqyOiZXb2qeEPfZQRct6w+/MmZKBj1XroKQkaa0DVopjBgVgQz34FUjVnQepx4
JC+xIFtgIfnWzItIbUoAuLtWRz/WyLpwh5jrhEVESvgCMnGgS9EexAfGdbyyJG70XgK+Ix7cRs+5
i49qfpJZA19AwLTZNiwSVpbkwLI+f0VLX2duSEXLVC+3NWJIA/ZzwbRmz2g+E2ldCuZasmOS9zqy
8KaIIjpyCSQqGvMZXLqpZKXkPeWcD77RXGnG7ZIACE3s8UoU1KTX0m7LMdTK9O4c0Ae/PpeaiXD+
5pVSsNugLOiPPvRHq4TBj163KWRPS6U1pNYVDNBFArUMexZgbo5xYgbIYRDEORJBT05lYyxawDwD
g3GBUq0AsoRjJLp1udc1gAVQiVoBVoIWvdjoXc0AO8rJPZYQUP7fUdv53cp0ptLXo9lMqcyv++WY
UKJce3hXSFiG1pJxaPrAFkb998pqWBpgdoHt5bhJ+RIbZnC6vWJkKoSnVUotER8Y/Yf6Exi+s6bS
9ZiFxYPy9+9shgDqhV0VD1vfM1Fp/pB56NMkJ9y93BJh4pwqAmjPWgtUaLnJwkPJ/cfXyP47cOB3
AEgPyHyK1EyBraIAMaYOZb+WS3PTDz36TrNkWunaLPZSedgmevFB6/L7d2V3ms0Q8WYkjrQJjZgA
A6vLVkqOMGdUWe2bUWtT0pqv6Aun9p/n3/POG3/0ILO6NUylaoVGP34bMTu++x4ygwHCCRI9H8mt
OrWBIZoS2DaAK5HSBK2lNYJruKNos0QdgtYA1GV+kvfWsypgkpxmpfx6Zzc/eKy5wEzrlR7V8uGw
DRmPKOFHJN/q0EjG1hx/oqhUO69HL+ab2xedKeTO2GiBb7LDQFwFl3i76jWhckZfH6RdwJJEWEsW
p9fy6Llm+6vwaCBOQ3y30UA8oD4bo9UTjX2F8NhKyrQ49dkOYyE9AgKGiEW/rfR6252rXWEi8Ug3
oZZayk58K46hleq52hDWTG6CxhHPYFbuPHfC/aMZThv/VwRBAZGGeAAiyBC/Qme7Bjcwi4Dj4dWg
xxXYHFMKZ5LG+SKRZM3Pv2MrdG9jr/WAbNiyC8n/Ex+8KyA6lCKpvuRCxVyalcshNx3Mjx5vVpiA
CYif9LIwbF2X1gVqVx9qod6Pw6asgNV5iWVUX+ADLql+a9St45liqQsD8XOTDvYc4B6+IUdGn97S
zBI4Bwp9VAoATkrbcburBAetJzWoj1W690ue8Nma98rSjp+r7KRSqlDw5xq2pdFrsg6gA2k1gUia
REYNMUyriKhSxNWAgFM9OyaiLWpmZANKpOYO7gakVmNzZddPa+nRW5wF1pYBnj0GyG3bB/6mFMEf
As1stCnpFNDWAHx7w+1LEAnSLtSBtyNgBRdVQABHI7EPNlhfG174MTY4XYbUAhKJ+G5OBBE3CtC6
uFNHSSrdUmty/ndy+aPnncXjCNA1ELumbYfcQ0XKz+Ca7GnjV7EPNeDFaJCRZJLuaekFyMRC0Zh+
pdW5VBSeawHVlBt3bEOhKHxwX0AN+gT17D1jMdgaK/2u9PJodrMY7JZSB11uDDHExNsHN84ozrlW
Oak5WLlW2qORfMZHZiOS+kbtxGNmBi+92t4UxyX+3lORixneDlcmO7usYVLuwjoPHmquIeRzUQqm
Bx4q6y2xMNPCyVyVUQzUjHMtr0mGNFcfqB/2SMNFSKVaLUDjkMiCCaxuuQtbQ2l/aPbYRRogFoFy
knsQo508NzgQCkB69UjtW15N5ISsWb49Jkbz4lyaiEtQwGsBPtw2qmDEh8JkDFzg9ObF019xipq9
yRu0wTggGf1d2UoLJ8JcmEgqKTiqtRgytPmY9NtsE5u90dqcVu0CnuCeTXC/lhz4ih4ZPe7V5Ov5
yAv1uLkfWkvl8ZhOA4uOsEVFROv10Bp30krWvbTw57pELE1ndFbg98GOokoNLJNzfuMSjdHDXaA9
n8NShncP879OmxqMLPDZMIgCiw6Yz5NmL6oov5REfKO1zPaO0WHt7FgqLM31ioLC9dt2mpHCkPra
XySrfaX+iihr7SLQ+NeaPAsp8v0E+DUnuJmnXT5iGO+WfXbn0e5++q1kiRf6O7tSJoC6t+aytv6W
DsS5kpHfBKPIAHqwZU0K19DdCAzMd9xsal8fPathwKE+UvvWBo9PGbVSIKPVnuHglKgBTdgbY0fx
O5dpqGrQRxc3OiNNsTf3cndssMnXtEjv0iOPwsksxiXQTobSoctsO2coUFhhjWoUITDw1jU6x+Af
3HfTHgMhtTNxAxQnKbhjY+fg8ydGtpJVLq22uXgS0wGXH7B4V35r0orG9ycWp9dF4GLgaFFXPgTb
vthItA75FzVa2af3AsqDqc+lk/I48OUQEvVbWtk3EcoCKgg+UExEz6iHqliAE3YHt7S6MVjEyoNS
7qjs2ImkQDZ7Y7uLp+jorkgeSW9NbrAnCIwg0c0LXSqMjqK0KjKCxODD9yIjXqXRIXjuxxGFPMXq
K6vvSCESb2of/G2AZ5cQDrsbBMaS5ujV6J0dQOosdJlTyzWjmfvMHs14lsLKDA+OK1zJt60W6Ymj
GKyembGRG6kmm6MmamA9nwe73gB2v61VALhNeiMcB/Mj1vOX56HlvqsfPcQskRVbtge7H69dANEz
J93bQNllYgxm88PmKsfoqLvpPUD7F7lVlfdPlFbkQ/mCDCdUAVVtbyEZ9zmYobjFBwjsvASbYtWL
rs+fb6muMleNCtCQlwJuChOBKiYETJ2uvFWE2vUWCGmsLUlavUExQuSJqD8fc/HDTFn1r9CUjI0v
CQzG7BvTN4ahUROYUxihBMI/7pw5rxYUES+j/BKZGFfoX1EOz9Xur9eorNXZGYc88JSJB6pRxX26
ViZeSo7vzbFfzzX10+DUhucS0M3IiG/eGAPBSwcVRgWlUYUkiD6SvwxaHpWW6zLJzUKvtZdez01G
rWyfXJ6/oXum8GjVzDLNJAe1oZmCd5ZojcXiHFKBOk20LCWKr8lgAZvQ4FHdW/Ua7XkrNFF8aKC6
hv118HRusJLRCN+YjVfr/WXQxUtySn7cvUgd8/CVqxh9LUFbiqj3Ou6vd+bFPR0p02nmAwgqG2O1
Q8EqUEETrOEF7nC+Fjs1dfFNmMjGAfF31Ggq//Hcvrc5fg1Oc7nbTiyPbUY6PdlHTqbawkmHAKB+
kdZuwtM7f/At5lpZYxxBYnZarSUWA5RTdBAKrFyPTBqdMFdTduU+OPJvpRrvfFM0ZTUwnq+Cpb05
F9BKuBY0QRkjyyanjRrs2gw4i6icg/VwiLTU8XVh5VUuNYDnglo8QA4hvCiYbbCvbd4B/++ab2Un
QVWNUpNrSgKTJ8gfj5HtXXOV2ijamvbTQgo5V9tiO7oBUmia5onRrj3hDy6J11foQmp8f7u/Fgnr
lWILERlcnQxwuPS/kgl1E5Oy117d0rXwfs7/GqADSTOupgVSGwWZTpbKFDX5Gqg5oTVG9XG7pow/
a14KS6XiOQvAA4VCLnkMx6qyKTrX86iCTEfOPP6MGmMcIlU8eCqkP7REq/QbyMKqvBK6F27sc45A
qLDyqJQYOyIA9aq4CuprCev9xvBon82KkfVQhbI4fafaKNHoMEdDRr2RJqB72YmenGOtUj2j0oEo
sjiDIYAr4SQ/iqT8ZLXMcBH6hF2/QV8atSJtTRHyftN89FizlJHnQEUM/28WQeupAYLIDQRXhyHo
9tmBlZBQ500QhSK9ujEEp/lPtnUPjZFse702LZT9bBbMHtYYsKg7y7c9Yy00LQXfuSZbXgRhBp4e
A5zbuO100eTV/FCojNYT1q40T+1s6VQc892aKfhSK3eu0wYlPypxpxFzbyS0dAgpZyRHzgXnFXAk
zas+GaSXidqqkS7zQCytxKfFqc6SOan14oDpZWY7flNv4xWNLVSByj/IFj5bwBEOOTQKRjLY3KWz
+a/idSUEL4Av5vpuDKi/dTnNt9SS8/AzajlCvz+tOkYFRg07LEQB1NPKFdHHpZhPC//mRiFY9SUv
AWs04q721+UuTXGK0AeMyUloNKQdaDeQutR4uBFdVyY5/faDJT4n0LCQsQhjDu92OCkH5KlJZfh/
JqVsAopvXxPuA4o3JJLOg7gLgpUi9tKgs+IfdOxLt68EYMf6D0a4KQEEymButTKlBTzL/7BqqDCS
yhavESqxiUjYnXfOjWjHX+i3Ehvk9nyYpdUxC1l935WZGIvIP4ZYwkWOgvKXT79Bd72C0JBnZrmL
K1Ifrgy3FPrntBtXEpDihRivuEkNCfbN3r0Vu/AQ4dzRmmtpVdvRCeySBD+VxVq5wxpoWWn1i4+b
zfMpL0QAYU7P4SDMNVINFkv3I2juDtUm7i08hikZzb4k+Q+UYc/l3j+J5/844KzZoYAnLkIPATeU
vfKtuNcGjGskQBzpFCL8ZV/ZSwDiL1jvfzw319acKBYSImFO6PFBQxoDGSvo0F6ycz294+olPnRa
Yo8/iuNdUrPFwtpkejQSEVXS4pC/ZCsNhsebA5Dof6NA7TJ848Y8QIe0r3bt2S9uTbXmg7WAAhLm
nJ+iU4q6z7CMRJN1ajvQMxXopumOgaK///n5SVujDqVCHFf5SvzmH2dhE7T7nztfDGOPoe0xI7zL
rR9ueYAoXZKgzuxt2GPyUfAEmaXaHehX9xWKO7Ka5rfAFs5dZ0E4CoibEc3sAA8Z7Pof7hZXJHfk
r1zQulfoPLEb/7RmZ7r08meRKQtHrwedEKnwBsqZ12DlLHmc5kKq5d83QMGkAg6y+FlReIP4eSx9
9PXZe6ddTYYe+mA+3y4LrVRhzi7ypDShunvk+w7O7J6xocwgkNAOgZLV0yvHEvEq7OQDT7wXuJAT
HCmoDe+LqQ5R7zKDQn81XGtbTKfz/54sgjJLnkYFyjpFhZU26AAIY31B8VCNDcF0iaj95dTq4OuB
seZxvwAeggb57BUPQSX3OYaD9qge4Ho2Gr4hApwvakfIeqnQ5SGKJjqthlex+3/kkH+4Ib/BswvF
T2FOXYqHiqekAV+2caYKGgu9GCsI1GjvtyTYKOd205jMhn1nr9QuOFIaf4LEwMb/yE/IDXEnFg1B
MOi32kl25aHX3Q3vrZyDC+9/znviq1as06DGMVjDpQfpOmA/LOB2EDREZ2zNFUFcGmYWrhqlFLyQ
ZphJ2c+GtGGrjjK1q6gAeoTfrjgSKZR3dG8LQK7XVKGHwGvLNaoF2XvZXmqW0llALCE0AyU+iw6w
WCeFuOhLSiAcBUE+Oa5V6A/B27UOXyYj+kCuThTATFwE7R7/i6eNBApgKeqabg8ZiGIQDEborFA2
FP69jfQulW2XZj9jNGHjFiQAK/Ru0NKABhKQQtd++CjDa8k4rkjf0o4x/UgkYwOpEoV1IsY1w/g1
Kg6R76kcjauGWGoU36LbJKyZzdxvbw92ypzqlYs+zTRdhVT+m+dh8alRX15CykvtsI2ZfNOuCuGi
7PV5kFi4sgryLBon0PqgeWpEWkt99aUWU70OmAsZ0CuFcGufHsXeqnaxCPV7kDhssP0JCpMxcBYh
azx/hmltPJrwLMrSdSkJmYtHaKBe0kc4EwyJlSyoq64MsNCGE+Y8sR4ygjHEeabCTasNemSFyABr
q/2idN7+Ds9TwS422Q11BWzq+aQW0ndBnmWEfNL5JXzCkNWag17t+w2zCS+e42uMIxq1Ca7IsFlT
n18Md7PoGvtxN0LSEakYO1yFwbU5r78OI6iCg6Ap4VRZD/eFz5uMnKvjAIcMCD4y3J8B3gBczVl5
B1FBtFzq8oMHODQQ0boFfeX5q1ho3QpzBwqRrYU4hxrXNpTtUbEFqCGlapDqEH3IBJWG0haEhCZt
JAhEgL7BO+xo0ZGd+ySDYGLsULjZJ1pUbgP04YQImgSMA3EclRuJG0pqxGoFAFFNMYDNvQXWI6zf
ee4TaioVOjtF/vZ8GvdC+IN1Omd6JbDe5JuBQ8kDOdKOe5cs7tIeQpSoNS75ELOthNq16vpbPLUL
lYALkMWMkVDq+OICNQ9AYkeSlX07bc9HzzJLhYu0DiPIxKJSNnyW8hWuV+rzWS7kJtIU2H+VsAI5
y8IewlzbYlBdxilRWGfSWyvYlfIiBBn42/rzgaYnfTSD2UmRQKazrHvMAI7RxPehjQWZoVDa1ENs
xv6u6n+ej7MUT6Upufs1o7GmRAiLYW+gpXvIPgune/FOkh5/ym/jrf2IVr7I3Ubi0YRmkRRA8qpI
BLw53qz25Ta2fTXWZG1UFWQbIuA0uBm1RCT0Jn+JLbQ3X9fSjqVYI80iaAtgRML4GLo8crwKVdyp
PuV9QBTN6h32m/uEjJXLr8P4l77dLIFlygBGUdNUO5U64Karj1pv+UaMatNg5GagvUuqp/b6Wlt+
abxZLFWaYOjcAeNxaMco5FqTYrtGLVvAFQhzeg8vU40Q0/jxGpX1Ye+BPRJaPZgra82Jaes8WBhz
2o6ftQzoWliAcfzBdX+EU2F3tOa3K+WTpeA/Z+xAJryGIwt2UmtkTm+Vh8QpHIgsGGizb9pNrWda
d5AtcLQciL92m3DNpuoewB/NbBYshLbq6pBDRMRXeYsNWDUDpw+V0kggjGCNuUUx6oQ5sSiKCKhX
xXoFlva71xEPYsWbSctQK2qgioZYoyVV0oIDd1zZ9gtZxZy1I3Vhkbsd3noBzLohqkj7/kCoiDqD
vbZRThD627VmopW1tjLg0meexZmizEsZnti4197GbfQBA5UAaBtpN5ruBW1bxUbTS9zXZvCerOU1
C1fpOYlnwH0jYqYhC909Rdb0tQM0hcDb+I9BTZxFliJi+whm3Fi7NgqP3am2E4d7RUdYi7YgCFu5
NWilKjjxZ4oaAW1K19WS9tLkZkFGCiCFCDVR3Fg4XcmumelBXlYg+aYPHX/jr1xMFw7S/2ETRINL
KQWKO1HPqkPOQRzeer4glgodc55ACMVvmHYg7cliLXz3RjU6c4xaHlzuPRnMsiFhpjWt7o6qAE2y
8uLxZ4U54aYivbTdlbVcaK7vmwNYlg30tE5MbULBx/up/voBcjotcA20wp0QJRtLgFxjeXn+3EsB
cc5A4D3Xg6w5AmKho9JFPDM0WBt4X1M+/8cRpjj/60hOQujSFdAiQ1HrGwqEPAdrhq4gaabB3wjk
NyDUbqvU5KUrztwCNy66GCK7Hb4DeKx6+yYdcJU713ZqRPZ48m/upd4DTJp/Ziv7cuG4mjOXBqGN
BpEOp1pH4TAQK9UFIPH+rtZBH5e0hTk/iadgFTrgVIHkAJbUq4+OV76jNQQ18mflCy0Es7lDbggJ
9JSnENlbRsux1UMdRtxQrzNT3JtzVAqVLXuRC5QQHJzOBn8shwj4H2vNWHhp/FncoduIp+HdgNYm
LgY/8aV13Fht11orC2eDMAstjEcPfl5Q9HY89Af3s7W7TI2P4kt39pwOimRmH0EZlISjKn49f6EL
abUwy2Bc0eshJo0R20ZVUBlCKuhkdh2o2XGNo7BQrJwb7IYQR/CpHK8M1/aveAPBn+ePvvCy5tQH
eRDKxC3xu243krqtSEvtIZqoRGsH59IAs2iQ00qu5L0MDYoAZeD0Kp88VG+2yqlVIebkUGaqJwfq
6q7hIRdCPj+tuV/Rp2o8Nhgihd7GkJmvYDPBFRqMpmtxH/iQTtBG4NQYcD732dUXrmlzev4eF5b0
3IyXYSHBKUzvEeiDF2yYXbF6/19AksLU6d8pUbLAJr2LV+jth1t4zG4c2pPwtRg/o8PaNX4pjs4Z
A3GpMCGg9QD42LwOfvtGeuvtyGFhlgNRdAJvGn9THHB+yh5Bwez5W1uIpfwsEECMZGxoGm+tttF3
yV4YM7aar1XJpqWPMosEA1xce7pDfiMpKLHRAhwsCP/VSCtPv3T5nKP1K6qtYFw1TA3VoYRBkdp2
KsScAZoh43h2jSI2Ggb+Hms9uaW1PSsEZcJYQFwTR49E7ZgvYdeBgB8Sz/ZPbgIsLaqgWwCYV0Zb
iDhzSP5Qp1JLVziHpusfgMTW80++8E3moHmZ7quSoVxEZ7GCJuqNgl61cBMEVVFWsOR3MPKDi8sc
JJ8lbal0kYTjxckB5RPAcQuc+poepQ0w+o5wSrX8UAHWAusIlQbbRTQCzQfWBYj2m7yBkBWR7DUo
zUIzV5gj59FlkjsFhmdAlEHAwKAd1oxQmHSv+abZoiWjorBl1I6/F63OaixKQ/6n8cCXCe/P3/hC
BJ5D6wNXkGumww2yHI4iyDYwnmgHncKeeP77C5t4jqrPu7AKCipDCYZwW2oPkRRCHd3z8x9fEEyA
bO+/wa/J2hoHCH59jD+CrV9veteUPtri5rKajyo/4CmNT9baakvFljmcfqBEqoTBF65E4PmMunwK
IbpcMvboq+hBBkgvI1mjwaFS45u/1qldCiRzWD1Vi3RUTV3Tovv65EqjY6E+axR2mGssBBKspnx1
P3C9f/5OF0h/whyZXlMQ380kTDLcjoBh9QrJzpIBGSKt3HRGT/IrmqKobInH/sd77z+DQwVVmlu1
dntfyJfmGPXe6yU4gnUABhv0rbk1e8/h9mhVaoKebUMHFddvEVjb9Exr8X/MCtlZXiBWiiJKUx1l
wvoKm8yRjOiUbwK0KGuVeqc39ak2XX3lDU+r80EIugeDX1kIC08XOW8RPBnj1hrI5Xf1tTDDc7AT
vvqta2db38ps4OjR+zE9Ndz/f0B1F67Wc6i3UnXcyAc4yQErtZgWtXN7TG0JTgCZ6g96AvkkmFs9
n+hCNL+vsF/zZNyUVZgY2ZbPqX2gtxc3fu+VG/v6335+tvnzonElCHNP2amGNtmgQNXjDM7dsNY4
XYrO93rvrwlAYwoKaXCf2jIa/zLaLOytSWK6R+51yk5RQQKCdAC6E+Br7AsnnD6W+ZHi6tCs7MaF
Q32OrKYEqFmHdcZvWT5sCZt6u6xqV47CpSrFHDmduELI44qJTgJs6MLcTq8w6sKdiLc5RasVo4WZ
QHEUi1uXaiMgwLlenOVBTYvXrLjJI7RKkjc5tHvJadwCrUlBRacjhb456h24TcFFQSABb/dmpxCP
slj0EKVkk5eGDwR70a6ssoUT5t75+/WRMlhg4v6DPGs81N4LV58HaJMEBgd9lHDlKywl2XMQtphT
sMkIAmZL3/wrZ9UogvW4FpN4h7xAfb6cl5Ls+/9/T6QSG6lqaiTZjXRqOP6b8V9YtOsFK1Hg4/vD
K5EKLWcdDY33KkjOjQDxKepYsaA1w+8yV9aO1Xt55EGAusO+fj1Jk8qCX0+lPzraCAMYlbTRZtei
ORfDQXTh0ef3qvTKH1iQooIQUmsmbAWMbC/mJgcAgw8ZrBHujPEkVFNjZ4I/QVvhIeH/5mFsQKoP
fucU3GIgJajIepLRxAdojXptFJi/mgHskppag+mcGKtwjhbZv9DeJ0wAa6t4F0qom3UB4XgnDXZl
0WuNp4HjprNgPcj1luY/nn+PhXPongT8eglxBROLPEfnmFbLi+j8bZ3Uac3QfP7rCxt7jhcf+AFi
W26JOCx8w57E9VY29UI+d08ifj01lAS9IvHw6Ub4kAswqbOUbCDeqkTVwvkxB3+PIlyZUjgFbrvQ
hstG8tI6nMPoyNh7JHbP381SxnPfhr8m0fRxSEktioStAc0TEpHcZqzEDg3XQLVOOcYrW27hFnMv
g/4aR8x4+OvxEV4WB7x8/C6VPmkb+/kslrqCc2C2knkVjVWEBYTr34GBaiRU6pBGJVZpA5W0Qfkc
evKktNIbcMtOfSvN6LqKuloIi3OQNitDiBXmsih9kjhRkcXxt3QjbwPw+KfGhKIG5qj7OmDFyru0
cplYwoX+j8t2FPqIHVjVsd0arlmZ7Ta8BptElzXBlA1I8cjfw1b6j+tkDsweBhpVlRRbtHP6g+xE
O0CK+CN1hh+wSr8qx2HlnrGwWed4bL/M2jCRsej52IPREg5L4fp8kSwF/Tnsuq+rmoObEVKMptlF
XIVKqg/8i3uQOKiJwQiTg+lq5sIMQ9ShngxzSE4TKFAmYWIjwtE45zmdb39WnmYhM6VnKZULzVUB
xiZTQ7TTYa+1S3Z/a7xMVpOtduevpNtLS5P999YW+UU+eXfizsnA956Fd0qf6W0xbpI+0ko+sdOq
X9mESzdEelZ97XiandrzE32Kd8Dfc4D7IVvKzMAWEVYGWYKH0FOw/BVHWBjjKdKEsEttVq/MaRBP
j3bsO68BcWiCBltuwKI0vUtshi/SkbJ9hQy4UigrT7DQuOHngGwggAB0mKYJzAYoMoUaAHAAzrq6
FpOVh3cWfu6aMMhhS5cMqktRaRRwT6QtWL9VBgMGZO00/sqpuECL5ueA63KEYq7U401SVkXc+ycD
j8QBswbaI4MWHdZwU0vzmc7PX58MBmOxwrEIzjXslbd8DoJtYAfH8rQG03l8+eHn+Gp4gCVeJGEA
0akIsuNTv1sDhi/99BSmfj173UYNHH7x05z0wvG31jW4CCogh9xfqVc/3qAwuPl3gIKTJn9PDDAw
ZnN2oamiAJFVgJqtwpFwJdYsfYFZFOjHNKRwv8LLT3QI6zXZpx+rMmqkDlxnomHP4IJRQW7II14K
2nHxwyoa1JADBbJQxvNnWKh18HOcNIuK0tgxeIYInVgeRkoHKd4C9giretA4Ovomaxl1y4JOC3uz
qd/kwRIhLJLsZKNFux13n3xHbSE+9ef5Ay2EK36OlR7cwEvyDg80XlqN2sCbTA9OJmMKAgGfYqUA
sQCK5OcQ6dIXqYDucGWqh1chs8thQ2eQmIae4Ch+FPIA4zAr8GFBD2YT+pc+62Qw3KQ2Un+lP+Hb
E0RrWMkFGgI/h01TsKf0WAU1AqFjj41XGsF7kMKGUhItOPUFXLcLuV3AnYaQiEgqwhvU/eBeT9e4
SuwSGtICGxceT89f/8LGmiOlmxxe126Bh6GGVG1q0J1YyJxLIFRDitNfAe08ztBhgP3v5sJtNWkl
HyEul6xxRLtLOBc+aj0rR8HjnJafY4ibMYLcd445pA3YSExBKKjj+sJaB20KAf97NeTnoOG0aKla
mQ4acDDNfDuSdsPtWxWESx0wF5Q/nn+JheAgzyIQpQA5msgYpjWaTyhLk4meQG/XGloLuTk/hwUD
O9ryzHS5g2c15FAvgxofIkfUpLfks31l3yQoMEDeydsxKqxxoXkRaR6UOdaaQ0trYJaVBEwep007
TQ+wkKi3Icuu+ImWhyvtmYUAPnc/iEOO6vxgmh7IwcUe6YAKr+F6ZZssJK38HA5bjR4l1hTSfDlC
cCDdLTXkC6Tf4dpOGm10alW6DihhCqfYer4eFqif/NwQoYFVdgaPS8yo02QEBouxMorE0I0JSY8e
DWvBDlf0UDCNjtQULIeVkRcwdqBd/rtf2bSmg4zFyP03+HaTiwnAXOgW657JH2KDUsMbdEMwU2UX
XSNw85F66WtpygKTh5+r6yuBB6N4MMvRrvI+MnzN0eBVFwHy4lmuNrxH5rBrdgCXaiDvpGfqNJYE
Kti7cCMamdWoQPz5f1e+wbQ6H+z9OZzW8xXeZzlErk5NNVjgbcZTZcAF1aycNSWpxe88y21Kho9k
XwB2D356bzCdjwK13WIr3lwNZu2bYusags4bkAcSgH5a2S4LMXMOomXTEdbGPbzY5YD9oWqA9uQB
UsN5+v38zS1sd2mW6gyo+PuZiBenHHyQMavtGtRxKYGZK+FHHXRgQx4XtnTLfqIIjp3xWn9zBupl
+bY9FrvgBUtUD0z43mzZ0ooDNXaEd3Y7rLy6pYxljqGVCqgE3wHBJcR7PqEWDNsKsA8qisBVRu3/
yvA4XivIL9QX+DmedqjGwi8FdE5agGhJ2Ko5UPd/6KMEbztnRJ3rG0rZ1WvndI64Wpedlt6DZT8H
2fYSRbtwmkS29JbcCtA4kI5+ixqnuXat05vIWKXVPi6uwdjg31DT5hwzFj0QD82Zgl4DkcweJ2u6
KxDmVu7eS5OZZR8NrDOZMajRi5WTxpLZblSrqChXju2le+hcwV4u4LcXMliP3ieE5yi9VSFr5Kkv
zBooZCkcz4GvcHsZ/KYp6K108c5ov4bX7oe/AcoDm4IgAPUaXELmODjprtNgxjxo6W7VM2far49W
wiwrifjw/+GhRlwCnNIYpUNiwgcdQgSRIYV6qRUr22ohYoiziFExfRiPfAOgEorhI12RQdzLDUOo
dE0GbSHDmqNfpVAqvYGdWueuAdHuktIGH/q2CaA81OT6uxfDldvk4qL4P5ydx27kYJNln4gAvdnS
JtNLKb8hZOm959PP0T+bnuquLmBWBRTkkvxMxI2Ic/+QR1bMhDaMsOlMmW9L6kbd+2iojgEAf4xf
hRdheUn/xTb9S+Dz3xpYI0sr1JgG1ip1mRFKmnAov0bLXwx/6Qv3/+s4/w/B/b/k32opmZoYYSAX
SYn0rmdNidt3Bpakm5PRbkrrX451fzvv/uxfnRI5iqVm3I6Jk8304+YZDicvReSO9BKWLuhvV4Hs
VLd2XYXq5k7TK07rrvKv3fa36/jPflbDNPvCyKbtOEX7uT6Mq2hXIK8wSWZQEOgvDuobLPl9uoRl
FK6fHPtj/F0Wx6YU/7F8/tMw9T/suj97XqPBKC24/OBquwfmBG2pydx5exUNL1GO2eJtEZxGczuP
zTkf3tY2ImhQHal+KVM/amtnKtrHeakcVWRyE0frZjXus2KnQGa2ltjrxtYrldYpox1KB/DWgpQs
0IENS+VBbhqvzN5nKlGVDClU9OT0oTe+1tH/39fSX1/xHwFPKippu+Q8YeEQ7eWf6oHuir3hrH5x
7nbSXf1Q5fYte/zHb/vLrv8TY55acyVVE94foxPvRAhOs0fd149/OT4wLpN3tF4Q31Ct7X9slr8A
1dQ/O25rKTIlDKjAJDP9LT/0mIO3VXWRYwBPxWOPB7kUX1UNxs/2UGVakOhMp1e5V6TVUTe2S9s+
gCXBqIAtAJBY170Y920q1mW2OPDfxtVt1NqepApHhMU28KMfz+ug2//7I/vP0fE/Lb8/cjXTyIfN
UGY8gKIB3ATllE31N22XZwZKxIPJ6Evfsy+RaEZ5DeTkKxfOTd19AQe34+Jzy9/HWgrW+NssnisJ
QSucVcHu1N2QPQvZZYQODjPaukV5kKPqp5AstGw+lOxyHbZ3T+dUVLit9KxTyBG16qLWQdMItiDe
Kcn3IGROk4BaSwS7rF6WrjhNQlBYXo9RxsqPg4hjKdXJwCPa6DydEd65/keJ9C+FOl7S/xuwCKnR
5oMGDFlEC5Bc4V7aVS6C7VMbJjSsCf8oav7lVP+zDznTV31sNXU9mnSiq4Co7RgbjLhmNHt9sKbX
//1N/2VYVVV/f/1/OddTFlQxa3CxJ3c+4Zti+flPF9C8qe3kgLu3t6kPbpLpjEF2NF4mycPRSjNs
2annxpaPWJtv/r3wa33U76bEGXvETDga03mAGGL+Y0H+7cT4s4l5lCQVbwg2FAdyXn2AYj+ol80T
f1FE+YvhDAOD8AyZOFLm/ivR+Mu8l/pnC7MW6YMYL5mIJNzQKN/fqRvFBWb99Ev63Jhu3Fw26WFu
PsfeF+/ayFlNezFfVGmx+6F+lplNZPTrc4w2V6FqJab+NJ/W1UkKt0T0005Zov8jY/9bSvJnS3Qm
Mw8tKISIUr9v4823Mp4JoDQwC5LXx68WU/t0SnevYvsvSeRvK/SPU3xrhmbJRX4laLD7wo9Dfddf
/5We/i3L+7MTOlurPq9++/snJhMCsm/5rDU84XD6UB+QyYHgw1Q8rAftwbqrfqb7rnC2qwR6PKgP
/6py/U01Vv+ISVddseqi/93sd/o+e8VrKMhOUii5+X46FJfyhPIhgMUsv1T+lP99T2ryf1bY/3D+
/rc+alOlrWOQMSEoswdVtO7E9aUR8o9qGu9qRR8MukISyZZyuoo2GAXS+KJI96kW77u0d7u+OtVt
7MqcgtXdGl3N1K+7u6m+ZRo+elXutJQdsE60FVyf4mW5RqBH03L9SqJxP8TrudPKnVlTnc8a3H8y
gL0ymOa8JwDqSDatyClbbCjT7rBFAyrM7MVF7M0wL4vEUyJmZMXhXpCs1e4sHfxI7Vuy5LaL6uIf
YJtyWJXHYmxPs3VrmZJUxJCeNm+ozISZt4sUecNiOoL8zpXnDtHsj2b9PqahqE2OxMfVzNcsU2nJ
wXNCtKPxo6xxgSmK19VqnMr4iXtrZy69k29y63Ld5IPfLM/4ZAsDmnptdplTxGAR8im15fWaqAUO
ulJzjktcnc11ps8pnRt/G3JvGJc9wZLZhdhl7VVNf4vi4oBv5/OUFa6VV49asgSNqr5iVe4sffmR
LPNlWJJQsoKxgQQ6VOJuGCybSQG5z45N2gFSUtmFq5xVEJTUtBrtvtY4uBTdqzb8HEBcya95HpTy
Pou/6n50VQhAoqnaSWZy+la2MTHjqk6McoyNONy1s/7Wm8rZ6qws6IxRLz2j1LPPqZTbj7FuS7As
LQ4RlbXwBKFpYeokLJUb464YCjGOHmXbGzZPcbWnzuArJ1n3VnWyNYXDiwl5r7KgQgvdS6J38YtW
V89Z+TYUw3TUci2QFs2tp9zcFer6JvVrsasVrX/BMhuYuFr9bHUbbHMPONnLhluUXObxsdMvSdI7
AlYajb8OcJKnHV4CRPRGlVyTzskjy1PiIJecLNqvVYlFRInFommNVGjCLsGw9S5vV2a0viLVltOr
whxucsjisMx2Q7NfuktPKJzkkaOMjRuBe1psmHnJbIuDC62VpZtwDutuKQQL3gJDelTHo7g6o3oH
kBo3eBJRAHCmcD8tx6SnpUUPtM5BwDY8nHwVJ8qfxO2Ex0Y50yXZiW4n2ZGwHgqxPUVAQ0rqKKDQ
ruaW3FsYNq5MctTNec5vDevWeFlFLMZaXDxvmjke6+67bL8X9pzaYSoivzcLi0SZ7vshCcxcfaZc
x2iVQUoiLG6qZrT7iQn86tEhS3cS9rjUPFTqdYse6lmuQ6MSL8BGLkUnnTq581pcvsJ1iJ9HyfRj
HT1xu8+lc8lE2DK/bXl94GOsM7VJAXBP/xS1mzNZw2EVY1gT1n5WIiscKvmmrOo9nrbKgxnN/a7E
CldIXEFZioOWIUqweZuywrCpAmTF0lApYHWwnjK7qUVHLZ6VNnGXNXuAvj2vvPMEa9rW8Ov2PG1b
65iGGBqKV06lt+QYrXR+uWzPU8tkN1ZvkyUQi9pLfB5fi1XnoZaXacZDV4AnlUxI5SkoDaxhhJhC
1oA9ObjYIvVJz5i2xEhnflikzO+Mza01xamNnpcktqHUupXsib9DUlBf6mMlVDFg7pNguBOqighU
28M1yv39OSqukMux0oBEy1aQpZrlt2Jf75QEeoelN69to14beY2OZXyb58vYfg9ZZ+M8PKxB3j6Y
vHU9RS0aXBr22R2lXjvGKDq9ctCFXWpWkVuN5w02uZm2RyEpwhKxPxbz0ulS6yHCXNiduA0VQb/J
Qw9CW8j3POA5aIsTypMVe+Ngd0eDk+0iIl0b12kA78zIT1LciZMtFG+MF5vWDccVcfrQrUizBdo1
3gorENcdziOM6Wa6MxSO9MF3tluYDU6DIYlpS7Mj0cpIQUCxJ0juenqe8S+qj+Jmx+V9LV1TmFeV
N5DAxK1vSochuhO2n6Rktq36lEq4F3iGGFDY8zF+nLpkJ2RFqCfF45C1kNbzWg76cp9Q6Gj7MjCn
xPAVxtc0CwfgRQ967qtRkfG8yJ1+7BYnB0MLllPjStM4BX9RjodYeeAkT1fslFaQRW8apYRYO1jk
V2o1w24wGkfTdom4DU5VN/yGeBhObWWkH9KtS/1F86KCITndkX/Ls/RbloFiGAFTVABuF8OR9NRm
8XhxrzpCTQdKygBPfJ012d2MwRZMrBSNU49BkRlziG5h+VNsQFGYl7hvcDzIgXuHg547Q41HXVbN
r2o/XpYBWjpAcqSP1auKI1ZyuQyuDCe7yRulfaN4QuK1CjVjqDYDv9e0nGROB3AyPLX3ND/3kLpz
0qKZ4cVTtYVKTi6pfisiI/qqu9bnTHwsN8GuUQKGvaF7Uk+JpXsEHRVo/TFW3ThhoK4d77T63Exe
D7JLRQjAGLXEFmu4bXcTDT7ZcM8MYxV1OOdVHpRu0/DGFJMR9XFdOY+qxdeZ2e7l0RnWBcNqdxTf
zOzLwP9hII3x0+/R5JBgBLXmnKLhhaZZAPFSWFuKI8u+JHlW99DFj1q9V36PClufTnV1oBoVl2d9
9Tq4vyjUql0bTtNwzr0Ky63cHmqSFnV0pyiUGQYbg2rYWTh/ovG9bPGB+qPK5tiSd9y3fFO2jpbe
nojy8O2dUfINafDGtuQcytb7ZtXCmDfaxOJFJQstmnQ4ZtgdVV1HOYrynKO2m2dtyz6D2uHFYs8V
s+YX/NntSkq8TNffzbek89JqY9FmjqLLu7gvDqCo9tPvw0fRNefcH3EIbTdI77U/cdA3vAuUm2FZ
9gAvHKkd3Wo9F1Tpp9a4doNjDfsiGVx5aYN1nCqn7dqjhg6g46StKu2lHY6ycIuU4tDL7xhIV2vE
WPswXZVUuDJy4rQAQqFMPowGmpKw1wXsT1sQk8ss2eriZGZ2mpdW4XiqdDw66+4wykbtWNtKZCXt
5PhlNJCMRtUgqBJ7gj2CskQ2/LVcyo9t4sLPDMXNSp/mZTjxVh2ose6v6giFqXfHTbFH1H9ES/Fk
NOzfPOQSMFSmr+ttr66mL1eklbIeJO18WeYX6sV2q/aOCDuwK2dXxoNxrVUn0Y5WodGXXa0Ha2ux
J4bFwcWW6rdm7n0mEvGPxE0WLcASSuyTxeSlioxAiN5FJAPUNnuz9pZxh8tpYMUyxqe/i5lBoKhS
bfOu6wKtjPaNZf6sSqy4UyZcyyqMGvFdyvCvSnnV2tQGcjPzxFDmHwfKTltg3mgk1zTTtowDDd8t
UcjWva3rElgdfKTpqbTeZPFp2J7UlbDOa4q7DTsAafBX/HtATUdhArOSUMCR9ex+lpXvicEoR8RA
A+7bSFdaeWnT5lRPlmwrlRDqDStW6HbG5Mt1IJbZp2q0XmINIHR/y4r1hnk85qxdpXtzoWc2Y+cL
PlPxoa3K+TjrPWaC1ZCEybrsJwx9bKZg76daOunDmuwUcXqtucN3DC1aQd29S1vmVZn1vSx4rNaZ
M+lPmU74Tss+Ont6xdodU06p/MgzEpOpxDRwBpUytW5f0L61jnui2bCNhEMlZbukiQJsRp/A9x1U
VQjWmRBnqtIfxcIMJcajT8PU3jDfxNUgSGPZ6biwc1rSJVFXZy7ng0J3cd8dt+wttV5FjaPibORW
Yuds+GrC1BNof+41iEy91ntCy1EyLfBpKHcf+m3B3plRLDu1xuS4DOaui5RLY3RHjaJb3JSHbbHA
dZEMdJFfxJlbSxWPrxF36lBTKN/W4xKXfrqljrY+i6r+1iykaVJ1KCU2FIprpn1n/WtChDSUDXbq
TAJ4raZ529hf5HRwRMVP5I+eWq+pVDdBum+gjnTzI56ox1ItrssQM2lg8pOw0zmP/Aa5X7ExKVaC
NuW57+rXVbF2dZ8/Vcn8JKPPLPK1HY9LlXzjDIJnKI5xeItNa8S9SP2mFODS2FHzEOMoKrECbwO+
VuyF3MubMydsXXtyf8gpQkv+agVlcbNIB4g1fveu2uwHS95JFZ5v3P7tzCrBQfzBGNuwTTl2W81d
BTpDpfdZfNBXd8yYHFKlb7kYX7T5i0Xoko9xfjhRWXpdkrlRvrhR+6kb2I0r3/XkbUZ7XAnk+jk9
SopoC8O3bgq2hCt19aiYd2XqlgYUbqTuGn7DgpaqVK+Kll2tSMLSQ8jDlXGSVl854yihzrUr6y9b
UuxXs35sU7oH+nIni04pArRmiKbQXMPaG8SJymcWu5ytQ/6mGjwkJ2UMI+PJjbsm9dT0IWIstXpJ
FNeEfCEKR1PclR8UGDvNiTH7qV5n5UUzQ6KEbQnyHiVD2qcz3h59sjcsX2u5qUlTDtoyXrfZPMWQ
Jpg3EvvKFSj3DgMhLcDUSXcmMFBDDjOVmGj4Wjack7C7UF6iNcjgxnfMWadl7MnZWW3fdcaXzCnD
UJLUbvJF/ZSj3ALBxKdtyP3W2Ov1mdOz44aZsqMCl068kwFLLuyfZnBNESMSPB5V07XMtxgWTYcz
thxq1CCj9/UxoTGh/eUPl7JvbE8LI3194QyITrgASGHDhmrPkeJr0cm08ClzyHQaIr5BcEfjPCgl
Z9GhGKDdbtbZJApW89aTACkhCI9d7kr5iIEZRzZRdl/GYUzGpVi5F5MtyDnbWqSmdr9WiL6D26zx
CUJc0A9kFMuwF4bEtySYmemvkJBiLtR68fAd4caaFqvfTjVnXG2nXTDFQacVkCAfOxU4TVBKnlFE
fIjukBWxW2cKsXHq6uJymWsj1GLq7aryJcZQnMpux9V+FWbVFwo/grC4vETMb3RVEa6ip+j7uvwx
OHqWirTDk5BLoyyU6ay0TeadqeSEY/tmqOFEc329vvfNVWXqo7KpLw24znECFDbRdz55xWpX31gY
2W2tP5V9KCfnQXjB3TsQZkwqTKbrobDx9M3Bxf/WtE5SQWQUHSyu2qlmSC1ranSyWku/ftGQZMuG
Md4l9Ty/aq24vKpR2yNVmqO6F4TaV+YlyKrBQ59onSTJfR136Ggg85WZlc7qH5O9FlcdQPZZ3Rfd
sp/jNJAtPJH07bpJMhNTuT+sU1hJ3dem6+mJEPjBEuNqR6uJA+roYVCa+7acf+KYxE2FQxBFiREM
SXXfmMxPRaZ1L66Wbi96QvayRrj/Cne1vDo9dtR8Lldcxw+zmJIgjqQfwZS8eoy+1vk+b89b7zRv
SvtJjXBk9IOcZ3SVwik+dchc2dR56/gbwBnDoX4WZHwqwLjBdjOD32KLSUamnpqUAT/PEDDNc6XZ
XitPWvyhfq9T/npblR7U3i4aJ1F/xxNCdqxae2mxNyVf62Mn6nw8hZAY1vIFPiWBYEXLrzuIBwnF
rmkxgw9xCrOsa1mDhvzRP6SL+qS8CquPubcUSKMr6W7T+0V6G7PTqPUOlWPtOnBZa7GLWMEkK1zs
JAny+tzxvwUfb0Fts/viNGZhBXpzcqosaCFeWhclC3TMs2kqrgyvxWaILDjeCwQ69aMOjSm6n1rZ
G0t7yj9T3Y/oOpdC9aTQiVhvYAo/jCy3i4iS51PL1Fq/y5RDWTZhpgeYwDPqOg8fyejKaRhl30Ly
Hm0P8fA55VvYSH4HxqlxSf0qZMK4AxJs4+Tbt57VXGpj4zilnS1GA8v3BHJbU/uZ+W5N2bnQYArr
fBnbQ8PooMFnWK2cJWNp5GF+U5qYDPS+zTzukjVz5Qp2VJac6CYO2j45quZRv2jNEWKmCYGGtpnG
tT6FqSXL9mLjqUSZqC79FEobjvA5pXp4W61OHn7osj1hgsC8u4jPAUOV1mNphY32kkgMIBbzva5+
GgB6MwQmTOpnDrPqRe3wxBR0T22PZeUm4lcvg/utPiz658qfZrpqVP8VZstrD0KmpCFwnOTyFZ1p
SC5RE7barcpPnXasIYXSAl5CCqW5SRQ8Lr21CyU5JCDY6q8q8gp8y4vSNRDtBg8cqi2jVWXL8DuG
CBE+mXQ3+eFKirAmXNTHqlc5Zv1RQGjBu3k8EY40TJl9EuO5bbOTYJk9l7VtfnCp9E/1t9b6cftQ
6KEKfxSfexw+BiY7QBoPijVdorK+w/nVVhoeJkb14r0VBRh/JuYjn8Wo76qbmjzFywXWsLA9dgqR
TZI6WVqdm4E8nqRaT0pamcZAF/lw2yl6roSNkWnMW7RQBbKWNyg3h8IqAqPK2PGw9SxXSq7CXoUh
XUEOP5Zt/aRzSxYEYXJCMls8afU1Xu26vIsGlvxJJ52pVN4ALYGiCv4Zv9LVic3rmt+sbSPsO1FZ
n7oL7Wq2YRzX+lopj2101ghoa6pgha9E7iTvyuKQMmc9KoiHuY9ulVVhf19zDgJn7mWWLHnNral8
Q38bt30poPEG7Vuf72YGf413Be83kUuTscHljc9lJMEsYnMmfVbqDnHTLuq9lvrQSzAPtAx//GaX
CZY3qDsqoDMRyHZNjcem+h6Ld73t79Db6UJQ+mMzOGrOu3vhb62y10Xp7LajZGjc0yxq8fp6S9wl
aBFNfbeUr2t63kBrxC99FdulcpdFQUU+HtuG9aguLrKbdc46dDAlUKqQ7izH4KSaSMQQgQqcC41n
qT3otB3lyWEilOUc0Z2uZ70fM+79USedlzhTNsFFGiKk6KqQCIhkOWU/4qrHWogWJqptyOyoXhaD
bJYfcdfF72r9ORcvfeeozBRBb7EuVV05IHp1tBLp0NfoKPqFJoapwq0vMLIruVMlc23qhW0oTyZh
ReTUmyPSEdvftUAYSy6Pn1y7KvW1LBw9DmLlS7MKV9Mf8tgpsjDpglHdUeTgGp4MZ8bOoXmEG5wV
8L6E01rdejzIm/OYXZP+WasQcA+9MHsTMwNZ8bZYoSL+ENG1QuzoRCkycUxyyDdG2HJXWOjBcdoW
Vwy7Ys0TvYjEI3bSmeEcqbehjqmf8PkgnOBvptn911zv2ClN4mZdYGa7riN4eegxhuvj70g/6NF+
owk2cY0imL7ajFAN9BFj+pqXPC34Fy+u3F+YGyYW7Enw5AcLxf2oYB9tkqIgLons5ZQrMNBRSYQs
bOPCLbqnXMdFvqTgcchGgkYjFPr3zTQcPd2XgAL72hGNXUWLM04bMtdpYJzzxVPlp+1bSZ9lrOgF
kt/niDF5zmW9csSSt48xohtXrsGJVZ5oJRG0rx659WFVTbRtuwQa33GOFhgKD77AwCQusVQElq9F
9YYDNPJVogUIefGBG8iIQL/JO1n/zJeX7lpzsSS7FOAJYVr0rRfPM53ASFkFR63qKEPk0qMz6YTn
yI7oH/bchyvdkprxGiunXgU1k/tzwkNaHuX5wEooWjRCR2Ecr3Wt/iwOtHYi9rqy+pwiPhjXaXHB
JinkkdKTQL1bRUkWWt2dFiQxmjEM22i/6+g8g5W2QvVVR89JCJt3q3mpMYwcbd2EO/A0C7VL36O9
rV+/euArbb+GeBSXu4WWIlL/pg7W3msyX5ydWnCj3uuHEGy1mL6ZU5hnlbvMVMLE8U6ZInszzCCO
4cz3d9XCDiP91HA2oEvvkjX38eR1za6d991jixcwhPkfcs+IVkj1OaZb0fSi20hD+avxM+ZuIjm1
CKF+J1s2Uz7mvJv2A/WD0ZO5o7+VbC99lyrkfih8caR6Y/xmDi+LdKc+KGAI5Omuf1HWoOYvUrxt
3ZAq76tY2hGDYMXpkMVH6dumiI5CyxbwBK0yQq5kdBmyBZ5DkP9Kdhy9l1h7l1JOSm8oD4j1lvyd
xG7Rf6RFgNKKs7i5PErCoe/cfNlFYkDCp/+oueF0r5n61YzviLxYbdvZm0xIfcsrk0XW/PY0KHVQ
orwX52hpw04/Uce2i/WocusKIyqs3yjogwvWpO8jBADzTvyp63tSiULfqXFtt8tBq7mmF/LW0Mg/
W+lL0e5/9X8ISpxscnn9j7D0u+RUOzumyQ50jOVo9Y76AF1cIsJQsn3oWShiaSg+FrzymW/eGJDO
b+jNNrVWI7qJN+omPSaH+hK0y6NW3DLWVNJA4YbxOt+r4dCcGyUwVjdafNQSGsIwA4BeXdLdSC7D
7gIMFHRi2Eo+681Y3kauhfg4aJ4ROWMcRE3l4gxdz7ctAXlwsNobUvH8OcatU7+o6o3XLvZuAeJb
D6bOR6qeGXn42PRDFmFroKMljE5LUCO0vLX1SaM8kz71wvfWOTILx1ipexx+jQjU3z42x4pLR2k8
S6rdsfyC9mDEXnbdumdFRV+RuAlB778AWRPyHVF0s3oT/VIC13/QqbQAYNTXfeBibWmHQguyfFdI
jkXsikWOCZZrCEyTM9ovSH05hbCbF8pdPgZsTb30UbgFXAyRkwpftJ6S93UgUy+pTcnOlOw04yzR
5iefhnZnyZ8z/7mFkxE2uV0Jz1Hz2LxXcrSPskcqJ79JjzXSpN/Bx+pf+pOKpN8tiqMUd51+kCYu
c4mx5Ucrel4SmkJqh5dArCYRaG+am1ES4yTuiZx1KuSTLU6/sPfUzWt6u/nX2oiomgd1KQ+LTtKm
+jNrK2cM1RYedIYdym9VkV5ridnbAi1voZDBdFUnK9wch7VyB705Gf/3esexocYBap1nJ8Glqa7f
VfwPmFzR74xWfhEQIGxBG39r2HXp9B1Ve64hE+VZK3NUItxq4v6hU9p9vyahXNWOPja7rol+xKx5
sybzQ5DToKW0bOd66qj9Ts9zv5xVzzA9WZ+4WOwq9lWy2SuNTDSQ2qbk1smXnHzIdCPIh8gMSMFx
0e2UUGoOvzJc4or6DyX78ssSlF2qQKtmZq++tLexjb1x/RknxaUDpefiQnPeqfxkUfGkTRmDZWgT
B+6ZP2leJ/mb6VeUWrQx/Vn0vUzpZDHH10r1SMbb3lHN+ZS3wIuH6bAObOISTUxmvAaRWk7P9b3V
v8aa6GczPLQ292Mjv0MC8PPx175Lvp+m38QeoXbBSLvpfuNkES4+V9DSLV7ccrw22wlNLdqmV8m8
pUp2V0dhxldrmnCvCjegnF3ONQEh/pokJ+7NefU3ixjrqP3E8/dMp3WMAmAT4IOgMFxJPcy0Lio4
A8S4Bzgctb9BL5Xh4Vd9WBG+h+sc76ppv6LEUqyilKDEd1ZF/YI6T6hJh01Hcpe9JucU3Pb1ikwU
bhvVuBO3cDo6pu6ry60CVN3Zke7VDGhGuJgEk9iH9Xquvwx6rnJjuiIuo1JM01UY98L9Nhyxs2CG
cjJeNTPm6bqFHJTGzmpiehu+dVAp9UW+LUpY5kDvQkzu7BxbeE69afRJuNXuQbXu6XaBw0w7gSDf
ZJY+cTLvaFbdJT5kRBkiAQK8FhMGGQWjGJAU7tkTX4h43X8Uxus47ww5XCEVYde1fE30BJYU8C4T
Z7k6Eq2VXk6ZOFoAdSvJrp8uZfZk6ad1PudUWRF6tb060G+HuNv+2ncvrV+MKWr/C2gcqic3gjxC
FAmw4eO0XlrpNvxYX0Wq22Pq6dFnsyBgpelt0cdXiZth5ZvH5Llu3gs6waz5MP3H93dOfYqiyuAK
jHcNk2Me20kilHjNiR4JIwsf/U5ZbGtn4VQVXYo8KKqbNR27yROKi0htecwPGBebivm8vrSont8i
uTa6Z9B81dG3Zjq5RdJPr3IuOjx3UTtvi6vxvBcH5KzurCqBq1M9pTNuSVLpJelr057ED5OvGXNv
Kb+i+mkEharmV1JAipBUj1T1tNWZO6jcn0wM9tI+rvuD2lEDhEhEibEUw20ik0A5Rurz2csDsdNJ
L57yjXI67SwjzQFF76s83uIZ9M2iroeWOE7WXWs4btKlaJ1lhpYcANrw1UNk/Hp3q97avi4idX5H
Vb7X33YKOmosj+xDoW2lJdj4zW9ymcCCLpLCqVH8CBno9LEY9M1e+weJ1KRxBmW3bJ5yb12n7ql9
ziyH9YAIilghxRS3hJ+ieoNK1pS+9VoRaEovHTJLnO3EynLXyo7pkC1dxbCbRHTla1pRDnd/Y7fX
dfWjaMckkGh+tBiJX1DPGbGmUnSxuA5qiYc+B+qwb0YyGgvTDPnQjh+M5B4NYNnq5guUMbePaKJb
onqYX4VfEsxw/D+cncly60iybb8IZugRmBJgL3ai+gmMko4Q6Pv2699ivkneczPzmN1RlVVllSQS
iHD3vfZ2BUqjLlmo2a4iDg11O9IqFTMJeYfQgIq93zOoCnq5DLrDHB6T6b2K3kK5dNUPFYkuMl/t
xF1bD6O6HG20x33KBN5F/mHjhRrZz66mfnaZsg8rbpqAhMQXwWxfKd/smGPWl91NIz28v5E1LxOf
XiOHMhQPk0XElc2XA6hv/hqDXRYraxX9WgZbdeADiq9dX63cLFlXDhoOwt18KmHpQgRQQOz+oQw4
J0Lf5tUui69YHiMm02Ho1UAkYb0RdeZNbGejYZD1p6U8GdkAHDTA5GP35A0JHYp30MdcruI5p4Zg
rm1zS1X20kmG5WTB46QhgwcjObXpsCg159Ch6BOMrHiGfunCKysm0bpDF0BqQb3dOzXtffIoSxIB
+tSqYaCYmOjlJrFZbiPowrN0JekVUZ6ZmLSvorwJbc1zSTPOSFEZDnVxS12eiYiBC9WpkMVRE7qX
i4vS+PePur+Y7SnjB4bpjf83JwZjFJfU/A5KYqZfYxU8X6MB158U9sdLazXOLTFHNLvUyQFUOEdF
ttF+dIb2rlwxGammGRwy0E0/t18V9q27+5KjcL4V7mcThvf/yZ7nP4aKsUPahIPpUHdHnm4+DqOE
/MreubKFxjjRsRc9iHbmJB+NzQg1Hcm0eWUOgk0HgAxh4E1tHnL506DDT3S7/c9sNv5foMppto4d
0npIj1ZxJqpCvBWURFH91qfJzhAwWTLe6fzioXD2rMXcZ6N27cgkGHa5+RQkZxOWMQxe1GZo/NnV
Tl3bB8tav1ebxbtM43W2V8Z3V2N+Dejmdfwp3UvkPup6vxrTXTOjUwWXPGSiZFzacFfoKIePmrKx
xHJ2A9/uf9XFUqKu2M7WzDyqXSvfRspzpPdU2l928WkyYorarWUityzimo2TOZP3hCjV7LEd2mOc
6Y+pyaya9WUy21nEKGZfZg0u0U4qqjPr7PP5NjRcpNK9kv/MOzfWn/YYPSsuWns5W6tc69GfIB+N
uthWHW9421mca85X1zIp4QbWBkVsukTcAjnt2NP3FHa7UX92wIoLLARR9Wop4aVhqF3TYESO0h8i
1H3GaUL18ghhN6FoWVmGKlelbj06dhhdDRNAqAqp6fO52JpueC0ctt6YgKPFlx4mS90ytkoFzZjN
r7N6HwFx5IQqW9f1YypRcgGhzOBOBtI3mm79mrms0lNEvzOHHi8AuWoLM9c3nSsDr4qdxOvUql/L
1vwMaydcoYRCLUzyIAIAEtPo2R2qUd3np0BZtenG1Fz8bT6+g8EYXhTu98A6T/0T7Wcd712Bd6KK
/BwiKf+0bNN32CAwL6yadiohhV7ghPHq8CdSHg22+9CEYpVxjeHCbiNEOA2wIdHwmI2twZrAqnhM
hbKvNGXwhGIsLXI5dF5U1xfttbMiX8s3k3GzBPqXvk5bngb9Vo+0+Bk0RZmjlaBZirtAR3xvYXgO
QUZzWR1rWb7atnYNuTfDVl8Cs5u7WLNOPcGbjAkmqljBCIud7pTBm8hGKzDeTUlGpZT9tm6yh37o
TFStALWLZF4p1lWl8mVimPMckQVeoDTmoq5MbSlDPm/HRSbp9HjyEXgOTV6fM931BKeIMpZHo/lw
Y5acEzRS9V3B6iPLH104VMsovy3lwSmybRR2eOO6iPl+tlaDk9WvYtaHuNiyDFZST8rJECTBkhSQ
H2ODwtmjinS0DdsbDG6LMTzgU4qoOqfsebJ3Sr3S3V1hrcPx2ou9yTZT7AG8bW3ZXnisw1XLpgvk
LHNmVh8rzCMNGDANNEtbxqPB3F9znrGqc83nhDRF80cz1jvmK3SjRetl9VPJuomQ7uaEvK04e1M+
2tayIWqi8d2IORNCb8TN0tFZpPOGDsDFIIWlVYhlh6PBWII/rAqWdXWT4xshf265DSux7Sa56iAQ
Op3GsnqRw7Lquk2VGtvKbE20N0qmGOYQ6Jnz96V6LBinduLL4dym+G37W9q6BNYY72X9zeAsqPNj
G0ZHrdik+vAwu79MwbA7o0Op9d1kNavJ5nMola2Qn4bJthPFx35GWtQu1ZrSc3P1prprVj76dQn+
4tbBrc4rNs/EARAJNN6omb5S2LfI0WYqHxYDNt1rq6kbPZbXKUi8oBJsuzM9K4ggIQoFDrdvpnVT
O8R9jkXnfvd1qS47dRK+ooXRUrOCX1oBj8pLbXQNCyXLFmw4VllUkFlGwX+BfCBLbvI5U0E6G1Zp
OaG7B8E2fBRA3o6my1ZJHG+6yt3LcUTJY2sMFNOAIF+MIbOx0ho92RQrRm1FYYKc9YxvRJ/H+3is
mEvJc4WprWI80iX5QUGMM3ptM0Mijl3xPmjuKhLJCTz3mETxJbgbFA3mTh3l/YxvJYO6sW1bXapd
3q3s8k6IHUdrr5qxeJxBO4vBdlf5HdqFc/cGSb58ILd2v5hFtnFB/S0KKpPuJMabVEApGNeWV75C
XgqympKtVZd2f+vnD7Pa6PSdBjhZDWkjKU/w6Cl+aD82+nF0XGqd0mezdaBbC73lV/xpSqL/Avsh
gUCoKZRzhyrdviVKRQej2P6YveZl8qyJyT5NyNzMElJa8zu9rSWGn/Ynpzzb8kWpmVLv1Ly4v3B5
RO5kZn+WNg+a8QbTsuoS7GgqBLE0qp8SlD/xevEWheHaiBArKqZwiWq63tSKLft2WFn005AJ04zU
OO4VhKPuT33+nQSfsmfcySsspl9ABgMVdhbjx2+ZUkyqtqzt1dytGtwR6rk3105wCbSjEbTynODc
NKAQr9Y4f0dlP+zi5kWk6za1f1lZxH6Sfm2Bi7HLbwUpXxgneyBwv08RVvy29JL2KbJ1zyYf1hm8
FBo3MdpNeyfvCIqGDRldmF+xjNqUEcO5qA6TBHiCXhV6hsqf+basN7aExF4Sb+dMrEDg6VoMhEvd
i9ocfUJF2VM2bqpgnnzj8gU7AeGqoUBUuu7yIyLZL9M4Xs1lnQ/HedhGwV4Xp8aKvZAjJulf+voR
0QlpecgQUlduzuQN6NTFluspmrXqVa41FBrZJx+9Ik8J1bhZ70floxvcFYf2JTKrlTI8m4ZJ9OqA
N8Hw80SxLha1XpaCM/QNJ216CW1hbdp6JgOE8n9ZBB26qXbh/7/XpQfERIHMS1sk7UNEJ5Zl8yHU
2ErInMJgCNT2MbLqdBKpfaeYtHWmbtLiNk8kfoymV8+6p2nvbVDs3DHl78AFm9wcB3aK/2FzHwei
Q2o/WQcAqzcLh5l8i1ejMNLIZxg+TzaWUyYd6bxz2V+tz35WSgQSlhZmIhzgCmh7Y+VXJmwIUuhG
QPsoXstwVZIPUzDATqJNX06C/m5bif48qhPulr6JSkJVEbTzFOHabGk/KwJR7GZi5mCs+v5HVo54
hAyoFr3Mu3Mnmehz7I/oWqHUJl9V8Xm4DKriB7WLK68vzRcHDAWDR2Fb5zI31hE+l12NKxnjipJv
RMYeRIXCu5sEL+wMRDnqgfTviU5vZUnu7zS/JnOvAG9stFbNuQCZjtRRu9bDw8gKpNIxxaLS41Ou
LFMAka4gYM4waBcdBWVBFbge03qj9wpI68gMkELs0inhNexTfxoN8dCO021UmBsallr7QoceLhz3
sdLYOeaOj0xck/q1vnfKjR7+FC7x7JF2NihEzXJIvMJ1znqDqpye9OAJSj1dJvFHxaaO8bWruTTL
6hqIi0GANTxhpxLBL17G5Cug+aqrVzm8axxuUjy19utoMdXVnlWGhvGdCHqNTcRig5/j89gc3QHv
QCCr6sGZEJkCK9U2TiT1W4BbNUM4DWc0uSIIfJfiSu1Xxr256xDOg7lymaQ626FOzFs7V8tBrzA0
B09j1G+MwPGzZNSeVPEddIrHtWBVUfQCIsVCAxsgozZKByJ4UD5rNcSBEt+aJvsVzpIp2Ws5N9sq
Dl4Uxgtq9xSNjGSlDXDTWGmykc6o8/pA9Raqn/H4LTiHhOVoGAHCB9PepOrXJNnOJwy4YuMri8SB
4UU3CxU5mdoEWw7oG+e4VXBgOus8/zFyG4GxJZJo1Lq9OkqNsOCvYni1O3xCzORN0+W+S9bNlG1s
pnhhdytISe/kE04scHcoxJ6Pm+NheO4G0FBTzelWYt9ioqLPqEOOGW1aymgm6MymhvtfE9ervLog
y6Z08q54bxz1Mczdj6zMKKCZX9pTpsAW3MMdgB7XWVa/tDblHQO32O4PBBLHygpuPGzHtYMhCoLZ
RBARfl3T7dTxHVNnt8RCKsgbCNqZAfVi2eDfZWwFbwx+OcCqX7ZefvZ8s3AcmgQdJWwvORNkzJhE
eVS6o2Cfi9fQX/hT9UquIzSLEXrZwJSTtOQOW5fWcU7SzGWFdcn4Vy2Zl23fbjsVCGQWe9aDLrAV
jxpQSy28tI3WUTCxx5jxjPI6hXxjlXYonQdGkIe6Z/At7LMWFhvw6Swc6reRPbJ5V+AfglYj4dlp
+fc56gfN8jSviWfaNjUvlkW0YfkzBAzyitF965Ia6VnSdSs4nDPbZC5jlivMCSMZp0ew9mrbpK7Y
zG7F+FWaD3nMtI9aSPXDwq0ORgdpJrQa2FjdBTrFcNz4cWzR1YU8hY3aU5fiRGks2HTpohaawcUe
bAZIjnVUHHF1ksrTgmMx1Q82Fb0h5KoRDIuFxzG2T1zqFQSwsHmtEuCUYdwUpnFimx7S3TM65ITH
Yj0Mv/TK2WexuyQA7bFC/+LnPTHdrbNhE/bVNuLX0hoY/v650IaVFX9w8G+mIttHrrMJmjXNsewO
1nMAs1OW7PaGWmkKzQuY7c5O74Fh72TwHtScjjwowDUymh/K0Fq1qNvmODKKFc8lEXHFwDoX+2yD
emO3RnpWvWr+ZUJqtUG3rfIPlyVGxD/cK6cBNi7/drtXxbx2zjccmIxuoYqQAsfW+ZFyG8jpNm2X
P5WJRs2a3GTyh7LHRBZDj6O5MeJPzLMRvwfDmfK0aJlhlbzFQBeKs1Jb5aoX9caVxqomPt6b7lqM
MYZbuvS1ISDgp2LTK69DlaxtkmzdaK+PLyVmJL1nIZqpeiJq7jKHraW1l/YKw8j7Sz9wsMcEtnRf
rjXIjakH28RyPiSLYfsqXY+OyVpxDG85xpsMIE9PbCgzwARb20fUQSbmzaAJD01/HYZoXU5Y/+xy
Z2AhwBS4JFDx7oPvTD4ppUfsBLtyzAU9co99vmBaRpsUWuMugfawmNJl8lrbn0p0VW0ffxH42vuk
f+rll4Mur1WkunbvRT7jAY2Hr2ks8NaX+btWxOcyIsS2MdqzNjrPclbJL8hmr3SnvZLuS5eIuYa1
cGKrMRWL6Srvn0Mo+TUdLIg13xOGFjWU30BJ3Md7Zse8W5yehZOswwL8PEHKPHTlWQZXmhlZIArv
s/Bum1xVXbxsrfjLYnA6XCflmXo/qoJzbyFdjQQAqOEAbB209BuM5On/d20CB24Nw0UFSZ0hbd2p
37Q0J0JE6UIX+VGvJn+2st0kLf2RRVMwsUaLZzJqx6XoIHA1LeTsTrV1aU1funA+c/3mpOdZdF5a
KwAuegOSlbnhUVjjDYK9SNxlHwCRB6PKVLm4V0dFkD1rNdN8WmA/jNuO5yK/K+H3dAcqm7Gc6HWJ
3TBypKyJnrgMnY0qVlrNdsIIujQ/smhm1eq15/A2k41vCmOfZIjLrQh2Y2JczViuEsvwQ3fEiLEu
47WmQJaCtnemr9frPD4qInjEDNFGX8PgXMLpzQq/sfoi5dOF2pbi6/JRsy6xYpwb5uy1Ux6VUfVs
U6wKW7UfnTGBhJKOsaKJI8ApG1ZYET+iAdfVQEJbJmLz5gQJabN9xRbNdPj/5bqSApVqCe2JqBSE
sworcNfxPVnjapYwRxgmx/xViBvk32x8lYgFBshD748KNQwHSvki7PmJnmlrc+vkGtqIG6rHHhOU
0n6Oc3J00v1UoXSEhR/lKdYKB2ho2iTjtJYiPCqwBtUYH6y43OmhhUdmtFZdqes+/p9lalVMndRd
FTA1iEr5UifqkvxePgJ8JxHEcNGs2mw4hk3ghcgrxTzB5c+xbwjHT4sBhq6ptFs5u7ZktELEq/La
OLXXuZyoGzY4MLje6sBtA9sAbNxqfhoypD0ZwzsHb6e9imlrBnxpHjZLiv3HWRLfArX+SIFdhlee
D9O9wHOLZuvSMgfiqcxt1JjrbK/G4qGlktAqhgZmux5EcOX9ylXi9JRfBZC8MSZebXa8JWkJmOiW
oFJxqfiaIVovChs+YC3PdmkzkEXHkDeO/ZrOPYz8Cr2mGoadU9qPbK0q/cYqLk1zneTaMHwzMvYl
E2LNeG6rghI6pBFYFmlgLKoKS1qxUlFdDTF66T19iW7FyE/x2GEcf8XStnXVfB1qib6etflrtB8H
arNyPrvKdza+IofTot8doSzFIZjXErMXFPEKuTadLLhNsasgH0SzUaX22TclkHG2GxnE6PlO9N+h
MYOfR1+OnjILV7j7XHLBXtoiOoyEgLPJTXzKmWYtMOa9iYI/U0t04wm/C1OUaTlxkU8nhRe7Vy2s
CNoi6sY3LEOt+x0ZP5q9mZvmnFknlExk4gm/sVIdZZ37Bo782KoP6XyuzXTNstRljXZkZJc6f3fi
l6nmHsRrLvbpAMteg4sbx5psqqQWDCnvesWqcLBORX56pxDRZy2KVii0ZnYOtfJjEJmb4hu2a2ww
d0ipi0q8+WKJg0iSS9e0G/YMeVkkl0i8E6sGdRy3K+Bn3RZe2Pd+MR9NO+cfRpELEEQi7lalYrQI
iIolMU83U/mQ6Q869Y26bucdmbEM9hczOUjOiKF1frkLX+GyKLc4dCOmktaWgZFprtv+VHVexpgr
vJrhssopsqGzzV/VfakUgxGRPCvQHXASkEryAZh8kRifgv4ZNQG+SukRXmscusqxk6Ao7I1NgPFc
mnLd4DtCHYhOKJqKxfUKWVEFmRc1+WqYhoeyQdw4RN2+md4n049ty9OTfRtfmvFgA4zq0alUFR5N
mbyXmbl1hODT+3LLc63kO9tB5a1dqEyskconZceWtpxxH0Zt5kjLJpX+3Ipd4brs08O4RYtbtOja
o/Wimj9WlsN12bsonJ/j6uZqXYZvBatDNWg+7lR/0lvwh2StxACyYh/e/6Lukzadbx5eiuk01r/O
DJZ5Wz6rffcQIcd0DsHR9V7pQ2xiylLW4VMY35+K6GK50a7ik9YDbYXq4hl1t22Ng1Ani0RUStg4
bFiTl2zUtjliNqa4exJh8YZRAwAAQWDF/rJlrG+DhKDk3gIqmebcn/pPyzIYF3WMB8JyTS4W89Sa
zn/oSCp3PN2dtpo6TX41mERy5g9FnJLMIqnC8r5lumL34bgKRMuSsoq2txq79VwwgEhq3J1Mnrqx
eY7qgre9CVVWw1lkrJitrp9DRbOf77l9qm/T3/thb3VbV2NwELrMEkwXblOMYKJYoLCkKNNrNZ9A
OxPtLakLb25IKoCHr9Ce3x2u9jG8VohAFsYJt14FcX0z23NtY5aY8IMNY/YrbzA7T01AjdpB9mvV
i8Ou3jrrKL+G9ksa+kNdaTtxz4Ios3NJdpFdiGhT9JeawTGa2qwli5AhmEA4djSuRSwzo2WtKvub
5UbkHMXjNhh+hViUXUkDJ4OL21Mm5WIqT3kNpIa/vqfzZHGrhbdv0E7BvXsskUIM9T3VrDeij5Si
22Zp/G6E+HHzbHp02CVwZWq6ofRsTWZe/XlIAZ80XA3Lhnet7h4FcT1g+5H8mtqtHilLVV8Kp9ui
rqxLgp7KNLtK8rKom2ZQNbIFKdHZzADdN5kfYXLKMj8Ez4YKjSbohukckWq+oM4mPwD0VyrOOZtn
zxgCL26Wsmm+9LZc8y75fSP3HZ2TkSiehfropEjXVbDWmQzJ8WpOFGb2VTB19Ztgmj0nSymxScdS
sv4nuz9w0Yq1ZWvDfgDYqYLrYLLNUFTr8l5eMHWryg8sv92wEhFuNvZT2czI+VuxHlT6CohIFKjU
5BkVzkmF4YvpL7SEMGcb/3FQjyOlBJY3/IsySv05z7nH5+boDMrdE3lhulPET1W1wniLF/8cIYZO
dG/P8KLkB6j81WOo4xtjyLAKsyfRLYPpUSOTRdnyWmJpLd1VrXwMLWBNvOosb6w/4L5DFuOqj02w
k8PTpG37YJOEij9G5yB+SGFPXX/Ur2m1mobvPFu6+S1Clbc/Igtx6qVFRY3eJWfF8KKmS4clVMNB
Z8Cp5MTT5PSzc0N/n53HjIm50O6QZ/QQOhQ2p4RDw+0vtuXn41HvX3LzKnr7pITWR8ndmYojNbCv
9kekyUbtniu569xXg2K5ZA6e9kGxbFw7OIlu8PSGLy3C49HpmMBoVipWkwydc3Irwg4bKPsidcy9
cTfVVpUg8hNZ3KvJOM+0hkq0OboWaM8cc0TNGTPGzDi1NTSWUUybThEoUUWzC5yCY6Gb9HUPgOVV
2K607LVSv9J4Wld4SaaS9bb1PBOA00f8Q9Z+MoKtFtfbuqw2qYJbKlXWGiYAQSJM9iDv+2DGpZy/
pfBEEJ/UonUZMdu7UlPpPDToaaaaWxfRv2GsVw7vMmEDfK5TwNhoG9racJ1rX1DFgwPva4uCaMKO
V2Uf5M49SJUmusATHMtL7+Qcv9NakJEzZuvWPhn6STe2gpEQCqTqPKS06s10EJa2sKqq3pmODPxY
Wm9oEwSOIHPXkggphEXJN95r5leoi02MxyuZUbQTCHxUDtkbvOLGwtbxZBGQpcafmYB6lUgzk26u
Gd+WJkWtmHe1kRwyo7lGJsivkj4rYbQPYDMsJTxaTWQsRIkJrY03rpAbfcYQQcLaWEw+URs9AmB+
IftnYdQvZYyfYVgWykPQERk9ZZZX3u1HCSrxpeNR7TlcjbtT2U446KrKhu62DYO/s31kuo00XywC
ukWpj5gFoiZbdJX6plTBuxIjC6NM2TZpB9L6trms63SpAea7zXaMVnZEuSKnnzCO97kLwY5RgQrK
KhjSTXeyM193brd0wNikli8D+yLD6NDC5lgqU4p7fZ7iwM1td6fVhDo96Q4xcg4sUMJgF2WtrfwY
TzzLvy3chY3yEuq176IMtKkE2LiE/EZg3bFV+fOMtptP35ULBqIgyRD60k8YokT24DA1rAFMuwik
CCpwYaAHZmm+bMzqMSjyk53KM3uTt2MmzmV3iAdClbruFyBNrGyEcgoTyydy400L5D7IbNVLJOYE
qnxkSHfBDOuQBDBO8QhQ/N9xVNo96fWfwqh+C7xLwnzOHHfAbrNQvc/5FcPz4h6ZeBkWeAb/EJn4
L3HUvy/XLZO4t1TdguAzV1J5KtvHNnj5wx/wLxnev2/YrUypTqmha3tVHco7IKrXh0mXMSiihTqk
TWX13iUD1lirtqjoJZrrry4UyErmLKEP/vB7/EvArfFb1HHS6nndu9A583i8x+em+NmRAFezD9+F
T0lfVqnHonE0z0A5xMwb1D/8aOffPoL7r/S3mL+6NezZdrgZRpNgXbK77DBQMeSNS2Z50NLXhPWc
aDfYa7Mu3ffGdtC2dncbW4IOGh4wpVq3Ll5F3CBR+1al+jJW3G9usUZueH8ZzOV8mvaiYvZgNhfd
mjx9olJz+aOqRzm95hzDzc2otE0E/6G6mMzj0L7J4Zk7FPMTlkxP4DALypHVE90mtpRdajbg9SS/
zx0VLcZ5HmwDL362sMMnNpI4NQlnFW/2Te2xVeabqqs3WtLucqnAIpksaaUq/E7pD/Rqp/OfjSnO
OwMV97+/0n/Zlmn+vkR1kFnTh7Iy9nJoFEjwtA0MEi1z5T0qVBzlEZOH70GHFjF7hzbT1lVmrRYx
PGabYjB0zPGrTtL78D4ttzapj2T05E2+bwew3CrR68voULHoRdA8Da4do8APGjM8FzALK1KEIJjO
+Es70QR/eOH/eh7/4YX/fT9yXyZpkeXqzHZJ+XDys11wLtbR4tN/aTZJu1DX8DLq4lXx8AsCAC92
w+La+WLBxN0L1z+h94Wx6qACeC//9DH/26vzW9agFIreKE5oPIR6vyF4SwVcUao3cvPfakdflK7B
zDVcMo+8K3uguqCwUTxguzJoNsikRJJJW0rOXYcG11NPbypS/D/j5jWi4ciIabXOlTy7WrpxwNe7
kCj5CelsIJVVtfQj7O55+FLL59Tajz/WdP8BDilk8ybLH2PjRSH6sVyC6IQnVRLFdWcejvogcG29
9kCHub3DxGt2SxjOC/unl86VUfssnydrpZL5kZCBelCo0jrfoa5FVuc92YXvrQbmDuOE43I5mxjJ
V/nAHH9N6uLj3SPK8PlncAB48FN6rKtRD8YXuXrleehuBpcNFzJPfJbsU1SsuTwhJI8l4QXKDsq0
FuNiIJmtXwQEXOUMdRiVDS/OK5q0ZTwY3M0UwV2/QY/BxdcMW5swpC453qPHMuNpJCEYNk7/bkre
bBr7AEaCZWozEMjwaZlA1rJbRdl8xHfJtSmlvlBVm7c3PKd1iNHJfEl18xzFh7AA9HFPGUwlKQsx
c69m2U7bRjeBU69CP3bBLzb0tOPJGKulVX3O+R6fFPL7S42xzGZbScmpQzoUVh+N8Zx+TTgntOpa
m1FHnLi46mV/rrv8U08c36WR06hjspzGlfA9Ai+mfWK5Hu1RVC9H4g/ooClLFyL+1AP2o4/lSiIc
s/m6DDdZcGvUY053wCyiNAWBvOR56US0wGptkpSj1DhyMc9IDgY8cc5vlQxrkFlYwzkmnKWk8jXY
/Ga8TjgcsKHFzXM97bp8r4NN1ADcgIFVjJc9irkUrO5HkEQXqHg4zcGz9B97ZsTB9j+MGc547sxD
ll2IttHCrWuT+xMtqX8H9rs3mOsS7H7he6NHb0LKlyTf5Krnls9Jeylz3df68FGhmM36Hh83+81y
4ckOu0xjyPVYJAuI7hKus8uK63+/z8a/hP7/dZz+7TrqND2OVfLVDnZnkznkUFcWq4LoKGBwjxXH
DBkZRanlhwLBY4niMEUkFUyn0IjuMye0qSb6lXfZtUyntQl2lSHwSzZqCfYihbAzdd1thpqRFG6b
oS4ZQBBQ5UTserb/sIL3n1OlDfu3qqhV6jx0oohz7sdcKkcbk0Z5AAj/w1aB+8H2v89gw7r/2L99
QibkW6gxsuYv1yEyPtPmT9XQP5dzxu9J7oHbFHbaFOnB0hfFkaaD3o8Ugo5S/md6Mmk2LD94Df+w
+elfPibrt5pHKUgWjCb+joS25qV+Uh5Rh+6ZqcX/8Qf8VtmMoh5yk8yNA/TRDKt3tN/1J5j4+Wb9
ISP5Xwpgw7rXrH/7LpJK0YQR8yPC2/iVfyU/5k9zUR7paFptLb7ag/ann3SPlf2nb/23ay7TYkc3
IM0Pww/b2bjnkBLhlx91k2hwr97JX90fAoP/rd7+ba1DR6prykYo/SFIGHJHCpco5zZkUEFY4H+/
5eKfn2Hzr3T0v31uuXovUlJlfEAmwq1EEGBNQBxoLHG1VhgvRGPiUk5X0C6HHIajTB6U6CsgHV0J
ZnCy0c/64wyprPxKKubgUbING8SnWlmJfCcTTlmN6XQJA98wdcx638pc3wDeje5ugypfB0iQ9IHk
/CWNeJTpl6ZdZdz7zO087tRaOzTElRkNw9okeu/yYwFCTp6Hm3JlaB81ezq7ceUqL6X80hL1Us9I
j3Hm9xJGUCMN2o2RDJSOXXovlXnp2fjdZkeAj7FkEcP4UUZEp7OToUO+mdyd4sIaUXE/DPnXOD/r
NbKRzI71iImGThSlNkY0i9LS8f77K/hrTdH/fqAwA/7PR5e7uBfuVGIIIMsLkyO5v0p/ixqmJLDu
PTYIG15E0u7PqXZRzBOP4LoidxiKapD1AkRyNPCtJ0zM0+AwVM6PYuKOydq7le9W/j/OzmzJbSTJ
2q8y1vfoCayBGJvuC5K5kZnK1F7SDUxSSdj3HU//f8jufyaJJIlRmbW1WZVKDMTiHh7ux8/h7AiS
kmSBOsQ6gre0rUCvcwhoh6EzL26BvzvVli6AUvIWJg6J7/S6ptj/0Gv7JnnQ3H2X7pWjA877kIDX
SIBWJvXbYrwdo/qpo5yQKAq9RdvcJJT9NnYQvLVD9SP37G3u/ll7Bw+wqKA5LG3eU1G8KprhbTz0
302vu7WGcWvCvjIkkM0b/htr+jpkd2bzIKdpJVjWz72sFveAaEi52E5NEam5CTQoDOm6/kOz/I+W
T6vS3kthFIbuoFt5cZz2p5Yx//uXNpVl/Qh4Rhwav3DeyyquH6lE0jCS5rmCZz/LIIlJ5A54XQxB
nivtp8tH6RwFu7FgihfaJHBNo3nQ6ooq7uRl1/HovNdaAsMMVGAmB59WyUdbNORAf6aluOq0Gjxv
T9qkJcudkzxVInTX3Mu5IGLhlgdLecKIVQ7DVE8tDODOVnzzvkFrHVFrgGvFNWkxdG9tk+zUDuxl
ASD8p/2+eBt23/qPGm8Biobf+zfsHqxAN9NBAxOFxQNgJ6JA2wQ2nu9OBbfHrYy+kRSFxdbYqM/N
rzi5B8XOdH8mKMCTveFG+1yhFUIo8IPYUQPWMW6cn+CWtPoq3tcwFdBCjejdDVD1JoOJbVN+pXO6
Epv0CTJM17qK67ewoUyBDxDxQM4+WxEseBaKOuEDjMWlYox6mU+wR93DCn9t3sZ76iD3QDc3AXLV
2uaDi9aYtXX2iLZug2sF6nKjIXZWXDvoPjm86+KdtyGyvCWRN/+tXbqly3IHH8vWIhX0zbyii+4m
2dLO+EjfxJvkhmD3Hnpl0Lg3VB/vkpv2tj0EV+41vVsrdnc2hFxcYI7re5WTMytkm7f0+N8YN+It
va8QTCMv3u/gabpy7ljmzbCxdpCjbn9++ejv4mvikANt5eXKRarPkcyp5Z3v8hcWGU5tPOC+DRTi
KHPuaFfZzkvkbIDnbmES2ITXwccVGzwdH1jGwp1XZADieB7Le9DeZ3foIDyNP2D03mZXfzERZyz8
mWpAnlTGKO89BSq9jN+4BvC/bIiNlZ0785R/ptp/sV6N6Ep3iHt5r2tzr2WLtE4Z5RCya9cqKVc1
Zs54h2d1nxfDZKaq4HefSGJQXi36dmeNH7l+wDnI695BJqE+uITVai3aOeOYn4/Hi/HavO9KLwFl
37Vw1kOFqZX7lEwvLHawtfS7wkDiJFs5CGeit2cf/WIwk1KulSSU6MgN3Uzim0ljubO2dGfCNn3h
V33LKcbYMlHn8eXbrqQHEDbGywf4XGpJX/giKVM3d4KWFGiVQ5EUV5Tw40A5zZaGDXi1B2eyr4Sk
P7cAzvOoD5SWQxtWK9QCgqvUDggeEZCFVduEpKAtGzIXufI3wyRaAMkGLCQj6EvEceBiF1p4cGpD
3CVuIA4tFBW7oaFfpqN1HHarzP1iGZBCIu3rgWoLJyXv3VSHUNTz4NxKhPqzhdV2mxQDvQKJlUOU
APfd5ZU4EzcAEzx2G5nTe3Zr6enD+DYCDYkQwM+0uDaoIsyw/i3QKyrXl8c6fVoQDjoeSnpB0WYa
Q+VRoN+5WXUNdtfcDTOU9fII52x64YwpHlcT8ExkMmoYhKAmxyNuIWHYGPbKLXbmEWbpi/UKK9uh
L4khAjMObyoAhpCZB/ZVJ8Hr2boUV/0g6wejK7zHMKjafZLSmAcvbURHWDHtItz0ytP/9Hpaz1v6
wvqCMaVaL52BU1gSpoZ7FxzYGJYr23VuMRceWHNMJxKDP95r5QMiEMZw7SoIb9bURU5fV2IRQNad
Z+WDiZ5BmFQk2qGwrR86Q1z9pYMglkFiE6ZJCZT33nEhvrGE+lrD6mrU/feki9ZM54xrF4ucAh2y
wWRMgkFG4v42Auie5t0+Si0SRMHBVdPjZI5yA1H7zrDA0Fye2xm/KOb9erHtJYQ4ZekZAw17H9v0
Sx6tZDDmtTkRQIiFv3UlBeOq5Hd9fR9nM/MfQHKdxtDgypl2f+3bF37XCZu2zPL52zXK6e51GGcr
pn9uVRamX0GfIauUX56p3Zr4fS9WBLDOmIFYGHyL5GnqaTo/nOxgRR71HWBoiP4uL8gZGxYLn1jV
ve9rBr9uy2CDQodnwGW/krs7t6ELAwZHNPjR/OWKtlRBc9PcSJ+9c60tOM/Ln396cUy1sOIg9fyp
S0DfWAa96SaVbgd2iB88tC///uloxlQLOw6zfvJh6c0fHNDsvpi8jS6lcWd1MAAi3+dyUPG9KgEA
kBtQlV4e9XQoDWji2MKCBGzYZGX5Qxu23/PYtMnTm+lNnMAAkcctbRnQ/l4e6oxAp6kW1uy0bU5z
0BQ90CoUvxEfp5Tu6a32dvhobtaSuOd2aWHZRRi6BUKp0UNj5jw5sjKE5rZ0v0cSuGpBg/+aSPDp
E2eqhXknQ6h006thigV3TytQEn6Sw0Eb6Zur/+iCYiX5cNrWTbWw9TLVEssCkvrQCTf8WLLxB0/l
3u3lLTltkqZaGHzgR77yiyp6sPzrLvwQdY+iWLHIcz+9sHaK3Y3mWUn0oEEjmsoBSt+rslq5Uc/Z
ysLce0l8qnesSvoJIveMpi/I2HRYD7cTXLJrfvbMKO7C4m0z6kCQzmtP0a27qf6kIhMhKOFtBnhA
fl7egnNW4S7sfnT1phsTRomg4ap2UYdqAwQPG5r1Wm3v0d1Qrniwc/NZ2HocNjHKyYwE9hjwPnlU
Gnzd+gpa+goViZUJndl4d2HlCmFcL86hnhzV5y75kiQ1DB0/Li/Wud+e//2LeKBJbeUNYZrCrvDU
0ZALdXfQhCvLc8ain3PqL36cHrHaNEC+P1gP8Mi39MCRAH8S5ZWVr3jAM8bsLozZatqu6zJGaJtP
UKXRQrjy6efWZWEPY1a4RdBrdFVMA+S/P2qaSpsVD3Tm1MiFFWRa1UdAcuKHyNhBkiGgrYBvbu5l
2JWQ8K1pAJ9ZG7kwAyspxsyVU/yQQ+qmGY9mcnf5zJy5EeTi1IM9syonbGMaEVOOC4lHaVEUAGFq
Z8any2OceSqZcnHoTZ0MjhuF8UPvR3CNO1k3Pupa1gIOxh3pAdnJyZ95nlUeXQHV66/UlJm3RCzf
48bVbnW/61d847mFXNiIsr2gzZwieaiHR826RwRp5ZCdez/LecQXBlIHY+KWSZo8FPBMKOoGtA7Q
Xb9pf3h/1DTZoly2Bj85N4mFpRST3gZuWiYPEaj0Un5q6hUPcu40GMdzaPVsmgJHxQ/upN1YcMhU
5MpDVADk2p06n6vXbwvzGQ/2YpXaxKq0ImOEVkNSoIGc5cnTfjUVdKxmtLt83s7NYmnvfggkyaYS
HtGf3VrvYw8AA9iLfFrTbT+zAc+Z7ReziJ18dPQhoFxkpJ+SugFirH25/PFnFshZWHoQmZqqpjh5
mH50H/TvxS/vD/plL//2uc9eGHtjNl1CE3jy0IyODUmc8bmytJUcxLnvXth4A4fMv+AHLfADNCM/
OdfB28uffe6nFzY7CHCKZeRjWWheULYEEWlYUNlMkYMmHPTIXqL+4grNK/diY2WROq3fsEK056Do
1cIocXkOZ65PZ2GyWYlYGzR5nJgGeM8huxZPKjsU39buoXO/v7Bc1dZ25vqceUQ/9Q/U6GcV7oqW
5A3lzstTeM6JnrBdZxG0dkUeBmJGmLT2Jn1TfyuetHdcGOZXc+t/cW+33hUY4stjnTmp9mK5Ik04
wvVE/KBlgNTklTK1lV8+Nwt7sVJB7xljMl+lgQYDTu6j1FbbvOpglgMFWQt6t0O0KbKUxG9P79xO
a2Rx5Tp1+6apc+smT5p8j6P0ri5P9czO2YtVtZw6b8xCjx9KdGTBp/3hf7Rn8NiGPoPLI5wLou2F
Q6xFT+c6YoYP2Q96vUEbJu4m+Wz8kG+9P3gSXB7lzJYt9cFVmUuBpELyIAPSrGSx86pamcC5n176
xEL0YN75fkGSPZVImkbeylefiQ2thUsUqTlW9P9gNxPHLNPo7De7YoApsi93lxfm3BALz5gLCT3E
1MUPHWxe9MlD6eGQ0V97h537+fnfv3BZaZuN6OkSd6Qp5bHDGN70wUrS5Yzjteb9ePnTwmyQlOSn
+7dQdiOoU+2Gb+n7y8tyLmCyFjY+lKGtuT1QGzQbhw/dE5iXWQ36sflaP3Zf6+8rw8yH/ITXshb2
npQh9Bcxk0DfDe2YcdaO2EBjpt+EFMMQbTZXTukZQ7YWhjyEnvJCcKsPYA/g4LIbyAZvem8T/ijW
LvBzlmwtLHkWr7ZguyM6CJC3RXCFjh9c/ZWsroFbw/HvrpUPz9jcsv+hbNMa2WWWrWxgmNJuW5z+
5R05c2CX3Q+R0IfJK0n4dxpUbsgqa19yiLIu//i5z17Ys9lr7aTogL5vYH4T3ICe/u75l//zx/Bf
/s/86V9Hpv7nf/PPP3Jo1UI/aBb/+M8Pecr//nv+O//z3xz/jX8+hD+qvM5/Ncv/6ugv8cP/Hnj3
rfl29A90z4bN+Lb9WY3vftZt0jwPwCfO/+X/9Q//4+fzr3wYi5//+NuPvM1oT3v30w/z7G///qO7
P//xN2PONv/ny9//9x+++Zby957w2mFRhNnP13/r57e6+cffdMP5u61c11GmYUpTzG60//n8J7rz
d6RwlG3bjmMJx+AUZHnVBIyq/103dF13bYs+XcOYexXqvJ3/yPq7ozu6oUADgWTUBQjH//91Rxv0
vxv2H4Brn/Iwa2r+9pHlS5ePgtpFt6SSpiv0ZXkmto16rLpM3FdBrF0bsmuvfFtVKy/o16NY4B8c
W4ezV9lqmS3UUaK1iiGd7lVnm7AxlBCcBWl/82Ll/z23y3OxLEsykCktadrLRMDYNW6iOjXeZ65H
RbNBosit7WHlNlz45HnJLH7bkbYt56VbQnRcpVEWl8Vwb/Y5TT8Breaw0iGL/VHTVQWLrtP/ErWN
IFOpS9rgPN+lc8hJ9AiCm5gi2G/P2oaAwVA2uGYO0uKOa60aXpi5nJuJrt6JoC/3o2fmV5dHOTVr
BwSb4RouPCFiWcRwyhQOM7/o78NGi2m2jUMAWTq9qvAzB1MBQ1tvGh4E5RlVB1G76adpalsHJoU4
D3a5ZvRPl7/o2EXO22ALhTkJ12Yz4G84voAzt6y8Jqy7+3DKv8vMimFayf/stKm8vjzQ8VP5eSBd
6I4pIDE1HF5PxwMFsMkUoVF296Mf5D98HxWIZEJevPTN4U3u5mplvBNLbWP5FpNy7NkrLC5/n+bG
KBTMrJOIaeRBkqE+0Q9f7DyvP2uZh3oEHdbyl+eM9Z+6XgS/oLCn/VGNXHKX5/7KcC18jS5cXJBk
/svMZp0P2Ug3hTxE+I9d6jfQJGOCKyb1ehRsloZB18UJKWP2gy9jKTSVVQiwxD5oljBuwEr+0nPh
3P7uVNg8ZqAsRzlKLGtIrpnpHMuiuC9txEYaqZcfQ5nrny+Pgl9+EUlxWGgrMxhISMc0XHjGjqdC
vFzkZe4l9yZErBPcqFlUQlhbkd+ayqj/Urg1+MPJs11rZaueQRX/G8T9a2iOp3SFraSyxOKcCpAj
+tTV8NFDNAuW0Y/iDBIYSIaabpiDrknW76YEwNitHUiIjx2nt1sEPBwTvZ54DN5qbqM1/woJjiKC
l075xIK4jmUbMAwZ0uL/jxck6VKA2Rl8eJELU8vWLIvR3BSVyH4lUVSiGp1O1q8yauq1BOArswXD
rtsm9TVdt1x9mViF4sgo+yRM7pUXWDehtLNd2rrerhYCwYuYutXlnX99iOfxHNcUEKNDTGscTzR1
6grWAjTgIagzaG0yyNRKWssuj3IcQM+bbLKMkvlgLRySxSZbqonAB5XJfV5HpvEmFnIKNnKyGvoy
PT93Dx3MdR8cy4p+wi6OqsLl4U9MkniEO9yhCMv/Fin9PEuGpAK9fA/HCrdrPPOwFKO+4g+eUWvH
R9nkJtNtw8Tgdc7y8VoKR6Z+DlHvvUFqKIUTMEE7BK5p7WsQJUVxZ8Dy86NzRAgVfZ2XHzsl08/K
KSk7+6OsP6UOjG4wi2r5ALGPV/XbOErzNWzJIk3yvBkuV4OYzzbmvnw+xWZe2HFiZPeaHhgfe0S3
eQZOCD32QXgjVdZ9Kvye1oEBelSYl+TWjKb4Ttki/CyazLs1J7BOKkML7fIuLZ5AfBidJ8Kh+cVS
rm46S9jm2HdRr7JoPCTI66Ix1dHKZxpzA36hoxAHEdfBH0Vz29PEemtNUDAEYxj/efkrXp2V549w
YFIlwiVyWJyVsvJ73SjVcPAD2X6QtpfuRYT80+VRXrs9hrGZ5ByQga1YxgFD4IoYQYHhgG69D5C3
M5Fak6YJk1Vv9eoDbRTJl1Zk5vsiHumYKqYQVi9DIAKZx1MEEeUwwIlw+ateBScS5w+/uUHkT1jm
zM7pRXagqeJ8NIaBsv5gQwRZQ3ww2kZ/bZaaWFmAE0MpngE6m607jrnE2sG7AWC2KVECtE1a00GQ
H8JxGg6dGzq/Ls/qxI4qEz4lKG+VCTRx4eJszlThaymal+1k7k27mlub4b67PMorx80jCfoAy3QZ
Q7zqmgDmRubJGppDGzftbdLNMXSB2G7bW8XbsjK9laz8yfFoj3UMXSDGbprHeyWyLjEmk/GEgbb1
MCDjYY7oMwNCsHetPsU3l+f36kaUtmPTv0833+xClzFV0zteX/qyPPiDmGCfK962k/6pMd33g9Y/
eZmxlnV8fUIcXXBEHNvl4jCWdVi9ijOVEPQcxpRojuCjhizSbfJbeNnF28uTe7bqI9fNS9IAbWJz
RQmdq/94Nf1q9D3PzujPqAg7kGPUqUtYaR7ru74qxbjNoR5CnUXpUQgP2dDCMFLqbrklIiHRnPdT
A8lx02u0tUaqpSCAs9/iLpGJCbIa3c7YnhUQiiRpkK20MwcVb7Sq4bCty5kaDVQStC3dTDsYaS4a
fWM30DVu22OZwv9mjOlGQ4KC9lNRWCuFqdcGwuRJM/E8cqUwln2mvZqGutaUOERGXdym/pTc1ORv
ri+v8alRePg42DumQubgeImtwO2zzLf0g8rL4Wc6tWjz2Kb98fIor08NIb2uz66VaPZVYdoa80wr
rAkhV0hlHxIPTkq/TbsrL2nWntQnJ2RxOk16Z3WeAscTmnwngV5zFAdnHBBIC8NqazrhGkXCiVuR
GfGOmxMqvJeX7gsYOqy9uiYOoUlfIxBLiG0axx5hn5gAyMl+TL7wKdQytMjaNoWXw4VKn+HldT01
WUu3bJ7SGAl5kePJ6pUTEwXk+oGer/w6nvJ+E+duv+JET1yLSvLjwuUF6bD78/a+uIGMYJpEkmf6
AYLI4q534TKHsK4eHz2nilAdbgxhbFC1zRBHtFGIsiZNzLCeMkEsMG1q562ZRNC//oXJ27Zr8CLQ
XVctdtoouMf7xtMPRTBlKKqhw5MpOgl/fxRcnmWZpmXZljt74BdzH+3KLJIGDhnXryC5V9J77CfT
/C2YxBxkEVzxaOWFwVqRPDsexWvpdbQGtzlIJ84+a+QJ9n2BGMHluby6nVz8iKMTXRLvC1Jbx6M4
KI3UpGJpjc3j4JvIAOnbZNi2Md/3runb/HdvJ5erwjIIGg1Dl5jk8XhR2PUd2Zb+oCWhRnTqyepD
OCGYHrZmdZ+bo7dtqrBcMYrXx9XVGY0r357zd/YSrSjk6MrOb/QDWjH9IUOXFYHeqqaLN4FTF31W
DeYkIwrfGsof9pVutp90o2uosPrI44oJFeDL6/7aWxA5E3zwkuOczuH98UKgcqAsO0nMg+ppstlk
HTpZaUrjsKwr2NiEkz44UenDSzXSwI6KN4zwAgrqy5/x6r03f4VFkEB4y+Isg+g6jSIMKaeRMw0Q
0JMeWh9T0RXXnu8FV6UOEEwLTPu70Lz49vLQrxzVPLTiArAsFM7YluMFMFUWK8/vzINEi/OrR3fG
91QL3/32ICRtedMqXWKxS4IDOJ8hHHAa4zClGT0OEB0JCGhz+/tvD0MqDe5BbksFB+HC7+S8DyYS
Zcah8yKQhXmo3XEZaVe/PYq0JeeFi5PYZ8mfQEtLHXRhZtDIFCWfIvpeYM+dkDn9/WEcQShHup5k
2/JkGqiZZUlZGEj6xtauh2dj61Km3f2FUXSOHpk5wxbL2nvoZrTdZREqh64Hu7AwQsQrUWv/C6MY
1vxItExFMHN8yGJZ5kYjS0aJLHfPS7FBicIVK8b8KuQmGKX10Z3vXaKyZb+fkw1NmqateWgjr3gX
2Wr8mhrgEUVEAsPoUv8hCaxwJRR+7bnxHzZvMpeAEEW5+c9f3EKVHKYQjr70oAdhCZFm7HzCWUE6
kCHe5EvNSFbOxQknapLZlI4kZ+sQey98txnbAaojQXaQNXRKkVPmD2BqZ/G/zoARsIA0rRlDe99M
loUcW1k/ppXW3UZ6XN6lvkpXQRWv150PIhNKAkAZPHsWSzAkWTC6WZkeSqdDAceF0e2dU2XOfd6K
7icksQ5clDOjntN6CNubvtPQwdyJ+htION/faSGV8KvaNYPiJoYGCJZgQrf3fT0AQdasLFvlzZsd
wdHzZb6DFEU/B+/nEkQsNs2DyLT2nPSQDAgthHbo3RtV57+ncmMf/CLs4qu6Hvpfro4yj5d2mr5r
+4Yu7MtmMedGFp/BC/s5Ta0rYS2h0LEhHSeP0+Jg9x5iZSJ15XWjiuzOczqY1SPHTDKUYUT1kHvQ
ZcHcNAXtijd79QDATdpUegxBRtMhkXG8FK2vi7akXrcvHfhmvRAJBLh7xQYuYW/FPl9fNbM/w1pw
NhLKZeN4qGFUCZdNYew1KN/uDC/RUSgyjb8wCuUrRVLGIdZ4VeusUy2oi8Dcc97lTQnH8J0XISd+
eetOLdt8A5iS9CULuJhLDwwsj0Zh7sNKvhG6+qF1FkBerxxWQoMTAxlcnWQsHKnrxnLRDJOAUK9S
b29lqEv2GXqPAILTfdj5vy5P6cT2IMNmUzcRFFDIJRxvD53eAeLBidq7Wljd6C36PSGM/CsLd3oU
el94bpL0XWIfRoILw/a5BYLOqW7tmk7hJqV6cnkuJ1aNqMY25mQZXmkZT+c2ygWmTVNUWOsGvKZh
cRtmStvqrueuTOj0UBQnZw/ITbpYNiobVaWNCrJxzyx+hGX9XbLEJCGsQe5+f1ZE7Nyf8EI6RG3H
O0QLe1NrAXz6LRX8H1ZpQZTjWNG9HkMyf3mo1xHpM1aBFjJzTnsve1tSXSCJlYwIBlfQkycqzt5H
JFqJ2rRZlEAXzaHJZbjr68hfg4lZ84Vx7BcZXPIW4hpX81SP56nlZuzaQe7te1iKfVjhVB5vh8lQ
3+Km60OUT0Prm2ry9OtYWBbq3G2MfkKuChRxXEFOj0PxXjiqoGnTCJMaQFuXoZVZx+V3pzLCAT7M
AWCCSH1IsvUxq+4bacCKLyJDQw6bUhn/2jf6P6vI0iHp66n1bWoXw4CzWamPzQQ2cjdOLnXpvIWa
nisiuInjls7FwSYY3BWlqt+VhoA/v/Ok/4b/HnUVy8VLXJVNId41Q2GMiPLE9rcS1cXPUYCGPbpq
2oREeFl4a3je15c0mSSTQ+qSr+Zptzg7ZVH56VR47t7M1cekyD+ocEQwLdOe0sh70oJm5YV5ws4B
vUATRCpmPkWLPUSoLA5EMrl7pyCw7Ea336deFa5kdU+NwkuS5LuuJJHf/Ocvoi+YgkeZzHbeQ0W1
yzzX3kZVKlf6XU+YOG9lSYc7T3NFxuV4FGOwM7/pmIunbHmnWWaPBjLnzjJW7e7UNuHvyRo9L92S
jaGoqsLpu97dp83U7BxryN6Q5BDtRnfq8JakKCJUCMH8lWUkdJZcmWTjlz0JbuRXnoYi1t6L3fwm
DpF6qcKhWxnldbgzY0vmi5nnP8s4L/OLzQICGphTK9y9KxHPiZHvuB7Hor0r+qp78qdcx2rMHtUX
10D7JxpXHPWJtz4VUd74Sti08KjlK6TK7D6vhkztmy6rdx255ZvK89FR7OanzzQW6EVYoDD69Kpo
6/BRmR4qopf96qkDa9kkrcie67xX5v1/sQZNmxugp2Jkd+MUbROjrvqvMVpT15eHOXViKYeTZ6NY
TQViYX0AtL22Gy2GQbJvo3UF3AyxDM17qVlqJUN2alttXT2/RVybxT2ekp1AxhlOptobueahgtD0
bzvqxj/bIR7oaWk8+oHa70GRGHDYT86PyzM9saCUQMn28vaYa6AL2yyizE+sXtP2Q1fP+NYCLWd/
iOy18srJcdB3MHFovP6XGTPTN0rbjKW2r4pqfCNaIXcEUfa7358NxXAxVzlnQMO81i+OR2g0/LxS
3t6IiuLgNAiBDq39+zkfkIjgV4jCcGpUxI5HGYIsVX2HHFWro13XGhNcXN1gX12ey3zGFrf4M6II
MI5At2P5skA4QqR260gEb4nGJ5npP8PKVU9lVgcfarNYLSmeOPRULEkBMDcmZy0OYiZS2fq0yyFb
MZdkSG3t+7aIEPjV1urRJ04DIA0MzHjOmy2pjDq43gN6q6DKMxvrlrKKe8d7di1Le2JCSsw1vbnE
/NqyAt8YjXS03X1mw6NZloXzpmwCdQjzPP54ebNO3DtK8JDhDc+BeFWuHLvWb1vJ2rmTDfNT6QoE
D6vxKS40edt1of7B9No1gq5n2urFEVEg+2ySgsR5xrJWA1fBFJLylHs1Wtl+QEnoYQYx/cprQ7+n
GVn2d10j4/ey1SXqJHHdKWJPbzggpUzfTTUYzh+U90FbaiPApE1d99MXCIUglaI4CwNz0ybik2lJ
WJ/com38XRJ7DfcqeYGGdn8bEuDK8W3nhseBe69GHeHOomtDBzHLzPliDlnx5KI9/EkznfgPAzdq
bUTnpze2lUOu0Q2+GHeXd+JE5M0VSW2V0juPsSXXUzCMrVeZo7tvtDa9cV03v2stI73LgkpDJELB
SBI1QCAQDrFXWnhPnGqGJlZT1D1ssWQZz9MhKctcd/djBoF5KWMXma6++f27CZgIx8ym0iEdMX/F
Cx8XS67VuGSCpp0WWwPSB7QRQkTZrX7tFXPKgGYXRxVOKVKPS0dX5shzZwUuqB2mWxTM2iu9CM2t
XcG7f3nbTq0dGnKKZzrvTrVs/oGJWbiZ18q9m3jysSvREB9KucaWcGoUi2iXVKOhiHkXj01Ly7MI
Wi5yqC0MWFX1rA1af708lVOrBuqcAzBjxXnTLjaoVqHsI8RochlYV54e2Xd2iUh3PEDmdXmo1yhY
EPOg3xXnnNrAK8w47pmQcBjwAA0aKlnNEQDbdh86PprfQ21s/BH2ncrKblPY2qZpPAxF/ukvfIQj
AItKHbwgz4njCRepX2tFT9ANSp5XRBlF9PS33k44XrIjc6Z2rXK+Io6VPrCx2p3t+fGN53b1GnfM
qZUHCkxVgVQ59rfIKrkWT2xtCnng05VxYyPPi8gOOjLwT63RDp24nYmAycBQcASM+2rOuqfAcxOM
m5zXLQVW/33Qp+pWEA0crMQJfz8tp2Y3TzcDoRqDHq9x1nSpE2ac3AlyjmslowJ5aVCNl7fylH1I
3aK+CHyRkGOe9QvfgvS2bCLflnsen/K26Gx9b6RGteLBTo0yu0gCDWydwu3xKKFtdkFOwWtfa53Y
Up4JeUPYa3WmU1eycglqKQ3PT5ZFZlaLUOsIhWbtpVvqN4bhWdvaclGyR41pW9n9dJUhBLLCePX6
BILn4S2NJVIPekVMB1ZYD/MxcPay1tttJ6tgJ9O43mA6a875OUg6vv0ZC0+mU7SjO0YuTrvW9FJz
jdjeB0WXe6i8Ik1yPXmVRL8A/hxu4lzFH6q4c2K4jlrAzSmMOvd26wm5MfyE3LwhgvTGt3rEhR2v
LEp0CzMrR4U+ayYUBrTO5t4v9ZUXz2vbkcRKpOznYq3rLh2kZrpaAHTf2tvIwH8F01I89FY63fax
Y6MQiEzTbx9rBiSZQflsTs/KRb0iCVtofovS2o8zBLBpTf9u8G135VifeCBLirMOaVPejAANF34w
6qfehWTD3DeuD3zcL2nDVQ7SYYiH8y424uBucDR1Zbup3Cd+3P9SYZWsfMVr4+Ij0JiilAaohUfQ
sXEpL8o8FZnW3kxdcTOU9o+x7teCrFODzI1VxJx0WKmlN+qEKFXLK3HfJRLhOSRLkWilo/CyNzp1
ToiluKsJPql8L3we+rrIPPu6s/ehNtuCtrGv8ZDFNiUER9jDXCsZnzJeV9CsRF4R812WPgK90WvT
8uz9NGv51ENc7vtUcx+BPiS3l6d2YgEpTJOiJbUHCm7pAq3SgVEN7eM91aW22zRlXx4a2r/03z/5
jDO/7XEwvOkWR9IzqjIYkRPep9RhHmoLWEikxe8uT+a1p+XHaSKgFkheyl7yaGdjknHwUZczi1qi
BIpkke0J575BIHfX2EawH6fKurk86Ou0CQeCNxf2jL3RynF8zmWhoTHslGoP5GKiAagT7aepKsmU
DJ2K0M1U/aPW12Owgy9RfU1Gw6ieLn/CqU2c22SoKzF1imbHn+C4XlipelL7fuys92UAvavdrt5j
J07l7FQIiYmNqbrOq//iTuYZmaOwqshF9dZ7VIPMR1EiDCSa8fd4k7iQwSxzjcApa3Kn0KJxPBKl
GLtOrczbl4SVWxo1Z8ovqa1s3IlVYxSWbe4T4wZbHMnCQEm2jAJvH/EcfUrpFNtQZUpXIuNTowDt
A5UpyMfqy/dEEloTLwmOhwOd2xtzREy6TqJ85dXy+rEJyhuAqSQGB2OyhNXr0NRbUee4+0SW5a0V
+/UN3jY+OCoid9eVw31fCePa6Arrt+NBRqbB0qBbiwa4Je1AP7kTOcOYTFfh6m9as6AHvurDau3q
PGHb831Cu9bcT8Or//hMhFSc0ySZioMbhvnBDDwLvvi4NOKNACC8i4O4viq9Fgnb37YtTqIwgSNR
TaVX6HhcO0b/HKaz/JBkunEVaAJgJm2rK274mX9xEUNJXoKAQZ5PypKRxLGaUesGLzok0whjUZWF
NMXPKX7UE129uEEL3USLzDeNX5XmWu/EAGsd4hf9dChQ8XG2Y5cl4S7QxtzdUN8yzK0jSpTmicma
+NZPpiDejdE4fdWsuEGesixg/uzaBFqkOHbcD+AkTHGl01nibQe3hZi8Mb1Gv0ZaEZF0ysxGcNW3
gfFp8iYkyrzAQQCyxR3+0oCqJDtDujYqFKEMBTsSxP1TScXb3EWJn8d3Q+RVsKxZITx3cei475Nc
NMh4V0nrfw6nQPbbtFReulOBLr7Go62LHdVx0d4KrYjzu2bs0VdtuaTA4DtBh8iX4aTyqmhoPtii
W9WOV3KooaIwpjD86tutnuxytykbpLL94evYFLJjolanb+XQ5++9zs6bnetJ8WgXdkQnylCbt2E8
AUcPnRqXDZu62viZHn2uw6pPttD2WKTFUyPprribnf7Rkpn9B4STHURynh9AeiIQYbi3kvr/cXZe
u3Ujabu+IgLM4ZTkWgqUJUvOPik4tJkzqxiufj/0vw9alKCFHmDQg2l3Ty1W/MIbSivSmrr7kxn+
owfCzG8s2HQlej9Yii95VV1jFISp8mR0gRtNpGrB2deVcdWlQ0CjNAXVGTooMPyx6lpLtsERSwx2
pMa9bMvFl7e3+N9Q7LD5dkQX6Ad/h3Ucy3f+nNYyK1yZKDU0T+CDxDu/sa0PhRyxmkszOd24WzFf
expW4e6ijWdLau69NQ2+FjpVKkKrK4IPho63y//w07ikiZph3vPyHC5pQ7YTs98syVg75ft1k2ai
92rTIq2FugkCWorxzwBOYL3RS/5HiOHM1D6ISpbsZq9qfra2a/wWtdEOoYUNtBa9/Qtf3u87dWJ/
+UnvgHfsf/6vV9GaecVaiKRJWQt9wI7DKe8dp8OT++1xXr6+jGMT34Dxgxl7rFTrskuDubAkYuuN
hy2IZjwanWlib5e7n98e6i+C//l+YCyXMhtyBg4lg0O82/nZ2OqFPiZeZpRWjHKK+ojYPgqPW1t1
1SlYgyE/qWxCIsA06YfPo3LuLPbuJ9NvM2TfN2LWuPKH5n5pZOuGYyOxEVvIg3E791fY9srBGHgd
/ex2S4tmDgFv5w+W0Rk2rfk6gAlo1A3Kc6xZGZVNuXyfpYs8AN22dLj1x00FUVWp4ZKWx8t3xt+x
eDSA9yYq/Jvn6+luiyzcpcInhAshNuuy+dPlE1I024rjPaQVdEfx9nx7xl9bXKKeHbaz8+SPRE3L
HPKC8EEma9mYt55T53fgepZzkafahZz3lf0KoIoiKjQDYHNHxXq7ybktjWxM2NJDNG6muOmUqf5z
VEA1ClSVv2NRCcQPp2KDpAfB3RggvRhtPHdGFwvkXuL/PG2QlXlY9tgH6ssh7pW20eaFkQ/YCyoc
o1dfRnJq8UnOs0uJ5isrBFCH8BdHSh9T+UMYUHlp5U59MyRa66ahXmJtvCDKAi9Fu6hKtlezD8cP
NBpBMAEVNbZjbxkNiz5391AH+qCFw1Lhn5wlxVNTU9nT0jnTI02N8Q7GZl6EoFLUFnYgz09p13Tn
t2f4ZXJDqxTGJnEPGGmIOM9PA8+tNhUBer44RPW3TuH49xrM1IwKTgVTLF374dzVa3pdcV+cdDlp
F96m134ARPS9mMud96K8aaoWokFg9MkwG/O5GT13icfSXJtY1I38oWkeH2+MwbnhXJ0zYP8XwA4v
z8teHtr7KISAdJgOD5DWuRguwA1L/M7GOajGnHTWrPrCPL8yyt7pRNnFgisGMuz5PBdLgfWTCXzb
DKQBcMMZrhtXn/7zqdxxvbQg6TZxsR+BE4EfKBTjVjNpdamdXOrekR5cvEFf+RbQarQBgHDT8zz2
i+FflFmxulZS2FO7I1ExB88M7ULE/Ooo3GT0U8GiksQ9nzG6kBS+s9JOsj6fbrbcmJ8KIrtLz+5r
w+wiNbRoOPresXhbTcHkDIFAlaHBD2xQWfpuWwrvQrX2tVFo4rPDWXyLSOLwMW3nlTLVrGStMMpa
nKp5kNpifHj7MP99u55fLMGetwMm2dvrLyC1VR/05IK5nXR6U8iTrc/ao+lkQZx7kw7abgzer0uN
3/BcL6dxVd1vW5sDfKv7vD2lZVWfpayNk1V0ioxCrnFeFt5pwKz1RHipRbaa2xM65tl5HkR3ohI3
vzPnfg67HRRk6H12VU91GtegoC+EYS/vZzre5PAWXTsbSNKhZKA8iyjdK82EbsIKg9ULojH3sXql
XhS/PY2vDIW6CuJIFNeBdx3pCbLNFdeQAe9pDvzvQeGKqOMa/2SmuXZhqJfBCJ9CbZr6PeXAF7TA
baFkv5D7sPuy5kTIazx0sNY+lj2KvGbqpH+aoJ4v3BKvfR+ICNJ6rjsYGPuV/K+IVlSzt7a5z6Dd
Wl1vqnfeoaDs1OGqjEsOFIeNT7fQhKwKUA5hILStjqLoUqii9pdeuzE8BXhFbyZsjzF9fHvF9tvz
X/v+/48C796lmLT3rJ9/UTcVzbo5tXYzi7Y8u8ov73RPkZWysT8Urrp0Nx1m8O949k5H26W/LN7P
5+NlYloKqiHBjccJ+JqWubpqm818nFtbXb39aa8NRQN51xah0M88Ph8q71tyMNfTbnoowHcuXfKv
3ryusRLBpaFeWytQHqSJ7EVoDoevGqk9+W5dphhU5O6tzPLxlotqubDlXx0FQaWA5hW6JUe1vqBx
Oqsp2vR25q6NWmllPxqxlB/fnrbDwdpXiH74jjX9S5k4NmJ0vKlbVS/ujd142x0k8ADhwb0zJVp7
fpwq24xa24IE8/awL1aLtjREM+74fewXDUcB6qdEjHpI8kJ58YIm1XWhdf6pcevtwsZ4MY8MxWdy
hsG57q3U5xsDnmoh2kwbEr9avHdYtnlhT2/8wsk6tpq4/QDrAYCk202cBMHh+TDunGtTqdIhgQVi
VCHeJohgrZnZ57E21tUSqrKz7oUzUa1yUmX6ZwsJtLixfe3P23P7Ykn5JcBt9V3sglzgSPBFkcEO
ipSUQ7gOnnSu4y1e1Bql91CsQ7ZcWYWHqfmSu9klZZlDjLrPgU+XhjiEXASw4OHCDNrOXMRGupyh
nIlnTKGbeNx6s3HyKfZfj/4ozo5eu3/scoRyOta+/d+SOn6BTQMC0BdgA0KuIxSny+UgBrttEqPp
gl/u6iAVnqbLhZDrKPTzdxjaK7QYgAAQrhzClDztrS7tlyax2ml4Tz3bOg363H9B+5C+bZ0VwVWa
rmoMzc4TP1YXx3ERGJkbr0DSzq5sm1un1Ia7Usn6Ju8r78I0vLIbEWaEablT9RF3Oj5d1lwZo+6k
uOQqGO2RZ9GaUJtRfugyfoVjdOqbghN6v2iee7ea2XxFtaX5zyePjisQPE4eb7Z+jOVLfxsKP+va
ZBqn7cEpJTCQIf+POKV9LRgFIx+dxicrfnzTmtVr12lqk0Lz+ngYtfrdkF0Unj/iev5vGHIG9N5o
43pHRHkuZ2nM2dySYhvrk58VGZXmXLvt2pmjvLXqqlJj+uAE+AP3tj1/rFM5X6ugk/99VgG5wCfh
CSeCPdJzps4AQqmcMulS4eohSKTuu+F005e3b5GX1+bfjithD2k2ELr9z/8V/FDOsvRBLFXiVZPE
ZaYPYl0z/5tG886e3kfhHPmkR3SHDtFqAXCu87GgT8qmGv0QiIbxUC0rosG7Ztd/g4H9HQwYMvvl
r/TisYRalfrkoLKCVPtqep9KA3Am0VhwPXebunAAX5s9bgYqZ1RCKZIcbkKhr+bckTEkQdl9RZYH
1yd/mE5vL9GLaI7JYwewF9kOUAMPt5Dym9LD86lLRmL0X3bq0qRYmuVPsW1prNtsybfH+0sEfxY+
MiArtSPbONCM/HxPrKnvTdmUVYmAeKDdFGtgUJ5siFKicrWwe2sND7q/nTfeXSfMgD5itY1jVM/U
C8Mly0YvWpvaSFLE7+pwW6vBivxJN/Hemkvn91oo2WFw0wdfe0AOt/0wO9dqmKc8Nox+sKEwCWSV
7H4Rt5Yseh13k7l4kL5EfwUqNPyDtd2sH0Wr/G7H2Inueq30/t6sdL2MN7vEvEPT6jyNB7Dq9GGU
U9hxConhhn7/1IdC5R2sjWkjp2vnfvmAb7OZXlmzGr9bjpjWMLNcQCS6nP3yJp8yfb6RMzJFtE16
F6EyZ5hl6Csd3MDSZ7kZVrtqEndv3fysZyVqDJi9Lru5sDJM/GFhgG3p5OVUGNl2h51gD0tqZhiB
JR03ZVgvM8quXonpugFN4n8Yivhmr/VDgD+WxDWSi2z25i7RJSkvjDQkvif9pq3t/Pz2SH+zgxdf
RamRtirRNrHF8+3W144+byNDQTDx4lET/bVaKvckBqnfrlbn3/balv7yZWY84ZM0nEwwbE+p6Kvv
6FViwtUqc4wQlEuvVbWUDwYtvKgpagxc2qkiuN0y1Gdzebuh3XWyvdL6jZOGfQGT8Mop3aUHCRJA
ue7dhOdf4QqtC+BxdUmqORZhgUH7sZumcy3Av3VF9fXtWXsZWXNbE/Ly5oLQYT88H26osNhZXZ1L
zpzhGFqVCpEk1M+aaC8x8P4m+IcFojkCpI8CAIUu/3B7W2StmzMMYwJMhqasn3prGY9TEzyl22aM
Jx/ySnvjcw/KsAsW/0oPsnWG+aXrsdm3WRvqlSg9VE2leArcav41tmuLTuJmDCfpFL2M356cV9aC
Vgbo+B2nQmZ/CNJRa/JUNw1DUrT+8kd5o+Wio7BqLjeXvr0DW3HJsOZlSAzpcz+RuyCkR9X8+XJs
7K9x7Rsd1bTBOIH+KbNwVqv6x1ha/HHrda7vKrcYbvLVm28NV4yXdID3S/mwSLRxyImpMHBcj7K8
Am6EqmENJM7kxZY16me6Wu8Lu/zjNFV5TsVyCbUF3OLlmDxHgG0DMAp7bej5Vwt7phbmMmaWVUOG
alPetCGXvrndpVVm9XHnOlpxVbITrrwmE2xU1KZFGKy0UuO6nwhsNjFtnF5UC5xQ0cjHf6l18t9Q
18ubuulXRNrcTNxrLjXjK71x1y8byNgqFMtg3/auU2WUURzMPFe9bh650rentKzlE0qbkob9WBSf
LCfvtlCKve1tgt1UvFT++NF26hXIJZKhYA7MWT26KlC/OyvdjKjS9PSDkyFLGfZoYH2tzKr47hUi
255mVytKXh1RfmhoPH1dZzu7B5Luf+xHc/rp4llQRF05F+8aA+/O0yBF8HMrOzeHzpum8HGbRf0z
pN4ILrRqzKe1rJcPmmuLD5YmxiH0nM3+mboA5kIbQbBEL3LxI9NlI0OFVdUKWz+tiwgRDVXTLUH0
KOz9yfmETDEUZ/iy6qOVyeVaH3IoCjKHBkL4aHYF3EgDeVujZ6owVBgmM9wMD5mxvg78NPT7ZjGj
fBi2hwlG0j/kuV4fNkMzPXi6loqT67SzvCpnkY1n2QCaiIayHlm2dsToSNGdmmIvE8YV7yqmTfUC
NicsCgtJjx6CCwzXvJ0jFJQWXuBRzb/RiTbdE89YPbxz0rpcHlqraIcrIXHXiyR6nDy+wva3iNwa
QTBNk0FzlSkjrZHl61N2lakPdbTqa/Ud+Y7VD63S8O6rkt5pONQ7RcNY3PEdiG0/PxVOaXwnPKlX
8vECo3Be8amNJLCRDoZ9VxqnWvkFltOWcupompv6bqwst41Fte+wyZwwvCoUHzvmQnOjxWvNPMrE
Yv/y5wEpWE2YurjLtlnzI8V/ybAZ3fFns6HyG3ayMOFxNBAPQ5EXjRtSk9PeeUu55uc8r5U4Y/Wa
/nTMyZ1CRN5WHSGDxq9RRxX8nyuEz4qrvZuch3Nqq8+F7/QzHUAHiVtEVBx0D9pOlaHoVlHclJY7
PTWFVn0vfa/8rbbZUSgYebK6EJ++EgRTCSBWCBDRB1dxuG170x6lbkg9GUZri/ogK+5Ee/GGfeXB
8wCu08Kl98ENt9/5/0pUEDCYA9B+W0Lxh6K7MW5xVXtN3HnGeCEieXUo5EUo8pD9oA/7fKjWsrZ1
3Go9obffvqtbMSFAPa7XadC2FxKIV25QSjjkXghSosx4lIEuuBVHIvgtMc26v62kRZ8PYMxJoFP/
Ex5TGxmr0/94+3l85ft8yDgGjd3Apf1ymMquVVMLrR8dSF3vHhstU1gWZWb7JV2HSzZQB+fAv6kf
hSKLLBZuGB94mEyPN2KqRx2FONWIMbR5MbjiNMLjcNvqYY2Uv2gPG65vWeT7W7qFeee3fzRapPDU
eFQ/TFwBfwAZNdqFdX65ccHeQlijjAS+k+l4vs71lKbjRmzJo923X53RWW5xzHPVhVB6n87nL7ND
sZqPZ0fRuj9Krqy+V6Vp6stkLEQPY2UL4rbFspEemB93GZf428v7ymcxHnE0Mgbs36Mbp14Okw34
USa64InpMys7oV16yfSKwv5r3wWJgPoY9BjCjufT14kyW23HGpJuttI1Ms1ZA5C72mNkaEXVnlYe
9Sq05qAY35Vmlt5O3oI60OYKR8bOIPI6UktQwadxpmU5O4thJrazqOIcoAD/sbFr89PYoooQ61U3
bqFTFALu5DiZY5yWgT5wubbeJ88eOsTTu3wMwqU0Fj1O9V50UR7Y7S83BfcXqln65alvteynEIoq
3Yiu7UfTW4UZaXoXrOfe8/Cm6ya5dJE76sEYlYvmLyeQ1Pl3WaZ6RihRm3VY5K4cwqVRdQuazRme
vIpOLEjsHe63Sss6N8MyFnxlad3XPLVLKJFd7WJTk9UPfN7G75WZjeVJbm5mhgpdMXEz2AGIwolG
DQYGRClN6Cy++9Tnu0zsVOfzhCA2FuPY5eUohyt+WY5+eOBtD2WwDeYHJn1UkVa60+8lC0ztasyy
/tdaT/kPbJBlG7pDOvShv9QTMZjoPT0c8EYLcVMjb5foicxx2VttGylAfo9zJxGCpiUiq6gUjSNQ
cOu0JDPs9RM4wfbnbDjztd2taYrmRy6/gX4BbZvJ2n3AyEarzkHusATZsI3DWZt1Xd4wzTLHkmMK
9BOi2IF3lc8KoVM31YwtWcpyTx4mQZtgbuv+l6jMfAw95JZnKq3VeK1bUg5x1mTt78YZcpzQ3Ilk
ROZ29cS7KoeTrtr1Y5e71g92VW/GvltpZpS1WtlARNtIlg0Nfh4MWRWIE9A+IqK3T95+YRxPOg0P
YBvQUUkDD3cdepswGYJsToYsX7BeMZYbsqmiD1OVtnFWie39vGuJIGfy34uwtIFB4xt07VmYo3Tp
4FWzUfTtnMxNb6Cj1qWR3iMT/fYHvnKVocZCrL9fZS/rXaqst6A0ERVtLJHfoYw/PFp7DaSo1ypW
dNUvPI+vXGXgDKE28OLv8LxDWqVv/mxkeLkkuDs799s8a+gT+aK70NV5ZRh4Su5O1cAdgU97fpNp
ZapUZxUy2VZRJZs1TeFiL5dMav5Cww/bY++/0Q3b33voUM+H6X1vGMc2Q6CcLNmKAlmoewtliCE0
qhHDqzyzl8TX5PBdb5uBqHMBXRhxAuo01LzK/TZWnviKpostQ1vrhwx5msz+bNSEtNHmgBkMNzKS
JrJ1JI7CrN2KX6YYsvHGHvrge2P2RQ5GtNmqeJ40suFRrOQjzSzxOitmpy5iMZr4+golB3mqvBmH
zqnot18VdKCH1K79h1kvp1+y2sQfW/blmY3YQ7LDqm0FjDR3VZjmeVDFvt7bdOzlBi6UJ04GYUcV
mzvFNKQdNpqqLvkrv4ykYOPzyO6ANY7fUTmr1xx/rDLknTIUjKzQl9oY28DlbsbMNE8gROo/GCb7
H94+EC9DKUZFOZD4horYCzbA0CN1qQaLA2GX4mO2euMdptUACBz9kqDaqx+4S4bsthPgLQ7JduVy
vaPgPSWkmW5xNkntH+18Mh9raqiUOIN2z2ouVede+0DUg0DnMa/IwR9GLUprLoXQpqSjTLOEQu/E
u820qk9a6phXb0/maxEFCRslQKREyG+PbixaOlS0cXntfKsD+rr4wg4VdX6A8LUW9emuD69ZcgwL
Pe3PPB/6+2ldcCQmgo7MAkAc7nT9dSlz/TvlLOw37Kp+mGf0XIDKBD9t0Pfv+lIvHj03q+84G8Zt
39mXwG2vzBk1IEIf/kNYdIRDWK7KfblNKrEldAXy0vKalAxd4DbNrt+eslc2BXhJKnME9HvMZz6/
UvShUdZsSpWYRjd+pghRVTHpINUBnXqdWwotrm0jLeO3h33lHdidI9gOUBB3P5nnw2aBO63FNKsE
VSTt5AyUAnwx1onb6uoTwuH+hc/8K3hwuDoBMv3f9byrDR9yTJCoTe5XtkpSTM1+moWDH/wGNLWI
DNhZd0Mhgx+5PY1PVbdt0dwUV2ot/V97wYEiRyuzDTC21Xwr7UB9kiIf09OkOvl5cFV3723WUIa9
m+af60zI7rQIFwbiZrQPU65pH4dpFPeTkU2fa6usfuWuN5ihMWif3ZxKARmvUbfntQF/fOG5ffku
cSfujbNd3GKHaD+fZt/DqNreyjlptcA75UGT0V82L/lEvlxMMCEeLCoAFFB+jv3b1JUT7qx+mVS1
OtPb724Rqxs/pxAIb1raEBc+6uWWBc5PgwlAN5AhFGaef1TaVJ0TKKtIpMgWnhdQ37roQqut0NMQ
xieAA5dgKK8koYQRu0oodUrI78fGSQoRZmxdr0o6pTtV5MpsKfZHNxPxiuFDeTbJiX/06Vz/05MU
wrOwc/2rvxHrRmYzz1NUlIUGrpO06pIM7ctFRktkv2LR0AYi87fH/6/Chl9us04BfUq0WVHTmG16
bVt76cS+nPXno+wY7H+NYqCNPOkrVyuPuH8la20tyMHSMjHJF260SqrzHKDb8vY98QqCgpeKXjrI
ABadu+L5sKXW52pwc9xSpBuEBTH7IxYDW6y0tr7xabbfuXbWoGRbzDfW5BnXPYrbX3RpuJFS+nQ1
6tJJUHEM3osury78upf39P7jyMthHMN8OGLcA7538bxsSkpwSmdPIn1CGUuegmpwL2QGry0yK0zw
vJcBQNY/nwdPw15y9boJJHIP4WOb8Ph25CV9h7/EpefXJF9EixhoEHogHLDnwzSNZY5pQ3xuk3jG
VCPFl4ZO50OOyUiUo11B8hdMJ7oiJp01VZw0pMc/DaNbXoF16/+H+YVVwdpT/aFQsM//v/bcmIKl
dxuD5DXbtMTIG/Xe87vhvJT6JQmA1+YXNBR7jFmGg3F4B4eB7D9dKw7RaE0h/9QYee1SnN7ezi9v
SigK2A/QqNzjvWOXx/TRaBQGDzv17vyaNF+GFvWseACVeOrHbbyway6Ndzi0rVFXmSQ3SVanmj7j
cClje5W3g99p7xZztS7czK+AX9g6NscU1AloxKNOq4LAOHZeIBO0PeqTQq+7Db3MrK87hIk/i2ZE
dmrJFu9qnN3mTi5ek5SmNUT6hH74hW9/5XAC9KGjBsqL6tyxbjimIje81qFqRusnTLVqu4PK16Bw
OFSXvvuV3cNYO4MHTN/uYPd8o05DoNrJF1MitN77WHYlvZpxHMo89IbJpbFV5OsHv3YYWZNr/Vnz
fPV5yNfeikqLslK0dNxnp5WcR4Xw0sUl+/T9mjyca7QKTA40JVuIE4fro6m9xZIbJUQ0v7w7s1oL
B5mrrrmtrV5FRmWge4y7a+QoY/vw9p5/bW72Ibm1KCYiy/h8buyhdA1eRIXFA5llKmrryuzx8/sf
RqGFYINrALlz5FC4bb1ikyZUkiFlFFeDaq+cRZQXzu8rewo0NG3aHRsJXeuwzv0umIBnhEqcSk5n
Ky2+2evgxQ6tnwtb6pVZYyRSGLicyCYfRRJQzjVmmwZaMm+bB3C+U/FkIR769qy9fNR3ojbZJ38B
rHa8YFHY6xDv4tbj+uMWWmwjhvjfnQZr3SIaKdNVjm/OhYP52qBYbjCJ5GjUZQ41mYkSfdEV5KEa
6KfzKLEVpGnXxfmyzrfWXLtPQ6npF1hJL1cO7BispF23gyjuCLQCZNcX0KX6hJf0w9Sp6rY326+q
WS4pyu4n6dlJ4/JjEDiyfB2udccrFy+bFc6zgzDvoL6JqbOuKlRjUDytRu1jXvWihABWefcFEkN3
2ahdEpF+8aWYku2FBCCIABdedAt6jQIqtNc+QVbZD4cS99PBHC3ckYxL3nwvNilDmTtMAk1z3mj7
8K1C1wKpeSkCKAF873TxjGibjUtgjFc+CDzCzvHiL3CtD6PMNCznQGvyxNMn95yq4Mnr/PmEK8HH
t0/DS5wKrUHWjOrB3o2EK/X8qlK1mRawLtPELEENRWaWeV00tIs5he2CYVjkc4NTPt/WMj2vlr8+
BGu/fs6mOX/IkdquThMl8BTgWe2hWqHJ9LfTqhXoQNPiKmy2le1cSGxfHKZ9W9OxBFjDGX7BNyz7
BnpS6mu3K4iEH021jlrotm6eZPY0P0zdlLtRBwH8gmDiyzWhQA2clvPL0PRsn8+UG8yWbbVpniA2
32AeNMgIE/n+pGPn/P7tVeGVOBypHRGz2/RwYdBke9G5XdAjyGYbS8bBL6ofOVSLx61BO2Yn9HQd
0bZRFdfrtqa3wm8nNLfHdKu/jmrrnwxIgtqj5Tej/V7maX5TIrvZhbq5uk3s2LUz3+ie1luUSgMt
iIoWjZN4o/I6haLUx39QVcFcyylAA+h1FuC8p60rEMV6zulMlWPh0P/xUj/Ky7rQ4w3rItRz4PDu
uIWBTAxHo668nZy0fEwHz2uiEsWvNvLdwhrOo1EWsWa0m4qXdO6dJFjH9XNANG3EWu+KPyP0wyd7
BKYcGRNpzjitdhkFwkCiuh7s7XvTKU2/yWrTbjkQhT1EXp46+A8aMpdRZrqVE42lbK9noYs8KpGs
59xYP2u7qKeIwtJwJ8wKKei0qjsRofLoLCEsJjM9q3VRGcFIDoajXhRK46BPftKKCZxz6s5dTkqL
s2RUjasjrstNA6uRUyq6b7ycZhvxRj/GvbO5D47ot+k6sLdpixwbRMHJzWXxxW/LbrwGh+3q59XA
9zbqRjk1T7YsuvEECC79rOkSdOJQ6x6fVOpSj3WLXhhzPmAzvVSZ81MEs+CAFagohl6FrEuIoVjb
8zib2a8KJgGKQuvem6u1zVahqKcZTYp6zGIV4GcUroujfbHqEqvmbTS+4p7QzOe1chHrGbRaO1d5
XX3YjG08Yy3jn8u11rN47vX0PTNtfzfy0bztZe/dmNi9nZQ0hsdgnptPZMn2ORiL+rGZFkD1nvdp
3bqGn6fy6fPqmmqMBvq64Dywnv+UrvY/9YBFTatv0zdPjep75wFBHmwD8FUQoBAbtmYjv+GfmW1n
zZ99WIJZnn2ps6n4ReF8CUKz4IKLkf0crjfsZKhTrJsCJJT51hKt5pDZYVAgG8KyBH4bmw0+9lfV
YrljWM7m8A809+nzqHfTn44DTq6Akd+3zc+yL7RgW/7lErLRyWqFyJHWLsr3YzCo00IP/Bs9VfOH
HYjyGxOWlrTmN+eDVWCzdCpNPDHDrKqtOgajU7hR1ht2orYiDaJcmOaVsaZGi3zHsCBHQj1FhPYY
0Naet3wqHjsKLITQpa2jXIvM3dd+XLtr1+v06lQLu/xRB92+7GgDLzAYBumHbqH1rHULBD+qfL9Z
bwQsOTA/Uh9+aG5ffRlQCmtjEj4ylFWj4HllNX71vppybLr6FQRN1A9ipKW7FfUSFcayz/eCOvtN
AyLPjNCLS3/lZW5Mp23LNjRIPEt9Qq0XG85GF+o+xcDnmyP7oTnDi8JiJ98a/DtBKwb3uLS490Ha
rwn+tsaMv00FpsdqgmU3DCyzKfSdYl1OTlZbCakkTqMj0pvvZiKjLQzQoOE82C2Ynt5W5eds8e0q
wmBkKm/JYkdY7uCi1Ro6q2WfOg6hjCajkjelOboFDKrFfBr8vsDrrjKnX2sgHYmncIaQcDoQE51H
Pim4CrSpX07kTNUUG52XfeAgSv16o1V9P7p5zZ2YljILW1nL9/Yq1jmu+aggHMd1tKN+FX64FNms
zh3ZURY6feH3J8Tn0itKeEx8W87dcvIma+vDaYYlHGYCAb7QB6jtnlZuR/1KTqNvw/DNDAX0qcDZ
guFm7CjgYYtwAcr1ce6K0gwLCTwmQkdDtZG+1T4E3NoCdYxtiH1TZ6VhR4HmOj9Tu/A/9LwC4p1S
hfqFSSR9kE3bKnQk6IFGwiqG+7JbjYa2V77cI62JwWozWe6HEm2gPnZTHydu39Wq9cocQM3G3uoJ
+a6rEBh8NxUroHJNGLy8gOC7+6Axmq+z0W1uXORd923STGDo1AE2SeJfB1g4qlrBrtm0DgKFGKuY
MuZaR1ZddBP9/MFL7NLCD2/ifo5Tc0uzSJoBmHivqOqvyjdA8OLETC2s2ztobr3U1VVd5fqTy7Wa
WH2VN/FEtfQefL1dxzmyW84tFs56yX1j919dsbU3OaedBjvs2grTvXbFD6RqHC0CNMZ5l2YqHmw/
M1Ermjz9Sl8JO6JsXg0O2jhbj23TsixZ1WVTbA6oP4Rg7aanvisteSbONseQ0+f8w/PdvaeGu9nX
BnfPEDI182/gRsVwloJS6YMtg84O3QC15zioBOd58L2tjQd9HP/QfHf5Q23xu3izRiABudyqmecW
YOydLz265Y4zlVoMGL/1r4rCQ4bFWxftjydW/jaiAYV5dtbJ6ONmQ4iGtmmVZ++zIp/d8yzwXbxa
G2MrwoC2xD9GM+rFuZdB60S4kU7ONdwxnqNU9bp3cq2iGU4Dsf33wdHLp1za8x9DA1Zy3kBmrLi9
aiASvElr3/fp0v2QZtX+gnhRZGHRaBoYEBS5zrXJc8fcpZZ7MpxsbU5m3RZ5XBgdOV/Q25oV4o2J
tmHQLcuDraf5+v84O7MmKZksDP8iItiXW6iqXujFtltbvSHsVtkhSZYEfv08ePVVWWGFc/PNjDNj
FpDLyfe8yx4cIjGurWBMuIFWnbwijHxhi6RX0YXTYKU2PqKivTPIeH7UXGuks2PV3nu/FsEX0rTL
b6QRd+4OBx2nOQzIEl66PIA0VYvAiDK9U0ghMXHaB3JeD8KagDNKLYUtWhWLKqGl1Am2QiKxhh2t
2/oD8szCjNYcnq3Zd4sdjZm0+kjBGMwiV1hDFVZklzrhooT3hcB2+wGOTlE8Sfgx5a6jCiwiZWvr
vKudDgfiyS0E7NxElA9IQjjaZrw7qE+E0cH1yGjlRmvSEaucd+zrjvKnBqVHF3zQrTz4MgyB9smp
eqcLhdYbM6wg2yxCzXDFr1Fq7qve+8SYTJmr7nLH4OXO/aA9dKO+pgT/LNp3ozT1R8OqDbWz5pFo
UDDTNXblWj5jUB90YT9a8GGDQazmjpZk+qucpPFC1Ef5pum5H+wtiUtNOPiy/eUCqVphy4WwChHe
60sIvVeQA02k+88ckk7FbpYveYiZdkd8c+qKGI7pUu+1BM+RXeNwM4nUaDHBrdbYiryKrXjX13ky
R5LWJDeTxSy/NJPRPmuLHNMIO6eeqdoa2luN/0AVVThKXveJ17/Vhet9xd9sZv73I31SGwigi0bp
GAkrYpEiJHjLRaAI8gUiCtb+M5tkW18rWmi/EJFUTN5kIHpP5oEOu2oJBogIUFyftVot+yYt+TtW
PW9E5NUpTIBANS361toy0emI1qbYqSRpI0gOaJ8p/BLafTFP6y3yl7wJgUjruymzjC++tpgpJcXk
3OhLN3gRaKb20uiw7sJ+UNV7naiSg0EP6vZKchP66Ay9jv9L1XAIJoMHTUgVdZVcV10/PtmjOVrR
2JfZF2do1RC6hidkWAqp3dIpLd4b4ua8HYr+5muR+VMsnaIEG1uB9UIPMarzoZkUCXVzIpwyTHW6
xX5v1U8zRF4tnGcaiVFvpp0W9R7lebEsWr3Dvik1rpex0KLCMWd7Z/t9YV65+ozllicWcz+ik/hW
jhVlEcdvEtdT65ZPXWKzB2T9OvSRjk7w2wz+8LJk9eh/w626/9U2zYAPc2IlKWRWCDbRUknkHIQ7
W3ko9Nz5LKfA+2oOXtVdZ4niKgp/3ln3dlX2D33hL/7e1Tk54VKt/RuSiLqMvCHIkGvBLvvgLT7x
tGQWOG2omjJ7wbih0GAJF8XHagzyNrQnHC741rrxAshu/RhdNxCHzvRScqezBVk4gHjg7v5+Mzxt
6m5e4WA2/D+B40hT8E9Ae0uYWk2rRcV1Jtwfje+u681YJoh51Ng3yd6BmENqXNP0XZS4Cl+V0tfo
g3arne8mkLUYlM/6Zg6GWwDJN9VdIBG/hkizpQpphWRrBJE9+YUKvTN2EJo6hHqAUyGvou/2Sq9Q
BIjGJCK3WCC+cUpyMEf50LEn1nJI86hRvQwizZks84BEbfn493dwAsFsrwBa04ZaQCMBzDsF03Rs
g71Sm2PLS/IPlMBcyPj6F9DVk+v+Ngq3743hBKtii948vu4nml70DaGMsdPZxsEoSBTtSHA8tK59
MZh4g3P+A6BtY2FhuhHE6FrzLydPlIHyBIFm57Hd6C4CBsia4NP5Vd7ZcOXdUagPulTTTVEXFrfE
kS1fijZqkSNewAxPu2G/fwo5euAOJN/wn07mV5avsjHnvIg56vsnXA5Ng/UfBDF4XlmEmeanDUYV
vfMufWP+5Ld2MIT6KvTvM3e9gsoJ/OwCenrmU6C1IEUCnBGn6FPS7JCN5IvBx48lt6Z9xf57qOam
2Jejq/8bee7340Nt5vyHDwXOs2FP/2m/5RMq9Kairy+ndaK+Xrjy21Z+YRWfmcFQ2uCu86Z1un3b
f/+fUQj79TCmQqeczpVH/7Qq2TXrdf/3dXLamtoexrX4JyFYtq2Dix4PQ8AHNW+3FDH+RLDYzMka
79GbF0h8IMMWYYIg24uA/dOvgVopREpQtfelXMQzIYqLfWFFnXtqsoGwmifqDyno6VPXCi6appXx
0hFlIdRQX81Dd8lq+dwo24cDrKM04RUfP7QOzqHBdizjZO2mPWRAhX61/Ue3mO3V0tZEWQ+oT8vi
NPEOl87Ens2kiwkYzHcBtoZcXNv+ZrK0Jmqc1tz9/VueWQK0GZF6ojwAaD910F1yFOer63Wxni3G
DSXIvKdCbR5szRQX4NUzL/C3MA1bZY4XLGqOX6BatdFXq06+sem1oUyC9rZS63BhEz83OWHewiLA
jRgXhNP8blPNOMHlYPaaGAPyb3u7/pSWLpxYbwnSH2bQVlf2oBU/PGMBjtv6jdymglnIyFalkV/Y
Y05A5e2DMmPAwDGwQwVwytlr2wFCZjXX8ZDN/X4in9iPlrIdrjpYkFwFGZMECAu08e8f9ty4nDCE
1nDSOBCgj9+2j8S7ZO+vYp0u8o1vQTvT1KhHYlxJw8yNtbszNCzZLsyn3zLDkyMHQhE7A/TPza3+
BM1O1rLvzLFq4tSUXIm5ZKAQrxLDeGZWZ3D2/X74MGHuqn1Ou6x6F0nLNVtltvuu1TA4907ZbFYi
7spVRIpxiKwyq77xFOW3tRrHp3JcxVVi0vmOUAjASK+nwfdCpeXGV5IO8++yByQLF9Osdlqrl/W1
29VuHQ6iXet9a87FAiehURu9xyvfMUThTtv5VmXuJoirn6amSXR+JqGhob8s/iMUhwTGvDKmC5/o
zILYyNQA8ax5/KFOXlVlpOCI4Jux3cLq9/CX3dPauDQBT5poTEAsSTh2fqteNsLL8USokHWMs9kU
cY7zyXtOLuonZJf5c498vMO8QK+yUOvK9UdZ225IQHX3+e8z8aRf/vsHMCO2NNatv3XqixLIXhqN
5hdxQdAFCLLbpVkY5Kr54XP3uK3LLLjNQOO5lbjapU3nz2XAbkM9B3eBkwqPnOOnN6yWyNe1KmIf
Pit8ieLaNnvjsJJMHWYTwui6l/+cTgzxnzIam2h6wfCMthfyn1O4MjoOXYfjsSwH9wP9WBJf4TJm
r39/r79JxsdLDWn71m8OUDpjvXOyobauu4qxzGSM1jfYw4eBE6Cl0/gjsb0EW5YZxJ66HUJf5E/b
etL7xaqjrFHaW4dMFOy/XRIKnw50KJysbH33syAbDxwU6Fuz0QW/nTggvk+2dNSFneLPk8c0HMLn
gcfRFLinDvhJgLufKfB9zpkXhyTofwS59ZGayLxQHpwdiIrFZ6Xh3n5qaWANMwaQgcTfVqvQtTS6
J3a+1XAnFL7/r16KVCF8DRsN1mYLcdr1pIVm00CaIL5Pvh4rOPA3Rq4Pl1RlW4F1/OXxGqCmh4tD
CpJ+uskqmSeB1Qd1nEGEDCtjduww0aBYiRqohwvlRfbrmZe4GWBjvgQpBNbmyS4ii2oUcnbqGOol
jMHAmTBins39Crf+won557bIw/1nqJNCSwFNiAWPlVh3OomBCDD1MtrphVlxaRTzeJEu2dAYVubV
cc0lFJDbH3ee1l4ihZx9bb8VAphzQZ86eW22XijXX3htdTF8qlEMRB3gOR6UyT9arrGGeGub9BdD
pi1U5WQk0sSo8VDRx1AZuhtPq9Fg2cK/sGj/3MuPRzn5NhDeqhEMq4690dMPRdC6kJTxWulAFZ5g
9cNj9cz+hkDVf46yoIqCNMwezgMS/3VyWOYFhjE1uorYC3oHyXHl7swl+/r3LfXM5wKf2ojQXJqp
nk4eL6uheACO8nhToG/QT3Hd4wiwa1FC7P8+1Jn5hw3e5hkH4WOTqR3PP/hr2iwsIWNlpv1bRaEf
Kx/s4d9HQcWBAw2cEi5IJ8efYptPZMooSzNyChFjsdVWrffy78OwEbFoUaXYBPocP4xXE4acJSmp
UlBPQ+V4atfnorr5+yhnvk4ABV8nYwZ5GK5zx6PUTuYLmnNjXOGW+NmYgnVfB8vy3Prtv1+kf+tr
TI+ZACR0el23OkfrHY1LRJv4Jn0zX+6ToB4urKYz2zhGjDwR91PXMU/xB0E5lEH6ELFqG+cVSyVB
Y9z07uayKp69ehwumHGdmXPcKTfmM0x/8npO5twEV1VfArDwKR3tO7c2l8ijN/JvAr5tJ0KPAkTE
tYc5cUr/zRqtoBW6iFizTHHIehKqfB1TxL9Phj8LO0Zhzm2zG2bqaQ545fr1KmeKHx/Q/qlUK97+
2bhEReUNjz2v9WqCvfXw90HPXC6RZWyJOmylyDROnZgwSZtbdw0IggHluXVNRQMhqUW6M0ZnegSY
T28MbdLvjUnvQPt9595TXf9SdHR3/v5Tzs0doErsJjletm3keDEglzY0vU8wIkuwGPRaO7vqijH/
Vo+2PBA4gVPF3wc8g+DxLYnpYExo14DFxyNCz9uq3rmNUYBD/Rucvekt+W6ZXbEvNfIWQnv2tcds
pFdTl9aM2lzgEgO9fYzmOr2wf/4hI0FXCzhPocWvQkh5ivq4RkfvV6ZO3CnDDGfPxtDAbAl96TU7
vevWaog8WQfPRTrbz66CMFF24xRh2TW/kLnjhtkaaP9W/gGHbZpHZv7veQkydvyKCpOmtzZNTmzo
3HFKtOKH3hwvWSWc7IO/R0FSADkIAiacz5NRRG0WrvQMN66AFcNhhG9T0W/eJYNlXNhyf7NW/1Np
bmOhdmIfJA0LK+hTr1qIWMaAENeOi1Rmj2pstuYRha+EeGLnLzlqLD10y8J/m6ye7LvOllYRYmtM
220e1/yg/CHLI40es6JVh5i8xWg5o3PVIsyfB0X7ZTIbGTUJTZIdyE1/q8EM/LmYmv6SSnpz0TLQ
Gt+ViLroexmgNoceFoEeDZx6KuqEGdxs6iwdv22Txos5+rCYiEWvVUQBBs4sxhrn8Ka3DHoxtt9+
q1df3lkqmddbVa0NevtyNWJnyuSTaY+9ux8gCCvwh5w24YVltC3Moze6ocAge7CrCf+C73k8R+ra
x0ymFtgrQH4hQKqugnsJSawIuTuo/eQ16Y0rli6aF1ZXtvhNe1ir4FLOyh92pXQGsIswoDzi2bp1
fo5/BwBnuilkjLiRJhZEws7NBP5AK7QDbAbWLETsYAx1LP3yjYI0WOGa2bSMEQIYF/bVk4Np61Lg
Vg1TFLIv+LV5MqNT38zaHNVSjFWZ/aG0su7DKFx1oQdxfhSuTHA80Y2c8trpjg9DgTdC3EJ4OHgm
Udiz3hZXFz7wtg+efmA+K5OPf2y+uMcvtiFIa7Jq00RDtsz5VVAow7malNW/k6shX31s8j4tvBAZ
JngDfyfyWZIutaj8lf2zeeZe3F3yQqDLcvqj2Jm87QIMrwKy6WmUQFYGiU/e1hr3E7aKGh/hB5zr
4hmmkIYWDMEo3l5BMu/dIJ1rbL98bJ1qzWmaq6Sp6ynUUWSm+wQW7wrW1lvTAT2ZxZ/3GVlcVQrc
GJklUrJQ71adBp9mJ3NIo35lq7A8dCqGrFSx0525vHEWb/28jnTbw8kcKgTBs3pCCLhquFgpW0RO
q02Pota7MspNHUeokrk6QsicoeeoLMizvVRF8oDMs5oimBH9Yyaz9ZuLK6NxmJBek12CUCJ9JtBV
G3fzuo4FTsBp14RD22nPy8pfG5aVTc9LWZ3/M3HAbPZSpiSL9L3hv7eBGpywTmrzSfLYNvyDHNs2
wiWSIrK6QKid3DpvO75k8VpL0/lSwzxddnrrNlh6zQKmngsF+ovvd+OWWARzhVu639/XuvAJNNNc
MC/hBOOLRlfVDLl7YFFI5oSIgkxrrD3sGKy3cvymni3lZVDCELq2YTfYcIQtdkUZkos4tbvWlduC
zQewLEdP6L1WgfHQ4wz93Wjbn6o3zU9ZltNgVW22GaSp/rAueneoZ9oMYd7o07ON/9FDB9H+BX5f
89q5g29d5ZMybsaxlpvzW5JfS7cff6mWmu7gOusAjTGoaOyW0BUe03RsoVYUlt9tREHuTrZW9sat
PxftTTU6ZnHV1Bloo1II4q4yx5ze/cWWMpq7tXvVpzW4zrxe/qBzPpuhnMRKttfQwEbxF8FsTMbm
GTXKcJOYVv8jk0U5RG5Q+Wg0nVV/b1ZDu5cirbBPn+VyP9BD/DpgxHFFb5QdDui9dXZbfh4UAL1r
3yZDB1vQ8s6LwZPVcLXKQP9QWZruQJoJhq962xVvXbqsj8Uo1u8KjcfHBUHrGvaFTbrbyguGq5Fh
opTW+bTPc7e5EXZpQP7phxZeZ+J+8lkHawiHAsqOm5hObC6wKiKlpuoeKkf7HAwWROSs7iaohjYQ
UjTMq3hUMPaKsB9t77nCHGvEJAWfM0rpNrWvh8rJPgdGo166Wk++11rmP9eKkNED7IRy3RUI7l+H
YdyYMUJi9GZqk9VGTGRTPeFeIz7WjuthcZ/kJUQ5Hqm8gnYxzvdphuvXDv7ZeF+X0n5doXFD0u4b
LCRK8jt+zi7WWyFESKu/hpZi1M+VXRvDvTJb8y1R+fTikNEDK2XpzC70jFTH5QVXDPlhGmz9GfPs
YQv50IIvPe0zyCRD7RuROc0yubZyteLx7LVB84CbnQFvxoccgtvQvHT3+GsMUMtqft8I0Re/vXLA
2kxvWu0ey9lmjPQm0Cg2ILu44eAI0jU5XuFxC03tdacI1quS1mQXrmqVn1Kk6DFZ7c7z4mruu2Xa
pc6RbyE6wyHmR9khbUBIM+Ya6mQx0q5WAK23Q5vnP8opUenHtBfGiw5hNN/jmOewgo3VaW+Nfnap
wYeuvid8oqPSlIU+hcvgl1lEixGGidLS9c0kv20J2frM7+Q6rekTzKm63Cfo3wKItHaPxhnG9N1s
kK30AWvBRL8y6p4UQ9n3eIqIIi1/QcgIkjCrnTnbl23h/+SwV9D2lmm5hrTiiEh3mzXZxGLmLwPz
pfngTaNGkIrbBe37nDjyjvaD+lpiFJXvxsKBCBTwYFxszER8HzBcJqqLDORdDSnoZ9mXNEJqK6/b
KBGzIrVgwK0rDLqMZMcBQXEdeksPQUUTDQo8MbecA1D3kimy2kZc214Ht4lJyXysR926thwpBpL8
Gv9LtvZzZJJ4KSOlp9pt5TfTFyLMvU89trSfYaNo/sNiBtpXXa/K4jAjJ8kOFhkwQ6RBBl7DxpTj
Jmbo2OjTuUxe19WGFarguS7QNkvy3BayyT/hDeh/K7phva/SlTMFT2MOiCyfMM9CT5WIF3eBa3Pd
Zcpo7pscGgpsx3J+GOXs4T/VasUX8j6TzxgQ6LGdOj0JoOjMiOcKXOOrmdfBLRwojiFNrvnHUuOL
7/NlMmIDwjuMqXHYaEsBaWtrNHWNyOMxy4S61vzOkPesb2R9k5HNzl2JrAs3LeJuZDRIVl+Ya43/
da0wa4tae+0om9fEv8aUIX0aGkvKxxWJcbt3S3gsUTaLdOKL1m4WDVrqmqEgwJQVnMrG38EkgEeP
bzHsNB8+1UBIAccTWuSmzx98DH/WKA2asdgPPBO86lzADPeXAmdPR58MavreLqKM2IE2Qlu+3OE1
CuWpJEKs2FmlpxVhXRjFr9GknkXy0eTk6XarQeHuD27A2kzE6+qVsrtaVKI1h8DoOOlr2aVeZFnN
eh0ktHQfGni2Vdj6hWE920mjdVQbON3cBKLTr2HCa4fOJ11hx58mKqxQkIqrHtNLHdZRP/1ARVLc
YzqdYJ2cutkUjZTEA/fUlPk6larEKK110iFMKehUpEnbfEVzAr+/1cV6bxM41nAYBat75eRJ+1D3
8Pc+4hdYjTuVmpDijERq3Gv4TH2YrBOsKJoB5WOGnAtn6MnSuOhM+bcuS4tHJ+0sFwbaSKJ3WWdu
hUGlLZ+JvZT6jmZLFvArjRW/kGQy/DBH4XDdiMaGUwj08gtb6sHeQ8+d5qu5XYQfpp7dXvdOyysW
VCh3jTE2rwHQeR06jb2y3lLPvQ9Ku+BvRtNQ7+CsZ28WTqe/bE+j28OOpukfJz7VFpuRa3BiqcQo
ttam6CKxlEmKCAA6UdhO21tEeRNYEUGm088Gu8xfiWPLHhs9WvMhjpGKTq/rz7scdcnT7Bd5GQJ/
YxJta+m8r/PCI+S+hWR7XSdW+xnqJNi4whY2+5a4faPuvYWGboh5GKsNEqcAQ+EyGEIXt1/WJE+S
na48nOAw+RZyb8PlrXe0sLInVQbl2wJGRSZkNt21tq6+lykpthovVobDmhcfk9URWdTkKK/CJJnx
ZEtg5H3J7BKCBXkhGvam1WDcIfxJZaj1yyJ2/ZDjeqrwlbsBHZHTrlB5ax3WLGXWdJQs+Ck2Uwmj
QDdSZ+eulfhc9UE53CxNs7xTG5XFfirb7BZzbIM78sbIgIM8FI/oiHGymEVl4XzCFcgIHb1dfqLC
yhGH0Ghvd/m4VBRqeBENOO256XNRi6zYFUWqXY3ubPl7oEQndpqeI3WaHazz5mKYbypd6gtHQIl5
3dhlcj8pt2iizeW13elJoh7KNFjKPX+b+oz5eto9IWuhsGuHMeXrFxrT2R7qahOFzBinqmraeICa
0xLG5ydfM5xI85C03hWZFyoevNaD6Q56No5x5BUDynCk9jYGWAbyI9j5xU/d02u5K6Rp3GYjhCUc
XXEw24lloGDQNAELnuT06Ru8lQGl36g3H0x74u9XvYWBYNeULLQmN1X+bNW0NKNqmJUWQgnBCobk
EYVGvvKzMZRB7n9zrdzxwgWz4nXfqCX/brha20ME6AI7ymy9NPDBLIAr0JzUfezU9vShnBfu4yVH
CfhKKoPnqltXeai49sl9Pk/Nj2am4Q0tPg/am9Rx5SuyF3S3FQJ9620Z1ta+svqMQzTt/ArhY+ZS
/mHHXSsMt9wG2ZyGpWyIcS+AOUcu/k0+PMuftdWMT45NX3ZfZSJ7cah/BPqDaZPaGmXwvRmC9Ce+
MeVXw6lZccu8WLGWpt6nrFDJuws99aoIjNLaZ9BtZ+RmfJD7eSoXlz/RsMLrO9eGd57l7HMwnRI9
msvNLmFteMnoACbl7FOyamEjgPZ1e+Emm5t+tbjicTSBMiPug9M9qGde7prRXT7ZC1XkTTKTE323
qml6nJS3UXw6iyWMo838AT8wT4XzgqUuZAOZJT9tv+TJC6iyqHvw/OBWB0QQWhhH4U9GMNwndnB6
1qwGFHyTUWEl4c6G+2NMjPqKqj9RuxQy8GdPWX5xh1c6nPKNkvxoJhhfhhqw1UcTqntw1WPalF0L
uzU/BUNhP1gycPqfHlwuc1dqPT73TZE3nxqtZ3ZlRCRbe5UlRUKJlIifWtMCbSrZEgjb4lzKT0L8
7e416TnyZqo8LIkHiQrpQ+XV7lcyDZYpElTDScj1x39dKl57mAJmfvba3ntxirTQw6Dxl9cs9bG3
zkoaCyqYS8AWbaXm17pE1iFhAN13ODT6nUAqke/WxdC/YxDdvQtVygZ2+OI8OBIJKEZuyxZVTz2X
RJ3nNm8+V4cHOD4UiYjipzR0my5Jr1fCK6/7wfT7qDXX4Rci8Ym7bF7jUKwNiZXurbVq9J2j9/ZA
eDY6nQuo7Un/cAN6YH45Bs1Kkptw2DnGRjQM7ZNRCite+d/dorgUG36OyOeg6rWc94FddQ7V2kCO
hTvmi3Nh/D+gUxqIgLs2DexN/nwKAQHA1M7YQlZ2XSkiLExFVKf68EOtGwX/70DQubEsHb7gb0Yx
SvnjZ037ulkVJlyxLh3rY0C7JDJxUr9mTWUXmtknzYDttWIJw1NB8sUE6g/W4IbKVJCbYxQRH6Q5
N3dgF/ke8qbxDeXQBZT77GieDS5MAwOc8AQ5tKFe9yJ1jDgRJskxXPe9BZxUgL1cSbFcorn8OZxp
wpOmf8k6pfFy0ncYusHt5iGfY7SdZrlzxjrVDnM3lQey43VEv1gH04bW+opiwnNHGWnsua+4dVlf
DMpYhds8vvj30s9SWHgdqXiGa69GmDUplmz/+tEhgGxzDEtJd7MwOf7otb/MSWPiIb0ZvscLlzaU
DTMQ9KSZ/9Zn46PjAQLMD5wHsYA+2PFQUGqtbGtIxYOHWfqsoYx1/NH68PcHOumz/R6FFA2XWcwj
6ad2LFniFe2iyQU7uUrcLhDlHlFLojDVTPnSYgm6G3p1KeXiT6QWmzUsuJAkQG+C1XD8aEgIjL4W
Yon7Rcdo15jGKAD2uPCtzo0CLQ5Q1KGbR6/yeBQ/afwVqHmJJw+FI11g+7rO1n+jFPx+fxgusVjY
9aBgnDzKSFaUgRxoiTkMdOxMg2w/IZp4tVM1XtgF/txwNhbY5vtOZ8GhJXb8PCQJIJHmlhXbS5ld
O+2qXshMDMLRojv4z5sbzpdwz5iD9PtJnTgea0WlnQeFtcYDN078lAcgLrE2CJrt4sJjnVn/1maj
y1Sg80oK9vFQ2NcbY+oORtwBE5gDpgSyn+4SDW3V5mBzYVKcm+9wQLaMOQKwcaA9Ho0ou7rxsO2N
OTGXUOnzSvIDtpsPQi9Ax1c0YIg/pwuz5NxU/O+oJ2eF7hceV+3aiHEAcV4wh30J+rR7+/tSPjc/
6K0wCTki6KacbKT0vMgGTTIjDnABuTadrr5KSPj5tszr+OvvQ519HizA2AB9eOW/2xH/oUAim0b6
X4xGbGrGRJnsOBFm3+uFHfDczICfAcsYJ18ycU6+FXzukiS6xUBUgUXWijPETQHynUcO/fIp7Ewc
hC/M+z8e7HcfhYW8ZVnTFT35UGaZUJukto2DWt1fVQNwZSA748Kme3YUn+4g9AYCk0/jJHt7ziBR
B3Rdqzo7GPXURRTw/+qLtHWrt0/EOqZ4QP91PNWNjISYchtFYfR0lRno9mrMOy80PM89C1ZBEAc4
GSF8bgvuP1PBT/3BE61jx70xd/uqEvpupCy6+ccJt8VioSxi24NSgzHc8SgOdTzuPIYX57C6d25Z
4mdfBRfNyba/5qi3tw1DMuxG7tShHZycufg1zrjD2148NY750ZK1A8pDhsC62Jhk+SK/zVbUGo2y
TbxUcv8K44Pkaimgpf/j87LxwuuHQUsnmb7pyQ9RdSGHfhXAiW4rom6YPpten+z+j0G2UpnD/7d4
4fillknddqmms/PO5JkAh2ph5pWXLE/Pbks8DoFdPAur+XiUpWkr2iCGEWudzg2axgLaajvF2MRp
Lxwl5zZ3rNvYmHSWFXX58VCmDXwKXYUdEAfKHSwp90ZPrOW2RAn3yJNirDDWeLVc2DS2feho1vB0
dPy3viv/jiL2ZNiWrb9XDfbDpC9d482hrkBHA65YEkl+6GCA87kx18aMGoMr0oXRzzw0lF0KnWDz
L4cyfjx60+lZniDnjElA6r+lTdvbB3Me04MOiyKPJE4UVSRst7sw7u964+Sx7S2AbQsrM5FmncxR
IQ0pXKPHDzlbq5dcZsjCc5Hk+X42rE6/asa++1qrfsITJMkI6cICq31CQN+6kbZ0GHcXbookD6+g
+lrXO4fOvWULL6RFunwpyjwAuvUx89n1tt0/V9BRvxW56b4VwdZLW5qlJWapmNLknuAzE3WxT3tx
Z48koIVetyyfTa2rbscCmGOHucuKxQAmKG96qhx1DzdCpKHVwdYIrUmXr0C4Wr6r9El9hUbPBRV8
2LR3Ml2AxfCRCBC+lfBSI10uw12Ny9UMr9jLviaeDjTk+FluRVhEy2vH7oASK+6nBBPYQ/rVM6qh
OiSrlBKkvrA+ZVM7gnDzuG44KeW8Yz7Sf+snO7v2600wk/dGc2sKRPy7lSb4fcXE0eLFH83yvpu0
4H3WEgsXDVF5UZ9o06ey6aV7yFeqaGRsjrilIMbpZdGUk9+LUdhfgi4HCzLH0ni1zLoebkyadAn+
zYZ4wtOnLkL8xoO3sre8+spobUAsX8/0KsRDQH3ipPI/yhSDi3sf13UDOL1Wj2ophbEnwAJVJR1y
y0LmrvLlX48YvEBQlXEjRchJ+NBJhZgPFW1Sy1dxwZQ45L2SL2rpmQJ/3w7PLSTeZcDOz30Ilv/x
QvJTLRld9odYzBPwHCKAKxmk1QcyD+W93niQGebm0i3POFPkMJ8JXtgIX7CvT5avVRl0V7Npjiv0
uTcLwZcHUcju3VKm2Pco7yPENfrex2fwnm6nfwhonV0HVuM8NX2t3BDbkumaoAWxJ7yr3dlEzv/4
+4v5w1mYSxS7C9xsxDZ0Ak8zGzw9FZVddnMMO0t81bEYeFjII3nTzEFG65S/F9asRdhLuMSYipSU
MXt8COokuBknRRQb9Qk9Nh1Ly7S9ZGR/7v2x0xNmwK3eg9h3/NX6HJeBOecCC3nEeMQlx/yY6iYG
RKs+fMmsQHz5+8s4M95GZcL6l4IHl8STXU/NMNc0YVLKiwrzAbPBZwbXi+SODjp2Op6dphdI3mcO
UMA0Cnt8IA3yuE5GZEdxei7LRmwnw4+yxCZqGKpuRyBX8c/Ij8lEhCG/Sbk2zfTxu9TNuuczYzhl
joaPTKjkCtbO8229tgP2bJl3Ybw/SZ4U2QA/G7rFjRay2vGAzphyqaV9EOPQmHwXmlV/F0IH+dVA
fXC20oyDMFKb+Kq68O4SHFZudWE1b1k3y1dIcy2dCe2irH6j6J0cbPAhEbRh2QfieyqaVTqUEWfy
8N3STF52NpR7l6i/Xzh7zV8tTxifZ9iSdKSb+tFah+HWokMOXaS1mhtfWfKhS9bikqn4mVnA14da
COcMTvCpu3c7ddLpusyJy4krq2yA0T0jn0NayJcE4OeGggDsE3a6wbin1Fue3Bo54+y4S6x3PNzd
6zFwXu1+7i9U9WfWkscqAubi0XzgxuPPj8uHX5T4BsZrvppfCrE096ZZ7nPYtfu1MpILS/fMc/3m
42/QHXQ5/2SDF0beWhMKutifwe2ymu5bPZDmW7h6f+HIOjcUs4cZtNEv/3B3ThO7RmDaqHhc6LnX
/ezQs5qyfW8k/+PsPHbcRrYw/EQEmMOWSi2qg0M7bgjbYzPnVOTT36+8sihBQl9g4Fl4MCWSVadO
+MO9/on81ee71SDbpVQw6BJL7P/5S0QekPeG5egJww3r1DKO2CbN0B5uh73Ly5GvpFJJ0uaCauqu
VhGjlRp5lcwn4BneO5U+yWsEyxZfxMT8FmNU/1q7I+PW/2NVuIO23CFk9vKk/lNcaksZG5HqTGhn
2qhM9YvafR7qzvlutWXxPUWV+WGZUxjIt5e98kpRdofMzWlzJSfpfNlpqGKrm8aBlnTn7rS+9jZd
0d7Dq17ufuC53PlSbkAy5/XVKpj4enbYdycsfqtdwwCckSqj4leiiflhCsM3SpPI76aTYbCaCV+Y
6ud8wWjUZi4SMZ4cEFSHqhfeA0yRbu+Jovr25jcopbNpXKvyOllHK88aLFNp9f4kvR0P6CQx/Re2
+XB7lStvkCaKJKRYVD6IDpw/kKhASrZltpyWuNM+WKbw9rk+JofUVLTtsmAzdWdjXFsQGWaSIKTd
pEbG+YJzBSMlrdz5hDN63Pq0PtRDaLbhVkEG81jHICJuP+GVnYjELn1y2mzyn9UBwOULH7VYISct
puhVS8c5wE7dvROHr4DFab56rALTguO25pEJtN8ZABszA6YJnjxV0Xt1gEvmxaWGWPFiHvQk1vfS
9iOIdJhfnRo2u9uPehkyeVLuG9g+5MMcjfN3izcwhGRFLKeRcHCcHUfdzoWjHGKg629/q9QLnsNZ
wImFDv35UoYXaQ7GuMsp7CvlQzmOH0lM2zu3zV+x5VVghsGCigrdAfzD1y6qaHJFlGr2fIo6JNZn
tU4+IgE1Bp3rZu+sFtDeIlAHcPDkBO0cWltR1YhlAjl6EEyfRz92NT2oQdZu0sjwvuoYHT9MBj5w
Yc0kf05zlFdqhKvzSo/uUMmuZGaIa0AoJNdFCx8buvNXhMXjMvcsCNVFML0v83aqNoCG0/9gkMMy
h0MEGqNKQ3V6GVswaAdoYdofrUWm9UjLJ+xO9ZQCHdHdyR4/3t4qV46hZXMTkRVT2ODFdP7jRiSz
1HQxkQRVbdSp7KQ5GCOgp8Rp2n0aOvqdDPxKASQHLoxD5eZkydWCpTHATTTy+VQ04NMQHEJFCSQ7
k3enFvV7Pe0AXLeZ17yb3cSJoCJN1cEIcWd6xPdG+6mANPnNBB445Swm9PaciVbA218K2RRMeAKi
Q619/lKAUpncWd58UpEm9PUxQqBSzK/zkLU7PdaqzZuXkxMNFzEEuk/umgslOt59DPLppC9mEyCP
qBwafCSeDC9VP2ilPt1Z70p4gEOJFgKK8VLKTP79P6lANLU4jTnpfNKEKDa6IzCWjpJqA0oxuRMO
rywlaYdQKBk9kOyurhUnVUzR4bd6wiqoJhF1UL+s2vGolNM9AvmV+M5In8AuVTxge62ealJDvW5D
3Ty5TfYDtUnoV5bi6T9vf6urq/zlPTNnQ6FqtX3hcNlhbFJmabU+PBi0Mp76tjVeb69y+dr4X7ty
kCwxsObfQ/TPF4ISUKTAYI2TqXsZcJUIDpbEKhth7t6ZDF0+EPYVYE0gu8jreJ3zqnVvDSKJ9FNZ
JbAYGML6+tI2d2hL8jY/D+CMI+XBl0IWkox3vuXsWR3NQbga7P76C9LOTzBqn5UIQ3K/ReArn3F1
7fV7JPUrz0ZmQXOQ217mn6vLySoXReQaTewyDxFyFd28nUZb3d7+WPK3r57NdumZgMOBqMYteP5s
JmispNQYWaPDmNJLqAPMXCfUtfScjo62S7G3uxOg1g/GnIvYCbCEK5HAvQbMTClJg55l3rFOvOmJ
ru+wLZATvBMn1h9NruLRvwBUAm6CD3f+YBEQ9VTTF/dYiGyRTnNp+0OHmPhS6npHb1lBZb3SUwSL
gV/StOzvcSovrk5+Advfkf0DpBowXzv/BU2SmWWp5OHRwTNvAJtlwEuN5sI8YmAC8rWLxMGFN/XU
D1P5qoklx6EYqdXPYH0niCOD89LC97nzwcmLV5/87+8iu8PTj5hzYSRY2UoyMU0Nj2E9KB8t+F49
jo+EBj/VFlQ+HZRU2sApTASY8iR14XV0mens3WFAqDsvNSieeRehNAz014y3fY8l5qERQ51xy/dW
v4kUvbC3JfolPzIv9j4q6SS8w2KoZqDlFlPOAXx47acxkwG4SZ7yFEv0y8YCbtmg2uupcDMG+0du
afjSuUXi2tAUzQEx0rBTjxBTTG+vRk6qw0kFuPAQGg7uTPgXAa91SJ9A087Vp3bKPR2d+yUEBKzG
kFxGVKm2qlA0xKSLdJFOy66Dmi9S7VtD8VBubtW51o443+YPSWPEH9pm0N7XZj0867kNN0iYmbvp
qjr7XWt0rOjaL7hQJzniP7uwVnJzm3tdZdGzapH+9JLBA1dQJ9nH2kT011+avvL8Qk+IjjBnBtnj
7afAyRIrO8ydNoRoY9aO+or5bjI+uktiJBu9M6dPcdJY2aaoTX32k6hOvildgpKzk+vaD9fqyicj
gukCxF8fVfzdi1ajVm1szG27efltRbnxVMZZjWxMnlZ/GogDYMYra3xq9EXLN5Vdl6cuV8oMmG3Y
eJgE9svDpGeWu/HKOf0KdLL+tFhz+L0OhxjqHvZQex3CRbjPa+qRTdgZZbx1ESgx/MyF+FabkTb4
cmyibWszn7/h+Wj9Zy4xjqKYTgtzY+cT6OTE0REaxql+9CFYwBVgmJK/z2PAj1lveO+6TM2XnbB0
5Welht7ow3MxIIKMcf6p6yF7+8bQz90GjXmt810gcdlWg/z00vZ1+p8ADvHV9Aa4ekY4tda2EmqM
frinDOG+X0wEFN2hl45OiBh/R/4G8Uzw3e1PDWpkhbBzIj4hv4sFeCgnYLheOMv3GVk6xK7zLi/I
sEidfbf26FQ28ahPewpOBIv7RYnekSsuzDk1U6l2CAEj6jwYWfWENXr1KkxhwXUM5wWSRKgkmInH
ZfcjGgTkvy4b83fNjOY+3D8txhRl0Kwd6HADSeV2av/LkU/Rts5kGr/BmVfioGlKeYqVlFZl4nXt
76wooj9dlKkoJhg1irNaqmhfUjOsvlu1V3wsuZ3jTVfm+rMoyukrTLH+tR8Z/sBeTBHvFQ0YJCJD
ltYk+JaA+NZyJjg5osA4uZqmjz3Ag8cUAEXrW3MHn7XGN2LZOXyJceMWUWrsta5Bf98QFcBL6UHx
2UyS/M+UmWLYAe1WnxuvmMtN55rV1yjEm8WnQea2R43L8afbOO6zaebhR6aAkG5oexnwPoUYuq1h
NEjKR7WYUh9xmixi5AHM6zEp007ZRCCRn1V1EspWrT39RUl0wlwSt843J1TmcVcoWvYytFq47KoR
oe7AqONabPmaUOwVr7SfQmZE35bR+DWBIK95ZaW/ZJZUsWNf/aDnJFIcIsqo8zvRaO8SHN0/UZ6P
QMzVSlf8BcJBtFeAz5ePVhMl72AcoNTPviuQwXYAFPsNMqxfpQHv73H0UlTRwyr6OCeS69MbxRDB
bZqjL5ATqGfmKgYKFZuKYvoDEsKwszQ3fVFiBTHDxO6jT1adWDX00sQE+Ju30ZfIjLt3Wsam2ZaJ
56Ku6g35V6xYvWNPAO53Y0FQ81H3hshqCwciipLUFZLjefPpdp6xLtU4A2TR9BVkrUDjVf79P0lh
C82riMUMTdRdHmcvtz93dlztY0MfjqUWO3c6Quu05u9yhsw+0aIFnbS6e8Uw6UaEF0Wggfh9Saoq
fMxbM3zNqNC3yL6a0NsT417r4jKz4fHgAnuS9Q/UZpXFpxoq7eNiaIGzaH3QQPHaDxB935w/MSGB
105qKG/xdVseBW/8eJVcC9CRh16cluwHLcvvpNbrLF6+QeBPtiywkfP9KxPyzwdLc9NFwUHwwYA3
n2IP2xriKfjJHszLW/cGhxnVXJAhlNXYSJ3vjThGkFGqfxzt1poPE5aL3/ukKH81NOSf2zhL/9xe
73JzMCJkVkgiBNuTadr5elNhDlCbNeQk4JT+LJy+O0BBqJ4sKDOGP/ct4owTiOI7ZcTl7gBqKFHD
suWEKIN+vqynTyjvx713tFKig6Gk4nuczcmdGu/yu7EK6EliM5UKX/F8FWTdh1CoKVKWmY0sKsB1
Hy/4xVfT9F7pf/WB/llq9R4Z/xZFRvP6aFfLvM0ljkcz8nved38z9X9LFJmvIkcjBQ1oajByPX+i
qM60IhFdeMSZA5yECvLrSfDiBiw3gGpwRatWsqlmGlR+brZcE24GVWjjebP5Alq8Lu6UFleeG+cE
IHuyqw0oa1UzccerletF3jGBwX1ECl57n1elcueY/92Gq+dmrMxIgIAiYbGraELTUKsVp3eO3tKD
Zwkxtkr2+Yw7xj5ptGQrLHt63/YlxBSrsNFWJ4s0XgwVMCt9kSz6WYE2DTeqiTvGpkN1EZ2UBjUC
gEiwYY5aboq373AAZExMiE5S/1pWHv/EDEjGRhzlnXvE0cfcatPsbOceBuDt43v5+hlJU9ahI0LF
yjY/XyWhHcrlW1vHpUqmTZkBBE1qPbzzkS964TIAcnEgKAnVAgjg6gpBhiC03DbTgxzS9rOhKsmp
Adj2KasdSuMkioLIw/mrIPd+0KOx2Y5o3t4ZjF8eZpquIJCoy/G+JdifP2pmiwVzCU0LhhIGTerN
4X8dXlGbyVKKr7ff6pVyFSQDVyXFshw1rDUMMzVFlnWe1cDKVM5QWobzszUtpj85IeipfgwflDpJ
97rmFEGG9vejsHX8/dyufPGarHp2jMr9fftHyaN9fgTou3Ar8A6gCVyUqqWYYiV2WjXQm0Ec1SYH
ZOS03tYLcfkpdfipt9e78r6hWdLzI3YSdqzVybZRHxwUmNwI1RZo6HuF6ffzku4IdPfatBeAH3YW
vByGmbTKcFGxV9HT0cPBTFpPBJrSZievaRBRC3XvoAt2GkjaZDPPabEDoDE/2SMor1CpJ2Qnuuk1
wm5u2y4WNfUUpa/VgHUUxETv3hGQW3z1+ok+8DNoftI2XEv69mms5PBB+oB6E66qMHdjnX9UBu2P
gl6Im3UvVis+VTGcR6XXnpS+uEckuzzruCcw97X5+LyqddpYYlhT9rE1BXUOsd9xYPxJN+3t7c9+
ZZv97VWi6UpT9IIMANZVpIvRiGAxw+GdaSz1e7JjbdOKKsG+bhF3cqtrTyU7Q7brmvIaWX16gHUR
OEdDBFWaKa86zEOYttlbVcpk6CI6AmFmDEL7aXV/LFpa15Yw6S7Yy3DsrWbct3U3fLz97q48Cyqu
jJEpfkGurb/QgIKQLlA8DSyvtLZwK51NBfd49/+sItEN4Nhl4/A8EKpGry9pyBcqKnvY2Flf7zut
eiu2BoFuOnXMAR15JoGznq9SdZaSjnE0BA3qOls0eNSDk5jlZqBncifSXL42oEWSJySnavyxSmqK
vEqlbIQehENUBjPsU78YrPjORruMZwC4pLYbtwhArjVkDPWYKcmcwQhq8tGnUWuigzCb4dAotX14
6xdiKY2wCUKQadA6ic9sBEqQJzECHXeo7ahj/YoE+D1ExuVJZRVdpxEv4QuI451/IcMUoTvOrJK3
mi0QDxLYyDpauUmQ3/eHtkruuLZeuRZZ0UF8G7k/OWZc7TxTb+YunPlQDl24l2bq8lOJ09sxqoBf
zRWqf2i8KPhiZMlLg97477GY6RhC+v+uTkN2sqY8/XD7Vf8dgZ/HZV4zQhjQRpB8v7gW05mIOM+4
aHZljLESk73HWG37gxXJ9phTu/aubRqxnfTWfo9nT70xSz2Nt7lhoA2l9tr0XCtt/TUaY/05KY3s
o2EIx0dyt9u2an6PjSuzlIufC6zPklNw3uQqi3GUzBMCycYgs6JoO/RG+43bzn0Hv9I+6KllbzpF
YtOV6h5k8tp2AYtALgpUiUaAPIX/JKSdaU1Vjz5pQH7suD7ZXhqkud76KHKYT3kzVu9vf5rrCyLz
y1Qa5vE6A67dBdB54urBFE3qMVcUxVe56L9kdM72BpJxn26vdy2MMCCixUF+hMPA6gGbuVDggo56
MKOg+DKGnrY3veTeIbgSRohS5J+k239tz89fI9KAyCXZhRGkMVdV0bfxHiwUreTJe/NtIkMVUAP5
L/Adq6Tbxs6iQKhXD9AgyoNcoXFepOM9vOmVtybpZCwDkRqGyGpDWnVR96GKLoXV2MU+Tqo0wDtV
PNz+Nlf2Ak0EsAKMkAkgF4QMr4rDkhlaQLvJPFHC5miO1PZDifocymlNf0f38MpXOltvdXtNTblE
Vk+LrSr6fpdG5rzRFHQMBgwUt7cf7doLlFQ8fC0ogRFrPt8QaJunTUI/MqDBKDaxq48byAD3TB2u
PRDpMT5aYLoBW60+k6BpSkpZaIEoigQc+TiSm/XjAUvTtw5bufnxMoHITV1PjrFOxlOkOeYE4lIw
9X27VREu8dMKpbHbr+0vOGEVCTlDksTNhoDSZZy/txaOe+Z2qhqoWWbaWxUp+h80+rpuQ6Bv9nbf
tPmmRdrkW4EJqEVfz1ZQ3pqbVt/Q3Faf6fhZUqlmimZf1/IZcUkYAWKDBJ97HKK8waw6cYtf5lIo
vyQ3CrmRsJYQ4cngf2SllrKloGEaUOj5Mrw9qZFZE1kUzDnqtlU0mvDRhCJtuUFmDu62nzHDjubp
nuDClXPFiZHbTlYmNIbOX6Jp1saiZoYXKMqMqiNzKMK712zm2kJXsQ7TOynAlW0IE5ACnIjAKGON
ErMrxawBfzuBIKjs1U4ZD5Mdq5ups407IePaUhIrRt4OaJhs+vzREub7k2UmbhC3nbGfGGfgMTkk
+9Aq/tzeildW4jvB2AXeDZxmjYGGMyDGqfeMAB0uqEMDorzcycrjornD8e1Lodwtx+A0Pymvzh/K
idK59pj9BepU9t/xhvX8EGLU97RKnLdvwL9CHNAIpJbBmpQRKXTnlTh3gqHLU+apurfrKZPvwMCu
RD+YrhQj8O10GCerUzz2GAe2UaMGZVc6exvtSoQmUb9782uTgxJHZrmM6dfyG3032YupdmqQAekK
TE3JdnlSm4eoXvrd7aWunCiXOoR8haaHCz74/At5OXw4aMpq0OdF9uAxU9x5SCTsSm1E1D2zf9xe
Tl5E51HQpYqTDhaECE7VKonvdbx7K6eraCuU4x7MQXacdDXaVYrK8JcgLZDlohNye9XLHQ9xBhgN
MCswNfB2zh8yk6YPKfPFoDTtaheqZvO5xF/9i4NU2Z2lLjeIdOmg7OIpmYCu63tv0jvGgnUR9BSt
JLw1w9AOod3bD3SxCgkMygxS1JnbkZ14/kCWvljdMNtLUIfLAB0s709WhyvsW1ch5WPShHYGz+Su
T6/ImpLxZhMGIYbQG2j+JSpos3lnB8oYcLYlpJoNgDH8DHEu4KHOn8XQ055pcesFTQWFMPHmFrvy
1La2EP/zXYvGZ+4balk82Ylh3ymSL3Y/awO7o04GQ0aVsqrwQqlYaFVFGMwJem1F5LW427ZfdN16
Fb324fbrvNiFfxeCuOMgdsGDrj7aLLpmmA3hBg4qUi8qwmLvUFtP9ygotnfurcv9Qakskwx0O+jo
rnUgcHrF/RPuWhCCnPbbROk3JpS4O1/u2gORCDIgZPguNULOvxzCz4Ti0PKCLAvFsSXSPyKp2W4n
qxzvJLiXdS/wO4wQwALJD3Yx1Z2W1J5GROgDbY7FQxMhBDrMWv7Y63b0B8F1+wGlhhw1Bd1+RJpM
yrx63gcnHtKNq2fFS9h71rG0sjhgvLhYPoJb6BAicB0DcCjb/Zs/NbNMmjyyl8y0cbWvwAyVnqk4
TqBgxvxgaU0dGPyer247Lf/HUkxpLXawLUcvqytWdC1qfW3DR4DGv42KyXkAtIPfoRvfYyLAArg4
q9L7SnYf6Fsb7npf4SwSg5EwiQiTM5YIpFVqD9J5wcDaUCX2oBRWqFHhgAbfc4/CKJ7qtnVQ7qv0
XyJrpy+2GLERr+25TA9pGMblpsew0PMXJbE+hGlXMMGCyj35CrihLzEycY/w6o2SnHIOw0CLFYzV
9TAO+y3S29aysXqua8RlY+eTgBL33haYcknSYvVCXJsR+BZN8VHvXZrnZRUnvgBA/6zEkQaISa1t
IFN60ZKuIvvxByBe/TWs26Td0vyxAHmJSH/W4rF8MRelfzQLL/vWD5qW+RqSJ8gml40VbZUkGj/b
Ey0AdA376Qvzo/q9rTjl99ptzYKoFjl/kqho0t3EXEd/rT2tKrdwi9Vqgz98/8Csv/tdem7vgWn2
FHy+ALbkR1HOZh/IOcjLVFmds83Rcoj8AiuMetM19cCC5liqPpyBOHoQ4GLgSOGu8MdJDAXqQJ4K
wLFVQodshvTgV9PojntbndsH0846HXnkzjA2SSKU94sOXt/XTcXagmtNpr3RDNYXQ82H15gxFTjR
yPhioKiWgHBq+2Jvp4nWbKPWQqnZTfV+hrruqU8FwBeGwqXX676H8UGH53u1uNsotZAbtbE6/4D0
a9jtzIEDiRie0SFbrnb4Pw8Npi8bvGXC5dFpjOyb3S/gAJVsqV7t1Ew+pZRzvycTLhaIsVL/z0Hm
q9nGCt6A0KBtZ+8YTf9c4Qgo8YqN7Qa9UeMIDivfa3ZRadfeDtSuob5XrFyqXUyx+kvoChvOs0Lk
xjNyBOPQlIhib5zShNRp5QakDCPWyvHNAZTGCgJLlBYSI7NuOltIlEKb08oTutVI1dps+xxjdRez
PN3A+ON2ULqcpoN5IOuHAAaDnoRvlQYJYIT08ov2tPS1/qrOiyYQ4whDx1dIqP/TwYr91hcuwa27
8MJBdJUzLMysdYErVQVaDPd+0GU8kcRFpGlgUXMnrq9EIAOA0meElFs3s+ztwCRy3g6ha/+sPDur
Nq5QlZMy5NB/5sxWwiNdX0d9NCP0E5E914zR14uxFDvGgxTHTpejYqJyyaZ7w030H4nAwxiZiDL+
0WIX0x702B0+Aycdfmb5ZEBYn6ss3ulJm/9sxj5FmTHqonfIiSKnhXB+5n4oK1TQuwUxa+7RRSuC
EVDpl4aCMzzlUaimVFBW87swvQa8KsAL5ZColZHukA9Vs904uWATsrZAY6JRssoNjDRL3zm4E44+
zUT7UIxdl27zMPJ+qfS7In9YnOprY2vFAJ+40YZtZjnNu0Qrm+95PMN+NOD/H1DjnetNjuUJwueO
kXu7xUBl1p/zvMt8o1SV8GC7Ge9pSr1WPOBZYMKVbtAM9TW3cB+7KsSswe1n44DwLNi2uApTJD0z
6o0NeWWfHhHvLT/Xg8BkmjQMidchztG7LrF4dkD6dkO1QWwfjWk6v8q7VivsaFu7UyW21Vy58YZO
kflrpIMYIS8v0KLg9yvlQyS4X/zOylvPb8K0qZ6oRLHnLloFyKmdeiI7eIiIvBPSymojNLeEg200
yichsKzcer3ifun5kt8xN4jjTWQnS8dnT9vXaHYI3dRKQ0DndGieoqgdGV5HUYM9g6H+zLxxmgMv
CaP+ULplPUhiVV8eR01ZQMFm9KXvFPYXJQ/dUzoV5Jgo0KF9v8pv+wQF/cmqqlPXRyaA2aj7TMJm
PrTgeTcCh4N9wR/lnbN1mQGyKq7ALk5WTEzWsznRd/WYeVaFRUky7kv2xwf0hOs7Aewyf5aryDqO
bMABlXGeATJ+MMLS6ipo8lImhF6C+iISZ9iDjBkfB62/hwi6EjCwpiS1ogA3VGvtS56Xg2hsNW5O
iKnNJ7DAxSkyFu+lywb1zne7upRUnKI2ltgI/fzZDFUgHYH2+GkaLYcWHCYBS6oyie6xGL0dCK8u
xaRWWoMz4LJWS7VFjayLvTQnqHzYIlnVZlErHHRnkAC3V7qyLYAbgCFkpMVYy5Cb9Z+pyGLAfc9F
Up8ayxqPhb042CPZylvbPlw0cigh6/y/prznqyDkKxzIcmyLFMnblu6lr+HGss2g6955ddceSI7C
ECkwbPD+q/RX09U2HEO3Ps2DpgQiMd2nSrW/3n5rf9s65zUqVEiJ2CANY5i01h7rq5zhn9nFpzJU
usIvq0LmBYa2fLRjbBKA+dPM8cVipacm60Kke402fs2MXqsZ1JWT+iA8r0SZpTJHdYeRGjwKHW8c
cFtTnQcNttiIfmMXZZB+2emvPLSn71akRkFc0J9k2KhjmXP7oa6cXQtEnRxQMOa8UE1pkbfo9GmO
TzjV9L8MNTZ8Z8mLDwa45uOcACq7vd6VL4WUmbSAQqaWLvhqk4vF6xZ7tGKUHtLe76dB++oVnnen
wXRtFXQ+PdojlPNUROdbz8WzTPJCklOZKvFunnKstVQ0qm8/y5WYjmIPMDeiH3Zi6z601vfqmMU9
q2AeEiwaaYFuZyYK2/NY73XG0p8ZKdyTUbvybJI1BSaSkRIRadV8xHI1UQQdwZPmlC62ScYCuyKh
rXdnZ/wVeTnf7szhpHKg7Iuw51dRYjBnM2zdPjrhZ9CYvjb20fJghs0wbSLNiqOtlSWp+XGy9ehr
OHWR4btIm6H+vbTD58rKxy8RRlCYbQzT8oScfOtukikSpl8iKjU/eFpOrlQ2bv3a53PoYfLBXM4f
RhsHKQTU/UEtJCx9EeIXghNDvHGnxf2GpLfxNaW+Gjd6bE4fGfGlTzY0wN+VRjXqD2ghvWIUii23
xiBW+H2m9EAePTxsfS2rp/oxirul35Z9lH5fotHuthb13kgqIrziOaqtZNpWzYDviVm6drSxQ/qG
G+FEfb5Nq2z8WQ3FYm/xSNCfW71xP85x07lbdR7mV6FmcAEFSQ2S/0KLio0JyxsLlzDDA8uALdPv
GmDQ5bag/+49DU6TJyR/nva+ipTky2QV2jt1Gj17j3tA+qBiyvaY1VHtPXh4pDh+3ydW4o/qkBu7
0iuXfmN4FU8zmFr+S+0wtYdK4lrtKZmxePNJ6coJB7wheqHWrH4Oc6XAgvASXfMxS8AqfTZzm3hT
Jkvs21U7DBJbOL+zRR49W6I3n/lJHQZXtQfRvyxTkxgV8/qxT8mQTLl9oi6iET01YhHNRhtJViZI
5+e2YXyAkbJIA8X00kMSG7U/lbqJFcAcHsb8HlT6EuIpFaflFBiQmy7ReOfrxVVTqR1KdYGbLs7J
rL32C9iK8VfYQDgqjFzfGW2VYVkQKkrm8wWiHzSuizttrcsTzWhEAhSkHIeBvNb5r1jixV3SOkpP
CBUP+3RslkcKt3sM48v0gmYgopkSuYzs7bpbnFhxx8Fr9MCrvWjXhVgX9aE5kdM79ls/I31HE8kg
rkk4pZdyPmkUoULXGUEXR+avwpnV597ihME3LnBnt6fPt7fNX5TDKlSxWdAko4gECLEeR6cVNhcK
StWBQSb6QI+flgyU2qNas1utwqv2eqc1hwZzjmclsecPnlWG2wILlRctNKmUsqJ6TYfqLsZTbtjz
HyanvICVybTArq0z1ZCugaQ0pieRGtrnJQxtjeuIFNzPDdPIN8OE5OAuWVKsMlN7MHeOM1JnC00Z
3t15R/LOW/0UOgwA20iPOF/OapcVzBEWpymjk5EnNk8ch/NnZuLuH6sXxa+iMPUv4MXLJ8wKzRGu
2IRbkqNixeE76mD8pMIkDHgwFx7C0Vl+5SnCf1u4IPOwHYsB75tS1XoXdbBldH7d/u2XBwSQhkpf
U2KeUDZe3UQ4FS504JYwyMqUXaTazRb+i3HnwruyCq/HlHx/OEMXxRLS+gU6I2UYuGGB7F8R/lIj
+412vnStwWQy1gPSQNrlrU+hC3o/wXbFDdwY+7/aCF+GDhbnknhf8rK6M6dcW/nKHrnk4bMM7WdG
Dqu8OOM/UJGkCI9zUeXU42Gbbqq2KF7SaEj/oGWb+ww5w11Fw+LYQ6bfdoOlvujeXEV+ju9Ntn/j
l2TISJQjD6aTzyteBVw42KHw5sE6xrmAEGkSddupDO/En4svyfMyNiUBlLwJ5F3OA+qgxKHtDYDW
C/hwu3ZEbzsZlXsiwddWASsuFU+l2sa6kTY1dbT0vM3ACN0ZTbow2oSTNtwZTl0kmcQOCeGlN4hp
xoWscm30kTq4dcSz9Pphyl1dWspE3MFFs02iOd8lpdndmRz93YZnwUKuSrEjm3LEcHX1BkVML9TS
2yhIQKXrvfgUC29jTvU7uLxB7yEDVE+PVTodclH/N6Ld70QZljLdczwsz61lbhYjO/aDtUeo7th2
0bSrMiwYa+dOOSE38Op3EmAB7fAT+alrioxX4M1itWMaoOeWxDS8Rut7Lez8p0A6YW9AGPjekxlh
WIWr552XdHGhynfkAN5GI5zx6xprAAJAHnYODl0Kb18vSbYzFVrbbaWH728fmyt5EScZThfzJJ2O
xyoAdhYcqGUIo2CMET51MNWChZEWAHrN5HNiYi14571e23WIjiE8QT1NBbC6LMJQZ5AXMicbEFcE
YmR6vjqre/jamY+3SlA04VtdDf5CKf5ZcrXl7Aqh5Al14CBJiq9toem7OYPUk7nRvfTk8uAi6oqM
KeUNNSgw/PPwMHsDG6MUvM1FW455GH4fu3q4w9y5xA1LHXQSIfIMbhVu3PNVhqadVNdqsiCdiLF+
Y8ZMeabYbQiv2vA71Lx82jENjm1f75N08qE8mhT5St7pfqKFiBKTCttPag7gaXt7P13ZuhgDSEg4
QYVUYPWue02VRtQcG4qJaAcGxXuipGOu1tv579tLXXnZFOHy0jYYNvDn+WuYTXhTubGkQVkWaLFB
t9/1TXqvI3h1FRuiEJgL0r91o5NxpMGJd9LA6rJ5a06ifInsXnsrvQ2JSjRr6DCZNM2ov8+fZapt
LSysMg2oyPAJdrqRgfpk3clDrhx2ZtzwXbkhSUbUVRFEnB/iVrGzIDbt5imMVftRFZHyIHSsfP1Y
Nac7V8y1BWVF4Bpk7NIw4vyxGLbC9FWzIgDohhr0qFpEapQwQZ4PYJbTcf/mLcHkibE4KQkc5vW8
p0Pn1UsqPQ4q9v0mWRDLm9PMfPtrBK4iCSk0IOV46fyp6qprijmRF+ekJXul04+Zqce7sGrejylz
49vP9Be5ubqJLIldgQJhE1bWBJV4VEbbQBw7iGs9jx+idmpe8PwLP0fxMgbLIMURwDhpv6xWyQef
gev0H67zCGl4ZVQhIuvlpb6XvYbiVC4zQivYvnbaAyt176WTHFoAna0mGwbtDRb2Y9NswqwemJla
kq5XYeADtn7uxWFQhZqfIJep1oaZtbC3UJuarYHtpb3rZs0Z/DgNi+8jorwfLD3P5zu3x+WGkl0j
0CDg39GzXp9GRtZJnzqhFkzZ4GwUpwN/WoIFpSZEQR1t9jsb6pJKR/XH0JKsWup2wzE4/9ZLEve4
ZnpLkFRKbW760S6+J03YVJs6Mibh685U/4+z89qOG8nW9Kv0qnv0wJuzTvcFTDp6UpRI3WCpJDa8
CXjg6eeDumemMpmLOTx3pSKZkQACO7b5jeG2UjUofqLptY6ZcKZqm77rnQjobWytU0ZV3Kt1qoWb
TMZh1VJTJt5ZTA/q463yPlbxZddiBiALDWXzpDmZZH1NccqXbfDUuu7t9KYtw+mzPYX1jnCC0wFd
YXanJZOqdh16MNJyyGhH+6aGs7vSW9OFd+z9ObKCfFcmGy0bAtZJqArVCsUaYaiHLO11H4fTeoeW
73C3QnE+6xW10ikIhiTCNBfIuk9yoESpkBaZe/0w4kjkJoZZ+Cp6QReu6MyxDXme1AAJB6BgBI7j
rWQDhxiYW7YH0m2vkPpsmzaxP2TlAVaNW2fxZp2m9q1xQzfoeonafbK+XItTXAKLn9kn9KUoF1EN
XkGtJze3lhTgv4kjgNmQYKOijmhIoX3WHIbbCrVyjVmUZevo6fh6ydkzZe7VBqEM0/7WkAl5U5R+
mqbCKoQCwjFQBxBpJ0cMyuyz2WRmc4C97GwiqekCyKzR5zc901V0YEnLTfTFTsIA2Iq40aRQHEw7
tjalrZT7StCT+Pj9PdM1RPeVWROQXGB1vMPHt8xR484opLI5dJER7rE/qG6wpzZxus/zW6lok60y
9WbqorITbRbK4RtpnMLdx9/izKtn0TMEPkCSQJJ5sjusoZkFRhXigDWE4ZlqXOwl0wyvFXVILwzy
3kNGeNvW1wGBYhJ00rjjCxaaWqncUXGIjBn1rLLwQbPonhamt9iwSlDFUzCaksIgQug5tOmpRl9t
7J4/vuT3LwS13or/W5szFk/6+GuQK4uimrUGnIgWbfOmF74Ed/pCBHh/eP0WbVuBOEz5eCeOV7EE
vtiWyUFuNJFE29+0N1qsykjzqPFNtLTJhcPr3FUxXKaARWCS8e9JwNGSUZKjYQRSEieJXyJ34k+D
bvmfvneEZzTjV20aaB8ne5bBOF0nSSoOfZGHnr3UKJ11oKU+XuX9poS4BWGbF30VvDvt3yuDZBVK
rpYHo0cUIFkSNUhNzD1jvFYv1FfvlwLVwCFH7U2EJHIdP6Ykt3uki2QiyjRpEjCwxPDsbgwD+gAX
FQvftxmIkavxxUqAo8o4WWzR7MHQwVcf5CQc7sGLKFiPYfVgVoJ9MnTalzoU4ACdxjbvP76l77cH
g8y1tbHKGK639vg6w9JCYioWPdtj0DDUroqHojSN7cernLubq54QSG9OAg7z41VGMqikys3+4HRO
d1NP+uLr9gy7xtLFpfrmN+/8OFU2GPHoJGtMnWFzn4QTmk65bgzFAFi1Vv0c15irPgMPgX6xbN2s
BgF7usg2YltDH7vo9CHdBidAeo4Qinorswm/aiMjwHa0MsuNjvD7hRhw5nasvVNyGxIbsoGTt2We
VuHKbBgOTTcBMNGzYjuYoN+xjsofP77zZ54vJDo6fGDeSQZPOy161VeTOsn9AbHKMqgXu3YtAMLB
x6u8D2q/x+DYAmgEUBpSx8+3x61sUSNCJ2KqDyEGz2nZhu7SaJu8QNHt48XOXRLtbWZaHBccjyeL
6bXd22h7NQfc0vS7TgrtbR0Xl+L02VWwi4DLsSYXpyowuUjQsFSV5mAv8/y4mBX+g3rfXYjO53YC
CQWVDFKTNGZOOuiJviwd2CZWEc7kZdb0DTXF1G+s+enjm/Z+IZNYptHihX5DPn2yEPxHTNCReTuA
U8/36bwMW8Sd5Q1O7ZdIUu83A1ua1BYZa1j0aL8ebwaJOeSKC28O0RSVG3QcJ9fUMgBzypIHTh9f
QqGdu7S/rneS/KGY16Aczz3ERrb5qiN84fYiDb8MpllcmHhoa9pzHFuwiEBIbHUQNgBInKRFKS2S
WZ3SFr5UJTffMxAAt6aWC2eP0p9TgrDGhRwkckuKksX58quEiawjZriE2TajqI5xSU8xAu91SV7o
g4Rxx0RdydJrq0LROmDja7anyYWlb+JOn79G9FRW+/LeeVDQVQLDXhjziyrK+JDD9MzdxTTH1zAp
ZU73vi6/4eysTqsrWKx8+sXj+LWp2lc7IuKqdvxgRdzmC3O94sBjt7dlHo9+TNjyP96p73vD4IBp
ddBnY7ryjhAkRjXKy7guD4Uya08zbbf71cI7csPBlLe9Lec/a9DdXz9e9cymhWqM4SOsRVrhp5pt
uC202pJI5YHRMrbqAwKQCxDtgdzUbatLDL8zKS8IBGZItMQQOOMQOL6VUa7WjqjMkso2yq+pFnEm
BnVzbzhSvu1zaHFJg+qnlEKV67q4P2T4tNMbr/LywkM9e+EUNAhdW1Qcp0RNToeyo5gvGUsKOXIz
PdEeqVHLoM/jygKvK8kXUqs1pTh5h7Q1qjJAWyGCp/FbGrDSMEIto5vCzU2y8hU1tYemNAAE968t
Mh+u6uibUVs+37NbEVukj+ukem1gHN/1UO4S1Vji/GAaQ7wtF2zpMkkp/R5lvgAR2OhCvvo+r6Ps
JbMg71mhA6fOK5RmTDbwT0DbQylTr2HagfzgbH4P6SNXnlJmMQrDGBM9TsqcX9jR7w8wFueApIqj
zCAYH1/sNKUhrEctP2jIsnyLQLpfK0X+abE08kaDLgI1N0U+4kbHq5SStcR6kxYHaVATv2mq+qbR
x/lCC/nctRB3dIw04Aa9A5fUdpXbI5yeQwtgPehCRbtOYl3sPh8DIAhAiCUXBj14cscic7CnoU3p
jGMFtpX1qdgrTaxsUvrMO6fLnAuR7szBxcZYgdP0nVSEDo7vXae1S4zPGnCk3+Iy5pDXbmGB9ZrD
yPzy+WuDjMEscRVrYrXjtcYq5DCD8nMQQsJxsQYlsomKsJyIbsa8R7ANodaPlzzz0FYaIgUbTUiS
iZPb6dC96BbIuAfQs45va63jx2jgfn4VEk66MkxI16140mBKgKeJFDz+IUtU4UK+G+8HLTYutH7O
HEq/EzRgXKuC6CkCKLIWeUwbck5Za4u7WFOkfS93882CP9StKuTkWkbqY//xDTyzP9gcK15NZ4dR
hx4/MyyIOQaHShyAWQw7cnfDh/PW+GWof77cJZPWdHAT7EjAvifpYWslhtrJRnUYNDn0Wr38iRWf
BsEtrj6/6dcSgU4dPS56gye7IlWnHOH2qD4gQF4EAzoB2xxe2bZIu0vMp3MPje0nk68xT8Pi4Pj+
TWUcz86kQ4uMu9FPOmu4s1CmgnSTVVnkLko9bIo+vtRYPbcsHFKsorifHDUnyypOpEKd66rD+s77
UpNHXmI1992YMmRz5HkjK9WnGeGovHHScKWsjJrpyV2tJoSc5WyuDpWaPeQouHpxP9sXHt2ZVIHD
DGA/vdbVzuEkhhhzh0hexv2UxqbYN8nMFMiW5GtsvvK3LOniC/PQM51Q5tqrpRHdaeRZT83gYHJT
RldNfTDHMp9dArfyoCWDfAe5J8p9qZ6lZJc1I5RQApq6H+xkqly8yC+BB86Est9oKkjI4EDeYXHg
gxlTMpr1oReaco3au3WNzPynqfCrGvLquriKJayUhuP9qlbpLA1YcvC+t85OaH25M5uuCj6OKue2
519XWa/1L+yMuaq1xKnV+mDNkTm7gIjbwJRTeiBlru/jGTLzCOH5Uj19LpiRc0Hyh9u7BrTjZQdG
/6EKjvIQraUFIk9gp8uBEXetT/GlGdi5nWrRVF79YeirnWYlMrK9ciIzdUhSKPeTBhc7i8fajQWm
n4LE/kISfWZ/8DowDwOpQwQ9rYwauII4TFbjoZwcnWubhW9LyaUh8JmroldHlcJdRM9aOzkPVK2x
mniohwOJUrNLY0CdpuhDP5WlwquWi2DCM49s9Q2kjKcpDwxt3Ul/2SlGBxg7rZuBETeJ+oBjwK7V
k2Jjd6ax+XhTvruB60GHayCnEDIhlLTHS9n2kHZaIen7HJ2/nDddMzaxDJX6s9nCyTonmz8HY93O
jc0+FyK7MgtgAWHahRdesTXCH1U4rLJy1aiSQY69U8YstRIbVZLIvWyVhXFdZ6b80JlTi9O1UrbX
g95p4IajpnmejTa9sBfPLb6qJK/yPogDnLY/4WsUwzJk+t6O5PLF6CeMGEVj5orfp4Pj7IZUVXbT
MDn9rmiKvn76/JNkx6B1tSopUBkcP0kZwegB9SRtH/cxGpfyLLmGFv1PniM0KXIW6g66yidbU9gw
1gmj2p56L/b0JDMCFEq1C7vlXajkPYMFuCLU4A0DXTm9FiO0nNoK90Ytx9s5Sq07zZ7geRfNb7ua
2BvytH/8+Aa+e+vWRdemPAZXMBBPMYdqpGohjeBw7xjx9CRVvNuINcZ7CMqX2vLvge2EYxIVmixg
x8mdTy6wbbS80abS2g9mrf3ASXDYgtTJnpXSkG6kKCpuwyaLb1C5r7Z53UjbNDbNbe4U9SZzZOnr
MChJvx0Ts73wBr2PB3wxdhDfj3YVMlLHdz7s58QayNj2NSbzmzxO6/tlNi8JXZ651eBp1oH/Cual
QXq8yqjqbW8PibWP6Qi9xovSXfe0/9+WrFcv5DK/g/NxTFhPPtS90K9eOQQnO1YbLHvpapW1YvzD
zTwlzHUARzpvrHHVdUepVDtXBmHyvYrk5s7A3HzykMsKDY9mumrxG2l0g9+LGHwcquOvLFPcMcWq
4UDPTvITT5FWeHwmunKL1KDB5pTqhDufoGPYwhrSstRl6+qhV3JaGLAA1fAbXR6oVXFR9I2LAQh9
oBRSgdsB57jUGH6fz/E4V7QebBjycmAHJ/fbcNgpmWbuF6lH09miN/Lcd3Odur2hdRvbyYodp5p+
o8Tj9OeiqGJBY1SN/I/fsHObi4IAbO0KxCfTOv4aqdZDciswCIsxAVq1NFIYbmN8YZX3UA+udp27
IgulotN0enxOedKPEXzt/aLwftCN0nq3KkSDr0pSbuK8nb6EsM6BE9XOHQLR2YxvfYPB+6Kqrkqh
dwDlE//6/LWvCkgIA6/B87TxmOeprIw5zq5qAmJdrRo1aMbPt+S5dJvQRS2JrjzAqeM7POR5nDjG
jEMnQFhPWwQ6esLuvLR3LiXNZzcVRx1aMUz8GN6dNPVmY4FjU+IG2uSD1bpFBUNyHmfj0A0yXl5t
ZHjKMJewc2zH7TMbjQSrt9rdx/f1TChZhfLJOSFE0Oo7+RYSiMpahCVzAEvoL/gHDI/W7CB1ABos
+fbxWu/ywJXssyo7syIWBadrzXmIKxijHpKlpkPfzFYC5JH1zI07zfD0JR8+rRXHiqtRCwwo9NuA
2Bw/T00do9ZBFBKQErI3kSH6XZeFL/gUfVqhkJUgvAIZQsQS7MnJSghIRDYeZtJ+nDr8tpGCkOCo
D5qEw9Ci/A8e2tr5BrhAmc47enxZZEPWvOSqtEfNTbvrwnIMSm3QHzK0Wi4caOf2x3rCcLADece7
/HgpvTBjSehOdJgwe7yyJD3ZjhSxQYgx94XAc2Ypkj/iK90HjvbTVl+3TryLIo8O6SrvMklINKmo
gvpN1YsLCdK5pSi68TMAcUiHav35XyoEbRzhIjtLfJBnpd7N9qJf2/Hi3NgASC+ktesNOjk/ae+t
KRHcZKLqycZIbKNWUzNKDv2Ad7PdxNYWlRGhurUsjU+dXFU/gIPGgxdO/fAcx86lFsv7vJq2MGwf
4/fEhrB2fK39apmwhGZymJcu3FgrgTfWEQhDhMufJZYjw/BIaMzg02+7tTaT0CNHxgZwzfG6Rkka
30tVuK/zNv2RRo1+LaVKfpvni32voVhwIVM580wtQOjM+TBFYFZ7ep3K0Eth10t7KHDf1UQk2JJ2
MTloKm0/vrL1uD99pFQIK62StxANouMrowqKYKnBbVdae3F8XescsVscp0AFJ9fUL5XTLLD/OBlf
P174d6LxbmXAdev9XAd+J4lI3HRWOJK7HiYzU/0RxHSwKD0SgNUQ+nmq/sz78IH4jTzUfIcCQ2DZ
UoBkJLgcJS43i5GU+G1GwyZS0V92Sie58BDO7Xaao8rKzWKr/T70/vJiUT5WujZqBFynUQ55FOs/
ylHLv5n9IG+jwRGujeLNFUyt8KFOEPH5+AadOWGAPDGeAp+yDkJOEuOC10CTBXuubeXa463IH3Hb
a69Rrsm+VUYRf/30ehbzD95vGn1supPoWNgYZlHshftCxt+pRAY8gOmf3aX2WF7YdGtMP3n0f13q
FNjY4geboR0R7sccoyO7npEPQ8/v8zGYVSjDqazoqZ/iOpxqIgCnrGIpXfQwFbLtL5JU3c8Tnrcf
37v36HR6svhvQALimZGAnGzmkuZ92alluE8Xqd6rU1i9QaHDVrUTogP/lKILPqfLlhZ/RYHRiF1V
2MsWK/oOO9PeivdJpqpXYZ3pbgr6+KsVNc7Dx1/yTPAENoEYJF2k9fw72VBybI6NLE3hnq+z0SsQ
DWNVPVjTeJBxNWLeG95VXXxhaHMuksHbg69D7gIa7GRX9dyrSKClu59jHEh7rTQfE2AR11ba6P+T
pei3gHKmoOBxHIeyljaZA5VF2jNzfTaNDKIVUL5Np4aXjqFz+S4ha0VZofBJz/8kaVlGeegwIwuJ
z+oSJGOx3CglkMTSKiAH6lF3J9tVtwtjMW3sMZ137Qif7+PHee4lWmVWVhIR9iKn3NTJiepaoPu1
FxZqdhzLoQ/5/pKR85koBKULUtTKcQOdcXISyVUO/TKznX1uzQBfmHbXu5YhZ1BpvEc+AqDVhcf4
riECpIyyGTIzWTVXdzq7ySQL+9Y60w4Jmn1bGQGvr2AnlBu9afL7sQCi4466JQDRJdGy4m2mXZh3
9Q9LT9HgtULjoaEiyoEsG/MF7NE70uy/vxsJncLtYOK+3q6/ngno0y+JOWBzodWRFw1GD4lnkmov
7DKVLpsSGZsmtCHJZjpiBF3Z3eW1Em2yZXY8GWW0h1WpwmvjWguMVllcYXXjAb3DZhvJdNFseQFl
s4hm2gjaiv8OU//r5/Rf0Vt1/+8Q2/7zv/n3z6pGPzeKu5N//vMm+dlUbfWv7r/XP/u/v3b8R/+8
q9/Kp655e+tuftSnv3n0h3z+f9b3f3Q/jv4RlF3SzQ/9WzM/vrV93v1ehG+6/ub/7w//9vb7U77M
9ds//vhZ9WW3flqUVOUf//nR/tc//qDX+Ze3Z/38//zw9kfB3z2j2tG8/4O3H233jz9U9e+cpWiW
Q6JHM/E3l2l8W3+imH8nd1vbUpDA+Y+1fVBWTRf/4w/d/jtzU54VsF36hIAU//hbW/W/f2T8fVVa
AiTBHqaSYmb8fy786BH9v0f2t7Iv7itOiJY1qaOPj0s6BatsN71IupGAWE5HcFWVtmS4qN+3tvQ9
xAVY5E8xun27tsqNnaaCR5q7Qt7Y7eTjRHKL9pK8s4pF+KkVaxurUgzULivbR87lOVRnc2Ph+YbL
GgMnaRxlN0T7cEP3Ywx6JdJuak3tdrVh/kBaMb2Hiszwb8EyuKtwBjFy83UejV+DtS368EfTqnlQ
AQe9iqpwuSeTEgcbJzNPbcr4igaHFNRJi3ttZE/OgZZUdD9FFf2IzlC3KGcjSTCBNVKMe0Nyvqcz
85S6Xq6TcbqWlClzJbWTtjGudUGI7tdmkCTtZjIlLZAl0Qg3LpfKD+3Q2uR5WGxjuc0eJzPCHbF3
UvtLhPxLIOPbEwiO/6/TYIc7zUh1xdfaZBjdBqlp1TeTXv5SSyopHFXvl9rWksKbGlF6OqZ/37IV
SJgnyL2iqmNoO7tvbC7HinJ3EhhK72vLkb70/MZ6O+sOyq8Ra0Evd4YclNOCSlihj+EVVbTiCzPk
NVdAQblWhIriPHN6+FFr6Aiix2X14sSYX1iVFGBAVH9fsgl7YWWOWhchJql1Tbyan/Ro0ENXqqAc
Br1d4Awjp5ETSFxo6i5hIl0Tp1vAenkxe9aSYFve8eh0REFk12qikJMYICiaRbZSeHNvqd+Geer3
aTwXe5GJeTfV+U9t1t6qfLnpksUMcvSc/pXnzjrEk3rhVWkqbrAdulLqByXapUpX+FNmoD0h8sGL
V53DsO/TyEWZeX6Zlbi9mhAH/SH18pViFO5ST3jIJ622XQTTOmYJT3NUlft2MH4KUW9x1XnFhXuv
WuGfAAXusmbZlpO8K5TisXFwZyTc8FSj2bzvqQne2tjU3aZaYI4YPD2TbN2fOnlybYYuapTVgSmG
KzW1gfYphXOvF51vC+QqjSaYw52DluF1VGvF1lYk4ZdG8ycgjd1SavIPvOv1xEvjJlpcoMrJhul3
uadl7tyaSzmB8+zV+eus9nycJmfSxlHL/Do3pyaQM/HQirxG16q2v8yiLR6muTcRqTUQ5xxGadfp
2XDrNFbhomGsBYCeGG2YSB5mZYbQXLR1rEbdT2MVBamaICmX5tNzI6LMTY0uue5ryNaNIBMx2zza
q2FuvwxSpd2MQ0XTJu2RpZe7+hnl61erd8g16xa9qy6NwlWGy/JRWpE8sSYQevpSc7q6WiOUrZNq
tl/oVuIVRvU8LI24lcso2vdqKPwsjzCT79SGqa6RUJ8NP+e8nzoYr3yvEHklr59lQkUrD7aHinTs
KrzXXdLo5Ply7CWVIvtqXpk3SF9Ej0tbT9cG/lC7vDfK6yx2zFc0bp6kWMW2okqfkrjECFmT3YjO
mKc5JejcbogfRwzSfUupyz39gruqdLYVXpI4ys9umKle3d0sWpz42mSZV3Y/iptiiniHn1D0cIJU
N1uvCTEc17N/GUtKv1caSz8bVHlj2FF1BxbzupdHc0v3etpri2U9JtT67hqmDzWxnz2oR4GRFdaN
6BglJEA+MghFc5kF41h76WDvzEpF9DTZCrvc5jA7UOAd9naJ02PH+9aOPxHk1zxspjfzmAr84dDA
8ZZwIJeLr9GWjiW9d7F6DxbatkGUFJY3IT57HeJyr83Km7BHyeVyDsPcFPCMx8gf4rx+bspIuHJr
PiKwljygIsYEBwNpfATsZTOZWvXLmCILJWWwWkaRIEM2lPUXQ27QGpn8JDMTD6KdJ/XF11kvF1zY
UBMzjEM55MFSKq+zIhMqbOuqyyXdk6ukYZTROvuJsaRL3zT5EhdTHrplKXd7YRQHCOguvHqbopJy
Vs7KsPPoB86+OljoeZd8vJ1IAeUwzyBLJw/Hy5j7X96o7QglOsvDHSrgpqfNv1qki7ZyXxdbXrpp
hz7et2HoVU4HJLrHWfTfDKfwBzoJhjuM7cgmdob7tCl+GFEf4bLe1UE6dMlqHOI1wzgdcHESrpUD
8nYgA3eLejvPyo7miHSvzO18H4ok82qlvCsW+8kO46tMgRHYyplvtcm9FNavozYlAR4yc2CqInkx
IoR3GNRzkUQfzypq/HqLyFV7No/WdsOdKbXIrIFS0JcqyLjZtxB3kOgFc3vjpMr0dYhEt6PDtKeC
yLZGnOZsD7n3Y7XugVPJgUKdnvXXs42qdlqKlOGRXSvbcHZUUBYtus4cwVFa7WKQBS6qsC9DS6kt
dfVT0Tb2Ad+FZZ03FduooSwcm6TdInwXEsObkRZM+YD5SYC6KOagWrktqjbfDXWLhci86F+QXhjU
dPT7ZTCR18OwJNYBz1fAm6/b9HWxS2yI5JAJVlp1j1onGbtwZm81nfQtbrMYxnKl7CwhO/c9Ts+E
h67ec0bou5wQ4lWR6mzksk6Q/U0rc2uOYyg8qZGZFknRyndGVlmzC38x+hsMxcq7vrGetTTZaiYC
fHqLiRlTN7eK75yo+NWoli/anHMjDhG2Kmp087vXPKr53XQaPeqQcGMuSfgipGF8jGwOvjCFXW9i
9bddnHi67uSa4eBgiu8QX4bQLZYGXU8SsSRICTf+Yie7Yok0D5QLIuMVu2mK+g1h/dsous3cKVuk
oa6WOr2espeo4MBMX5wuvzWxdUOEPtCnamukKS9brD2iFu612repmp/K1HiIsj9Xp1rqmk3kON/R
QvOV7AbxZN/S9lnVv6g9h+vQ+hSmd3qv7UQx+KjMjuyEyQ7QTCYuat3jiHH4QZSmHylT4yZWszfT
6BsKHoOfyOajGOJuF48OljCNdg+kjaOqCiQQiUE3DG2Q1FttdDaViVtN8jILY9PLTrMdi/JHNuV3
cgvZq1afJGd8YVx/MPT+tu30u6YS9x0bZhkTRFAap/JB+rcBXZMmCMdqdCGF7iXSVq9U5gQb7NCh
llKi21XrfgEo5bcSz8geEMIuyu92tg5aEvu7lI1q0LZsF7vjeBgq26aiKurJzWSr2HCSrZiZNgxC
JLP3qTDV3ZiV26yUXxdRlx5IooVmdXgvLFBsulkC0JBCqrJJf0LvTPMyJB8DS0vEY93wWSaCUD8T
qfkexwOOwSoKjVGTGVdGX5Vbp1+10crZM+Mm3CRNfFPM0lvsWDeNMbK5pBKRhubXHDs3swqRcIoR
uIZr3pGCCQ2xkaRBkGP9WpZoXkjY+AzZi2o0oGwyJmmK55dc6XiO6VC8sNEQvpfqb3k23kLG+ln2
8hMKb8otBLY3srP6UNEJf9Ea7aEAJuuZueqOMXAl6UkvlAd7aNlK6hDeKe34KGLlsQ/LbUMwaCsU
zK0C6QRjKrczC+1kOap+zEOUPjl5NO2T9K2vdE8t7E04d+UNZgrSpslNr9fb+busx8WNPWSq29RM
VYs8y3hXCvHIO3VvF/mvUUmDCvFxF1yFvB/mbApoUEu5O4DK8Buq7mstbEf4OboRQIi4qto2W/B9
t54QBEdj2Mjm+dlOautPTCxsL67G7DoUmF9CVY5cMVsZT8rufJQxCOYIffrKOGkuvajcJZ8qXSdL
cJM3zTu08ecgzCJSjCjeD5VaX1dVpt5SKYFxr7LXPgwfodYnr2FD04qTHqMfJ4hrsnAzzsVVobT1
hhO58fSM76hUWow3bq//0Kpa3RWjKSGXx3Srwh9ERS1YIRxGA/8zHcUV/g9fMDTg3AdDV1ypTj5c
IciWBopVFVRQRn+oxrp5muKlxfgxwddTt4ov0qxkvmmJonOjgttRWvjUc1qKKxmjiU0CwthVGIcE
Wh4lfeBkzne7TqJNF2F10BLTsZTWK28o0tYjTg5uRCPQz5yqx0YiydExUn8o9ej8mnk/BkRE08cy
F3KQinQVSUXre5Tj19jOtI1kRphEGzZMoapfFDey+maP96HyPCnm4vc66LFccpqfajiITdbOV6ic
IElaZorz3OCaFAyOZHq6jPWatqixX9nFHNj2woC4GGav51t9lejAoaskDOtuiglJ6qhYu8xq9V1v
joU71Eoo7aC5hN7Yzd/GecIexar1nLua93epU8+7KJvAlhR56QvHRpW4FLO4MWYzvGuyjPE73a0t
Gq9T0NXScpP14OSVpRbYiy3ad2es1E1v0qhRUpIBz9aJxLlQZc9pogTPispTB3P0uwWrq75sxaF1
HAm7SapitV2eLSWTv42DyuSi7cevC+n212mOFG9cAHwQ3YstGIRiZ0WgRjAuyR/lyRgWd46EfIUY
Ly7lJdYHDU4aYE9CyON9qtwJRwXXRR/1X4PWjZ5wMvWm0bot/gGP0yo1iFeG2xVfLYuxnBKjd5iB
vOYkD9WdKuWlu5QCvEqrb8c5cmocCMPRrVGr2VrypF2nsxF6Zqvo90livApHMp6RVmm8aSkBzfCe
fZvVmsLGMMvrMCqmbRjXjYuaonGTxeJLiuy024y6sTccq2C3Fq9dwf4KG5SAGsh7Zs6sBw8t25sb
2b5S1zdyypyvmVJnD6h3TRtZZKgN6Mm9FrX/KqeO1E4ryusKHPAN1fl0LwbFCbq+fBmMFu1YPYqv
0cJH9lfFfAfI93hlyZzb6RimQ1DAd0qQGk6f5WpebvM5lTlnyfVbVCq2nCBLDPvTHlTkcJUmfGEc
InaDgZxOMgB/ciqOHBnDod1qA+pZVqyg3eW4zO+6g7TOraDGdYeBhvE+HDLzQYuceSesodjSKM5K
vxSLAWXQmR8qJVUfSdSMPzW76W4hBic9SaA23gliOpEo1n8hPeGtii77SKtFgHUHlHDzZyx2UVLf
i075GY2OX4i9Kh7jqvNsc4e3wZ8zZ/qhWNBRdqq62DlWKzaOJRzSToDv144wpIdcrQw3yrLhq6Zz
1EoigmcgCMG93Ui7wh6ia6lPfF1KF4wEtOiFG4+2qWZlb3oIGmqWGmNrZ07+JTfQBeVa8AyRly9q
V1Iu5OH0NS4U56UcO+qWURWv05CU+znU0u+N3tukUqFC2BmaqUE2qKh26Ln7WYUdxtCL/BfdXTZC
B/2jJSwpC+30fu7lQIIItxphakv8WqwOx7oZdVddrEVqgLKlrGy7pkWZT5906XEiqaWuG5roRdch
g5L/5/1rNImiRFxrqh5Ls6zuM65xm1ekjZ4Rzdn1rOmjFRilUO4wmJT3iVagXj3bosBlyIiVG/BA
2jczSYvbKVcnsgdFlxw3z/W48coxHJ/6qRwXKMoRiuSVMG/RI8+/SrWi7wtcJx6LtqUyVay83jea
XTn+FIvwSzyC9QCaU1n3+pIZb2EPWCAnJeYQsyuA4G1mYk9kpNaVpRvJtlJ7/EBgsdo+haj6p5Fb
6EVOobTJREQJLdQ6MISk+bOyWBQLFSUTxiDuaFWIG9S9hTGSI63I22ysUL9gwvEnLlv3iM+ozxVy
U4eiFO2V2oT/m73zWI7cWLf1u9w5dOHNFEA5kkXPZrMnCLaDSdgEEiaf/n7V2udEd28dKfbsDG5o
JoksVhWA/M231mJkQ2sF/zFEQZoxC/OJgfUREQ8bXbVV6/FgZ+G7V3SnWUVdYqqObB6jxRGbQcBV
ocw5cWrUaHlfrSdPzVekYKRBZZCu7TxLaSXuYG/xmA/7iXZE5WP2oLKgP7rUXgnJPGOiRknnrlf+
ZClT4IaDdM99Y2KKXnNCZvYD7+Jke9NH1w/iksy6Ct1zqvzhFMo2wTWYy+DjsMxJFViHJloSlflJ
WIb40t/mlK6PWxjgDu4xu68Ipyo9kQiO9W7AD9wra46YpWzt1CzaZocJJTP8D6L2H/pNp3az7Mst
fHZNcp+GbE6W9bggwhg50GZ3if3Sf/T02D3TGcJ0ruF3Vkpt7Jo0t3MI2R0rB0NLCzPoax+m8ypS
wk/KqtqHZv5lyYtvjrVtN4C1R2/zlgSor0s2e5vj0q0/ML0Qcc9gMa4yMmyicDugj2gPrOCuW5Nd
VFN416HjfQnHS003l0XagkxRwZtJfWk9Xc6EB1FoJ6lakzAKiu+gK5tHTuBd0OOEYFUMAoMljA2v
Z95hM7EsXHtPEXXXXB54Xl2JJIsI8glby419nzoPAcm704u0rOw9071dExG4RchQvMq6jjt7SNae
tERBo517j2yP0ooRSrMUSVaOX+01uIOkOke08aqPXtpMVwn62+IRbbC/5wJ976TrxJfrsUOgwctt
t12+0ZuwanXNjasCjWfpsI14IJpqj50pctrcpOoN113tdDv4oCfX63ZhgVfb6F2zRvsUhMehhNcc
5rgOomdtXGZj4bW1ZHGkbDyvqGSD/loDyKdeEb5kvfc4GFYeS1lSchh3mPcc8Hh4NwtxzvGSAipd
aQX8nbutn/yywWp52691wOHe3FbZjYQ/jccyI5JDPlKp3gqXITHmHNWuzcK3ofSWVG+XZ3r+OLcQ
Q2EZEaWW2adtIy6kCzNiub0psfHwqAeDsGRnJHrIiuKIFibu5OCeOPU/VBmLKSaP6byON5XZP646
RfZ8suj76RHTDrUZApAuSko2HLG3akbcrsPV2OzyObhiVOPGroTomyXrJ6MVxymfrvyISLOWQECq
pS5xjIrnNeHQYXdcgvbGN5vj5twzeaTsX9Z933GaZEsBENi2MVtyBt2clLWgv/XB8acx8JN6adej
3Pp4600mWGh9EoZ/90tY70cxca+RzDLNBN8zgyDnaDjNOQa5xvKoHfPgD0aa++/LEtLoyYzDPPoa
dPXBIW4nrsW3no1cnLt6OputbT7IcZvToOh5tA6zIJknzD9Eje2mHVmKR/TPcCW+2yPK3N5rW3Hb
FFzdnXH2Gx549VrF4TynEm5MM2JT7RU6hnSL3DcpP1hhnsxRdAfLnmDstQdE7JNZib2uU2kN7E+f
svImKsO0m4m/XNwsRdEULVa6DK+99S0srXeK8yUerUHujDG8Fy1IRu6t1109cMMPSl/jHZQGmXnf
TMO58hi58pD/3JrrHR3IqVmW13GVN+b2GtnjYztg7sqEKdgthJUeR0e8VmV1KGhT/J4vpS/GpM4Q
6aiJAxcDFsM+lyAMPUZy0lTXZkOEYqNTXUGqkgHoNTebaE9GGZJxrvNryf+3qJNj4ZzBGZJv+24+
GPLGZU5FEeTCz7aHrH5h7hCL7GVYbmefJ0qgnyxbMemf9mV0mJmL9lNACerTMzKkNoMka8IzK5W4
UNfV8MqjKKbmiJlBxBnAcCAfSyrS1V3Szd8SWzv3vvcSqjGx7Ddv+yzGlx/QImXFwHkw8twlZeJa
Tkkb9Psx/DiaRjL1VmIx72DFHPtTezsB0+cK3/SWZxr95OtqjFaC7vlamyqI+zJan0d3c1KVd2Jn
s60hwC58xrDX3ber/egGajsPo6QPsTOifaZv7hpcNaLbuba6q2nx9lEpxZXbs2ugfkmNIrSuSed6
7vvxdoBckEN5uapbvjJcgGkapzHBuFDfENOB93LupJUKjgUWOlANPP628KHSrr/zjQ1llT/R321+
fm1b6lPrOWXOvEwFZ6eZns3FzY/h5G03jLPc+sGpp28cQUw/AioZt1A3YEgm7MnlST5t4R2SnPWw
jDiYa8Hgg8cvG42PWZ7PCKT1+LCYL4HR3goCEglY414uHB87qMg/sZhmhKueXMF02KetGQaOjpUM
E53lHycMNVArentqa/Z188e+x3Meink/dt2Nbd9ryUlrH0QpLtjEGu3BEZedtQbPheaoiZxrszLv
+v7DImcm3M0zwEA8zlNqT3V4cai/WiqcCxo2bK3+MTS1N0yul3w5enWY7RmFV8cm6jHoV7o/u+bq
n8TUn7HSZJjbp4VZPPYMchmz5DP4fvTQ6Lqil/FWfpZSzGDibjr9kaQDZkrRkicdLVJsCvYcOCdI
ZshVfc6z68r21LGet5w+JBuOEeEDD1YUfKzKvITqGqrUkmV0B7WRXZWBSAo+hcQL+uAcDc0JH6i7
otgPDkGZwE2fO34sxsrTPBizyJINn8w15jO2ji2z1YMVLXhVtJE8dn5JAcRFGCA/0Pk2xY5vvBEy
dBSRURwpHnDmg+aI2R/UyRrNsAYhxdEy7UwKi1BNWL4Z4nnz24CjuqIODZrHtYrem8U9YD53s/hh
edBu+7rVxi2jhBfhiaPhrUerDx90lbvpZComVtHMdN+70kX44FDWqZFdba1QOkxOuWuG6aUZ2Ivb
YQCePrkMf8spacSwnK1xsneeu8w7e16/F5TQRHKF8qg78bnYMipEiC8me9RVyizfq/A90MND4JWC
kQO3k7mdy9x9CekUDcbvh9KhasqRuRCh3J2GevBOzWpHSdW7RSL74SlbjK5kH6GxN5iwgorG4ksd
ssormBVYnIS5+aTD4oRfBbvPhkrY3Ljaqq6NQ+QdQdalZi5ujMDZeMQs7BBwDyyufPyXGbFl+6Wb
t8M8ZGTa1WOd5K5z6LROCuwS/XnrEt9Xy6nsBiPRtTZf8ia0iC/1b8HnqW78PkouHcpcZFY8tuhr
Z3atSRleVm7DAydtGeNJWyaRGnwiLZdvvWJEgUFhh4GsY+31mGN9ISyCMTdP3oraucOOejrxpxWx
nMLmNEmirCG1eN70q0ozJVXsjE5w9K3pU1bofs/AAkxTZkVKMtZ+Nawnbr57ohK3mDlWQXVlW7tB
T+x2CZWMM1OsHzETD7lztoVOTRKwVpvVV1+63SkcCryjupzCflYuE7zN3pdWaRA4ZHqEZahyL/1i
OQ2rN2J6GFbciKBVnSDdoHQIGLSrSiWGjqYUV2i0xzgQpGbJ8FWV7bCTuflVrOWr0VDTyao6EHJO
3Kyz1IkvjTKdwv5jzsro3qbdSEOGUY/h6rY7xkZVYg+1kS6hMs64n7Cv6GbzEuVjxGNUPW1KPm9B
9lYr09i7Ukc3lIZ9DM7AHwYqm0RjS3Ni+ueOBrgMpbw28MI8oVitXjo9E8eoeu8kFfNsC04vEZt5
jxFGdKv7+q7z7fZQEqL6dcLACTtoad7YZCB/3pbReO1Eu34szVYfsBTbmHvmTP+b4ZNltD6tjr7t
/eJuK+xHfEAuQ1n+gLDT3dM6OAvDTzYWlUO9tw4yBST/KnonLUh13AW2HBLG0BQ/JQYbAydB3FCL
axKT3frk1iHUgL34j3np2mkT9C9+RD1T2SF0gZvNu3EN9TFvo+15WmV5DEUzvtjGeG4ss/zEEkUe
caGSsSXXc+PzGZKaeZjLsj8FJcqqSlZn1UKyZEE5x06PKUbR79jD4YU3tc2pmDYrlc5Snrqi2ndZ
Iy5Tr3OX1fJuWdQ7Ri71DvSBJ9qo7REDdsoG1Y9jGqHficybLTffJ6YHhWFhEl2kOO1cZlPcPcDj
qx0r5WCzEHlPozmqQ1fX3dHuS+dPduw/gq/+Fqv6Bcf6HzGt/4XwFXTO38FXTyX0Va/kz7zWjx/5
E7/Co/4PKHCkhhd6FvIPkupf+JXp/OHDppMaj4UOKlCI1n/hV9Yf2Om4l0xy7O4uXljQkeOf+JX1
h3X5d4S2MXe+AFP2f4Jf/Yjv+YlVhrZCMYg9FMRMwO8zL1TtT8TfWpYuUecG2qU2E18KZ0obORN+
UTKUwM/P/2D7W8PlFThVXEXOFsZrNltT3AjKE4+JD8EUQcYeggSR/OQtstiNItJY8AaKERgRxWEy
M8kM9lmg7la796g1crNKTRh4Vvs9QY6JsI32TtZS3/eMplqIk6h+IFTGeLHxE3oqya4jYMYS4Rab
kb4zu0t2Wo8HRZ1kmT5gXQL4UzGQeK2VG7apl88IDgcVGYlYAvr2iftyvawnWLDhPn7Ce9z8B/+g
HwmNv36SeAEg5WXZjPaGwM1fP8l6zoIJX8juQHzi0c/M7lrC6pxCIp4T/C6zeCacZy+xmWHsY85X
JMuxgl3f3IbNVZMv7+tk5EfGVe0tQ4BrP5vqm0LX37rci3Zj5Dw4OvM+5zRWsTv3+qxnp2LaVKot
dmtcj9n60NFnrv4HYPU3rpor5OKmiVM+QYTYSf5+haBb6sbVXLpDuxifI0WBGNTOmYDilu7CeK5a
cVtkYrj/6R76Fyf4Mxf4GxT456ternNysG00d78R515BaVtdNsaGA2TDcejsS5EZcdTMbpxpBqJ/
/3qX3/f7txfAGf8gEC/pCL9+e7KZndUwvO6wufZ2b8w5J5NH42sxqEqrTMtzsNr/ZHH+Gz3+403+
/KK/47bIUHyCArsDi1IwRUYlySgy8rV0Fez//v39jvD/+VouCvWLXt9GTfXrG2zNuc9DGfV8jZve
e46kCyHeDP2HBsdItzyH1kM9ttdRfSumKU+Kdq6+BP0o0uaya1FN051bTbPjgwXGf//n/dXX/YM0
v5jt41n629ct87xWOeNyzPdefTmW15PU0HFRtRwx/Er+/sV+Q8t/fBSRZ4OwoT3y/y3ttwfQrPqK
OzXMdHHiCsz3S13/k3Dtr66oCK8vEFq83v/NFVluBE1LeoLDvGXuSVb5lGi/3w51I+bEW4OeJ1q1
/olA/0JA/3zb/OVbA2TnnYHU8rq/fsu+z351Yih9WMitTNYWg5DOrP7Jq8a7yBp+vVtw64L+xYWT
f6zfbaOmpRNuv/ndoQhOuXoM5SmTZlqV0a7rrOta9ruleVzao2G8qoE0E2K2EXKmkfGdstKS0R6P
8WTKXjZ2vBc4F9fO1fq6gNxlHQoRcrpL8LOt2ptLn8rgkDn+UTq7Oh+vB/OrS8rchoV9Pr43mT4t
xlVYBwfX/TQNuyI6ZfW597zYa/y4bq1Dl7GsQm0+bzeSLL3JhpdqINk0yYy5igOAVq8r9/kkmAXS
6P79tfZDCvnrR3XxYIT8tW18k3Bd+PUbkdEYGQQrDYcKWHhPa1UkrA29h7ZiHFr1wZYMzqD3HYnG
x+JS+rfhgvSVuMed5zXyZC51eVvO03DIjM08YETGCCUf3gdMouMWx8a9m4fjP128f/ln452FAyl2
nJQFvz2a8Deet9KS8kAhHjHVxwCAc/kLCNL35saHvdr5yfrqsN6wY4bTAEyPD/6fCrX/X1L+HwSm
P11G/8bz377Tf/5cT/74//9VT/r+H9EPj91LpsJFdPTf9eTlv/D85PGOe9wv9aRh/nEx7kK8xU+g
dSG0hsfVvyrKy3/0SHgkdIAoJUTuF0T/P0D6f1ORsJT7M1HYQ6Z+SWT43Wvct1Fwl0j77rGnd1O7
qEimHT9vg9yOfWgfHcq9ePKETmSIqkd8k8bwjFXtnE7BRqgt9+1orAHD5iQrSnCcTokE0i5P1PzF
0PbnHx/tf3SV/Y/tyC9Ny9+2N/8bG5fLl/x//+ub/Ler7Ll4L+v39uvPF5p9+ZH/aly8PwiI8qn8
7Et45aWi+LNxiYI/LlcXloBIxDwUPf/dt9gmjQsHOFoO82Lz95NshF/GeUuXQfERoDn1/6O+5XKO
/fxUxcgapy/MGBA/0rz80JT81LbQEg8VES3jcW6M6YzdEEsscTEcqZyi+afc2d+LE14MswD+fBbO
CFV/r+zL1iht23KGY1MUU2pk9nA0yjVP9aTz4+LCE/zDofFXL4io89LiYfaAxd+vZ0ZlkfIaylIe
7cgAy4vc0rg1bSQPvlm396u//JML0e81Pu+Qyh4bqYtNDY/7S1nx08fZWV2BS2LNO1QdogYt/ODa
LML2fpxzWNWsyPfKVv3X3KN2+ema+4tC//eKhaQp6iNengoJeuT3ujQqjKy1zIGPtGInjc7P3tcG
Gvu/f5V/u154Fd4YnybupDz/fvtEm8uoS1PPH4d1nphGD96HJjdsEMoSavnvX+vyu365Ni+vhQUq
hVGEPcLvmvMMFT+p1stwXJYOi+N1pPYYnxRZI3EhMsqi7B/cjv/qzWF2jN3/RZWBm+ev356zSEPr
vBmOCHUU+6OiOJrrYhyYoX/5+7dmAaL8/u4QI3ohIdd8Y5hw/x7DUZZ6ytmQzgfg2/lsi9p4U4Tu
6oQcef0wNFU9x7TCDgjkGlZJT8r6VDGFiCMEPl8NyLFP7TbLr7LSlHpRLfRljRMFBgNS1kdJU2i1
7L1GrEiAONOKGKp7firssYTmsOpC71xrsJ7yYVxvbW2bXayGcvu4zNm2xmbH5ifWnWM9iGGsUDyV
hvOEHMn1GPPX7JGhzjA66loLRrphnz6kmBkBE4vIbTPEGdaYH+sKIVc8T6OmGF20/WAVOfE0rMl9
CXLRiXri70L95bL2K+cmLK7IjTdKEtP5W9ukqawQGCrrlqNhDsG6pzqcxKtd2OKyA8Y6mvUrqM9c
p0rW3QTJMWpZ3IHpRltD4+X1y6ta/IEylhjSbLmeqa1ZOE9ZWED+u35TpYaIIsQfREW/hUFZTtgL
2Bcg1BmGqEiJuVT1G6k2eQX7MffDuN9aqZgSV00Q3LD5Ho07s9rM+aZzomLcO1kR4Hxh28bzUOP+
Gvt9ozTMMcEv+7boGCbzWZbpovN8AmGcwmLnVX0PBd1X8tOQmR5RF7mjO5YG5YxweF9ONU44PiPj
5hpcAZ7EMSvNHqLsq2G/eb01XmeLaBgVi2BiZrnS8qem2fr9jjTqwU8ypzHZ3pu5NJ/M1gkqRs5Q
MrGHAaoTV7jAQYavVvnSRWOgPuT4GvX7oHDWIc579EixNJt2vi6wpwrPqiHK4wC9115CaozpMkxY
WjPGNyWX+yDPze2zW4jhIpNoDVw4+MXu/Wzk0ECN2dhb2jXl3LFoKFb9EIVd5r1suewRswA1zjvB
KqZB/aW3YEe0i1Wz5o6WIPqE1ZRtTPEgnTm6KRbTKdOQGTBCGM8dFHuToIiuzCwCKSzWKMtvCckK
FUCE410cs4BCQyiljLVjVVgrUbCF3dpV0jp9ifA+ykP6JnNo+jKxjZl9BV3gGMG+dKG6kQTzmB9a
z1Js9Qbm8LhibVy7xqblY00S3XiPEC6wUfZ47YuEo0UTNTROv1flsuAMX/fq1REsPqE07RkjvFbI
4jUsXEHIyiUSsK+zoD26Q2sUj3OQmzpduT2axDHV4p7cxnHOFxOsfuc0EmCvRNleYzKMH/UzV3v0
kk+GD/0hzOmlK3PTgoXTODN0EfZkK9rNHEUXo0f8I3GFM4uvSI2EQmHDA/F2lEFQk24SsAkCgFh0
3LD8ah98vOaWOB/60UqnlSRSdsnQJNBITm+tR2du2B4mTSAMVPSrGNnjNW69d1U22ynsxXZ70Rr2
7ADEwmZpauFwPWEZ1TGzFrQQlfaEkVRNA3baek2gEqcZF3Xr1BtIiVctzbdtKtYDETEGO3sZVgAM
Q64TNw/Yn3sSGu3A3a7ue3yKu305ltOX1vGzz2ZlqDBlJrTViWk3jDGDoC2rdAzCiQdbtcJGCxv+
pzeqEdupzDK+eezY+4NyCv3aFxUYqu8ZmoRE4MEWIcSGn4xYZE/AYrcgitCVHveTMMKHsCEmmRXa
1oukdlt1PxoE0sQCpCjYOaZeIIaKvA/jjfe7JPWYOSfssdg/LI4B4LIaDVdE6WSCVS1nk3MO2oG0
iaktshdTTetTL4vMPmRdIeu9movWuG1LYQAPzJG8K6IJYwa/jHDs8tQKvda3QfnqqI4FZGeX1hdf
5fIded6S78FaA7lnpjI8KUomN56DwqZU2UQDrcORBIc3TsVutRuRxY5xQUCCeRvJrcW/7lR6takO
gOaRSMk/wZU2wKP1FNQZ76ObJwWFxFLqfTBD4qt4kNpF4ozmwtS7L3uFoJMhdNLalnuW9tLOyWzX
Gh81lsgxthsrPEbVfNNVV3+GjK/2rTutb5G/9gfOvuaj1436ozVGUGJjhG0+YqwyvHxn4NxxM1Ye
CjxUJwQ/OmoJuD0tvm1r1MWepE9nPg7TYnxfzTG8o/bOR9ye1/LNw2TjrXakRKw0MxsXHSKppDPK
zIxHFqPOwS636cvSGBkqo8bP+2REC/eALVtW8VF2Doo8e6i+2VY7Zahlc8Un1439hzLLPTMOi9B7
0uPSf9rMHP3G1IGtTeFOz1kO6Fk58nNdOuIGd1K8Gi0rEVmHrmFp+vClbwfxbDAlvgaSSqy6fevH
dQ/DgPylKZBrTbbz1pSD8WrKyH+dtHfjN706G301BrG7iPFmGpGFzGG1psoWo0xkq1uFJrkobiag
ZuLaVPM4CENfN64+23an0ma0u7NFT+oRZGXr+3LwJ7AIjRFgZkSEPzBXjTzDebUba7c4kBBhH9wj
z41C1ASr933Y7AqXLgtH+c5avaSJMCMLAz2hA0Nzh4dEl4BnvnBRAMiBMIfPTm0Fqbl5D+CXitCW
2XWT0WivQfqueQv5FbndlyeuDt4M3XvnjoE/CF3TuldGMGFWX3WF6rEjUvIbWib7i2EI95utAP73
wTaHnGfra7kE36uOOCciQp37sa2RCgdzm2I4NnzztgLP4QWdUJQgy80hRwNa65ilVYEo0WdPyo4x
imdjsl77rDdvq74uUk+ifDNCrRCNLhqjMDVZxrEGq95px2PrW3rm9uxMsy6QqKv8W1mrTlzgaP8h
4HO57fB3guUvvjSXJShoHchyU6/5ubeDXN/LXkY3bqenvV2HrJPKAQsZeOLNuR2I0wEpGfDaikwB
akZadHtcwsWxWNsgQtxvlt1lsRywBcXSb6rUtYv/lkI0M/TmAaPzmvKj99ix1mGBJK1Q9m7RrYYW
KLlRa2TnFqJ5vwTLmTYku3DW/oznpJ3LRHSTsGKGih7AggjuPFmKJqHE8j72NhZ+oHzdfOO2q/rY
i2oM3yiC5GvYdUv7JBphfW4gA+VxJLV82U/A0v1tYeUEsIpZzg85wF6YNBqsBjP4AGW3dkVUngx3
VvObJR3L/cpAfXROW++sH6Vg7v2xI9P7ah2gPpMW+ADmQpgFfEs06TXpkSaRYU6Fve8re3pighPE
uVGhSp2xSwoOF1MR/A/NpvwYWv0MrGZ7o5N4jhGtaTbxphJsOpu3rHekjheKk7RhK0cuEMzq92bK
53NVOM4VtU7/6BDebD0aXsThXjpu/X3NLZMpn1M4yCV5SAbwCFVzb45b9NEWEYsDp2/7Vyj+bjcO
fuGga3HVi/ToxYE4Bxqf0YwalnHz2lB7LxMSGT+LAPdDLi74rFr63OpZVX5xLUs9DGM7H3Hq5HBB
zFpCxjbNdYYVA9JbaJo2ywS3P/DDB+FW25dxCQPQyTog5sZQ2R2KOvaBI8sMmVhhn63XTZhRElqq
zKp3giT6KS096ZOitFnVXVhVxrMvt3xNKGp5Jq6bGNo7DBfEBIyERoA7lmpXNpN6ZUkXpkVti/ch
M2gSFDzcfZex34xM/eRBs1HHlsq5GaIZgrcyhgjkeMVbRgRZ/7KFarBi/ItbQlhdBUAmo8Rypx7N
gFiW49ZZCzhPsZ6aNmoeNF07t7SfXzWTh/sFuRpJWfrZtS+qV1xOaaDsavswlCwFeXqKG3amE7oz
G+wlv3RiS9HYL0aF+GwjWvNzEGgAW0tRYK9ELaFIW/wPyKsfGo4z4CF73PWBHL6vrfT5HOh/jgq2
hEuyH2IFTPhKQG7x4uj60EbtcNKyezOt7Jo87PYOp4ZTlZV7dhsNz/EWd4touulpDlPg6es8s9zv
tTBPVgkiyXDhkAH1l7WeYyOsDl5u3bW65rETcaQGbf4qWjB5dPhIp/tJ7ovM3EfbEMPjB7d4Qeyz
NXDhd7cKOjZPNAvng283H6jU3XQ2rENuOsU+D7cxyeHioOruteIB5OUukUB6qd6HCLrPCpprT7jP
Fi5VL8Wsx9jqsaMwXKs+5BHVP0XXcCrt8H4zeV6Tj4TVhA6NNrbcNvqg5s2L25zqOtP9XSHFNefE
GA/luB4H22/jnPL+3DJE29kY9sRqcaak5sPBXWddHsVk4U0wFEdJBuoJ7clyILD3aaDsihsIK0wI
+V4UMNC8LPbRHZch7p3hg0PSdogrRZLVgJILor/91NdrvAnnaSy4sStFlRcPjaXfkMjcWu5A61Yv
+Rd+/Ya0GlZtK9ALurL/ZpkoYMZM3Wv4vimxAgH1E+0bZ7KSwe4IK6zH6Epg9bvHiDWL16747OvZ
PgXe4MWluZX7tl4yVNlhuXO2zkvNfnww2+UpR0y6X4PgvIXWdJ7qwnma6gvQZET4b7q9ne2UFOZz
fUnETqvacyuu425xd4ZyTqbKlY+cyoBSE7Qj3OOm2x+KclpeS/xfCl5wLF4buQEw4g9Bflfk3Ipl
qp+dNpjThbKo5Pfpz6ElvpnIQhk1jGN+IleXO4eyfzMmPw4B2MbZpVkcw+GTijxxXmmrU13O4145
AmHgxSB6ikRFlhPbLFRcevnIM0ohgV+jnVva/Y7ZNU0cOVxJI4c73TYGgJoZnoPaaG4yy7ZTyYRh
N4BXfnM4HOLFX/pbHTTfudVuumZ7hF6aEmo6vLYoY63hNPnBieHgE93382DWwU3UNS8Ci3WUFeSK
iIkU6Vx5Fi0IU8HeeJ1GOLVKqQ8I6bsK4ScMUg2JlTm981qpTCQ8zb6TfbYiRETmvEEeqDWM7jJj
6J6sxa6vRIM4utm4T3JVgzK2syDSXYqYeL1Hf7D5DhAOEMVNZvDXC/JyH6iZSi43Xme3yK5rNlXP
gSD2T+X5sRQjD8ZBzoAauds+rPbkYl4S2vBa+ZMYu6ehEM4HIypeIh9qvJ0t5yoYVhTHHNZ4soOb
tGP4gDKjfWNi1H4hz+qUZ7K/rQcWdobFVddl5nVu5I+oaj51WtRpbXX4dEwZR26grE84AEQfOxuF
TGw4a/2J1ziRDwaHPyrzy4g2F35xRNMuLaSUXLEjdK5eaZEssedERn4ym9nyIkoEa62l2s9AfI1z
9icIlx2XK9FDjZmFQVoXk5c4vrb2ggEWaaD2gG8uAriL8Ga5syYxPrhZtIi09yXahTBsPnmo0M6r
GryjQGv9oOaqOVP3h8k01U9qcjRfgtVNny2gu1srmnw+1Kp9rrsIoxXUs/UBK3eGxAgnnbt+GVlx
SmbjpI6ONu9pDbJtx0zeQle/jMfJd9YvwbLNFNU533Qb+FetLeURx67uUNZsYZKxmsarrZ7NLcUO
dHmdB4mogTrNux+8CbNlpYrmXujtKWcIFy+b3+BpTiGR+LaVa3bpBrLa0WjKw6agJ4oN88qE2xPj
mg3zhmBnyk6mQ9sUewLxzIepu8Rz+HnVvDBn894aa1K3eaPNAeeNYvtubcjORr2pJ0YsC54FfovF
NU5Tas/JNrQ7TqdQJYFvYhqcT7Y5X7v9ML0PdANvjTltbTKTuQSuv04W168GtZwE1zeKnawySD7H
iiPociWT3hBghfM2mI+zjuCQXaa5+opVFzYmCuelckeOSf00tjkqBhU4Y8DhtqIOM1jugzfrEQ1R
pEIXeNu1IgZoFK895HJew32K1sV9A6f1vdcz1Yf+H0eNEuOy92URUN3gpuTjQOIW/4+9M1mOHFe2
7b+8OY8R7DkNMoKhLiVlo2wmtGzZd2AH8uvvYp1r52WE9BSmM35mWTUpq0SABAGHu++1Bz9coAz5
N65tlds3UVVXc99b0wGCco9ir83kHzVAgdphG9M7UW1PXCv6ZDa4wyrhB5rToPRTtd3tlmaa66BU
fv/F6GX6rUsE8SSqHbSuRkyrMMKaqk24xRjV+6yZ0L8Y01zMRJdwFHaDR6IK2A61SLSQnZZvppJW
Hzg16fbQ1nv/a1OhiGW9z+qzFjtjebTAKj32eHGhS0/8EodDe0ICMRo23aJTbec+/Yqg/g+FV9pU
F2ai/oOZIRELnUlH/LYiuG/3/Zg2D6ZVrT9F6wD7WVqska+yubX0g26nRVS6ajF3KNTzu6WI6Z0Z
utT+Bk1k1oJEumt5RRp3HnZZKoESoPzTR8Tjs14Gtpe7097TJ7ojs9Rtfyy9Tb884pImSHjSbrC2
KXuM2cYoBMq+HX4UWUwuyivs7NO6tI4fWs5IdKOAy2xPw0ZDG69kcXZlzF6xU62wvHCuMK7l4hEv
kPO7bnq0q8pD0Nx05Gj4EfkauHPp3jeCPOm+7sCJ75j11mhlkjdE9VHKx9kED8aKIGPN0s3a5eCu
sEBikugtOWASEKjBzfFzN0lHsaB1NWzhR0NjwSDRlGdV9494W+vpX6U28MlZ6qzm8lPA42j6av3S
dKyVHbd4c8ZTpLB/rthQlPtSDsZ9Sz7gNx+dpe20qaVTZm2M9LoYpVxCN7GYgVdZgxcOsxw+arFl
4RE1idvNaI6TWzNTLETX1vvcSeneIMm24RT0zXzVOlXzzSf/F8Rtj7I9o4+h6NxYBjN5EQQzRrt8
dWa7PSbOQE1ociwYYzJGSoZwlY4m9Gou+aZ8ysZ3q2UM2jtK3zR2qHlLSdVj4tiQ1FxStHbZZBZ4
k8wxQuF46w96NtI78mHxr7ZvDYcYrlHjbutGFrsNQ8FepRbS+8ZULl9tz5x+mGM3owtVtccx3q9w
oYd1qysUq8r0QDWTJ3dDCkqY40Lz6PfjaNUP4HeE2Ld+6f4kQnRArAxu9Yg7aEGPZN+1mEnV/vze
0Rt7BqTWTQ5brTMdJtOdUA9T9WNRzrQrBV7i50SniaU7D862Z0VxkYN8SbOCq3KXVnkcmGrO8t3k
q4okhGgEBy38YW+PHij/PMocqzyHHOGXkrTu+w4ZWB5ij23c4wMCKCFO2onPRvcz7PvKFTlRGfup
f8jQumaEYC70BLUM/U9ApPpVE+fbuCXPd+d6I59hvLgLusNWyxpkGnkt9r45rUAZYFrfcqQTRY5j
BwMWeD6XE62o1t+97Q5jKA1Rcj/MnKY9zlMuMDTojT9uiz/QzhDzOP52UbbSWJ4qW13H8MyOwFH8
NWTV21zlczX+kWXfjQc4T9inqGVl+yohDD9I2elfyASPP/iy6RrylsL+NeQxpbLRlWPOzWjJknuu
VdldroCmBT4HENtWIeqPUH6aLyn7iNhlWQVSJmn16hfp7HgJ7KIli8CsipsCYE0dIK4iUCL3QgdD
UrsskAmE9z3GkmYZGhC++KHjpkyp9Vb9cFxl12GVtaAQBirtLbIJsb6viS1y6GEKtES3mm5Hjlen
6U5wKf1TmPnwlMaJ/FRAacjYjVOb/KGROh+bLOZQzPjMP8s8E03QzE4Gl9DQLCOAJubZOzr5k6+l
4XLOoWokhdCp1jKiwUjsexs1kLNrQRewk1W0/9POvnpfLQq3P7XOrGneMut1DhrAXVwzuHa6O7ku
6RiW/gTmzl0KpzrYKCG5pFnJ9xLAgkRQpItbyNyoFt0cRwgmZDKKbU6/ESt0H5JiZsHN1Ld/E9NN
emAsJXrSZvG87+T2/VvnH1VlWzdIYu0JA7odhHi9PhKIJCT126Qqd/hadwfMO0WEmpfwZxaaCYuk
ajpqLo2ufV4VB15I4cMmz7zVf5A52twmatE4VBKmcREckV6RhQ4ZfTPUBiyAD1lNj/3OXUoqcuZm
tbUbzKYuP6FflF+gMdg/WV0oMhYxyM81d5n3ddxx0sw4MfPxee18o/RMyTB1qSnuKxgdzrXdISM5
VBAl7tGlsOEU9iBWcpIeCSeVoC+AKgCh+gHX5y2vMg3JT8Ra3ZdpHrbAXG3sB0d0XJpl2rQaKR41
fLZyyMjkN7j0PSRUg+fvRdslT6QFeRDOmC7LXtGa8TMpuRZ86IGi5JysDSnjWRr6vJ8wW6a41Atp
HJq6nfoIHyIrPbh9aZqHbgIPhk0MoJedtKD6sQjQ6h08iARfuR4qjBOKZXLu0g44B5qyTCGNlpQ3
20NVuNBja1EuRBoOGUqC7pxJyrKby5tlyScThTi3o3u/E/2PSaQlMAoXUCTlhK45yGFcYiBE5tSR
euIsu+KQWFzWOUDta+7FtU02hmG5LHCGUO0w12o/sDq+dYDE1nCozO3O0ieUKDujJ3zKOmO+c1N7
TUJC4gTpVUqylXAZdvXD4ozMIJtFPOyhfpQf5064X6rBnR00dzE3PurBVCd4ml19pNl8+OxXgAZu
C2MevX1tNKhgl7apgV7ackI+NZuTvclLY/+Km6gRhys9giLMFyk2ZbinIPGBIP81mNM0v68cRD+H
3p36DApVpn11jNRTB+yFCNXIuaJWI3GzaAeHpfUjBVv5md4xgDt9I53kPQUAvvM+b9B5uzQKEOUr
gzgh09P1vtKXiWQ2NNGUjcM0RlzkYsgzk01KOrSGGO6lo0tcvQAjXueNFMvOYHVfx6m//kgMYzBD
iiP2J+l1eXuo22rBZDxHX7ZdDrEJHwe/znedPZfWjuorLp9gqdIbiQg3v+fx2iJA8r0+QMRy/d3s
CfGtgvNQBGAmyUc0SprfCT5xGfeqYXvUiQYjQVdT/tDNNhnCGJDDCk98SahpexaciLw0YjYU6qxX
xAD9CrSCABGZVY/i3EyAQgVERMZNXuoaWiextLd1qXUeizEvPiADpNiSVzOJGarFAroWiXJxkL6I
YT/kCIXSBcyB6dM7va9Q5Hya0OvH+Pv1xs8kJfnCbX+tD693WTxr/6GtgmsQze8WtlSQmE/7OWyh
2Q5eENzWxtn+6ujj8rnoBvVZetwnqgwY6oXumPN2XlKejsnj50Jt4MZw3tNRUbCSrqYNRysW4/dU
xw6c2rWTaC3eonRF3U7epJDfCa4+UVabZGnqsay0C/N+1sfCz8DOlwYyfA6xdjubt7nRkSm2j0e9
FdNHVrkWtqMH4dZM67vXH/GzriPfRJjjMxRyDXqlt5/yV8NTJU1nIboYjq6FpdUuGeL8kdxfeXx9
mOdvEmImpG/y41zLaPU/HcbpmkqbhT4cJ4MzqsuLcpc0mI+rLG43idglO9PnT5DxfN2mWY9Al6a1
0/HYZgcKqRma76GuQ0qvxqc+Q5rmdLH19PrUxPbbT9qceIQGwZXj43KBg8PZ3Aq7c93MWAZkt4Ud
oZPUsZvp+0NHQxcjzn68J4NW37iLvZCGt6EciKm/lkbrfnj9p7z0lA3gHsLk9xD9nr3MsqVVgCow
ZoNVfgXz4TfEtK9xCRKs1f+LdWM6dN4aJs1d8LRPHzB10zVxE284GkmcHxWojKNW2eKCluil1Unv
JKIxxwYNeG7tIGHR2EMuB5JRtE/xpY03bi3khbm89NiwYaGPy0ZiA+7/dC4pEtNFjOlwXFRsxpFE
Pt0/LBAb1U1Ceq4JNXum2vv6uzpfoXRtohtAguI7WO+xVk8HdVq91vpW6RF3muGPi31aSruASos9
Trvx19cHO/dHIyGx9eDRp+pj3GXb55ZI3pgU0oMbHlH1q77XPVRsoJB6vqe/Xr/y9ZnACDHFJ6Pv
7Z9tMhPNVY55jGsgdbWp2luD+PH9hR91/uH886MIU9lsNxtl/+wj9XT6HcnHqChZPCfoSyk/mFNB
mt9Yl4CbRLtvU2u6RwTrhW5JbX2ou/iAXeGlT/iFd4GZ87bVsuNSdTzbb+0VmZGd9Wtkqz6JRBY3
f6o8nx/1wXEeXp/0+YpmzptD9saNNy3B1E9fu1rceqbHbY08ShxB04/GFbJb44JU7aUJbQ5toBwE
DoBbk/3fu/o8UKKxVl9FmaOTjpwmyJLhWvlLgoxhFumFRs+XhtsG2zRqkCfF2XCFsdKPKFC+wySn
UW9JaGQz1zsvcbvozY8P7SgWYibtsnQ+b5/yX8cVQKsapog+RIY30dBi6uQBRKUOr4/ywnwcTJlI
nNJ7TOP32eZWCWJ/rqNDZOHC/Uc6uXf0E139Ag5zyXfjhfWwmYfRS80u4Lrn8j5cvaiSWdRXdUtf
AzJkX8yquWRD/cIg2B4gcEV4Q5v4eSPu0Kw1IYzfR93a/s6z2t9j6Tq+/dW4yHqQQepEbN5m1PD3
q7EHJDipcvto1chy1paVXtelLy8EEi9NxRAuaEubFm2+19NRPFJE6Gct2DPpmoPiLeprQXLk7QsA
Mygfh2kTIie19NNRSs7vVpPpEvVLYzxmogIA1RuOdpvTPDBd+Hq2n/x3/MCWAMDYwQIFQQgK6LMH
Z9ZANMxMKkxvNXDDuOgYUNPrBZVlMi7Th6KT9XzhyHvhMW7yR8QJPm0KLPXTCbK6C0nviYry3Fne
QQjb0IiWd8kb/KVhUP4Jh8Ob6Mg4m9qaNRWZX2q5E13vACyoQDmHqddr/Y2d39sz5B8D3SrHGyKN
0/k0lU/2wo/nyHXU9G3W7eEXVgTLz2xy1wveMM83B2Fjmo2qQ5j4iG4y9r/XORluMoFkRKPKs83I
NBc9mOqhjZqWFNXr+9Dzx8dNBJUmcQICNN0+Oyw6P8Y7euz8COYLVHCdFtrST5vfr4/yfEKGTmwl
NjmURbR89kllPl0mnbsAFB/1PKqaWt0YneMEhVX1n/+boTZxFVsdV5yzjXVQ41q0sQ2ZSGvH0M8q
isRzAaXLBHPy+lDbJ3r6VTErd9vvKLZhPGeeviayF2OqWzmyR5/k7ziJUYX4SRjfZUoj+n5qho/1
SvNCTLHiwu7x/LVxCeBrdjnhCcTNs6FpoHfy2IhFJM28/OCv8UL+SjfevBPSY8lBiIB3k3Oci8so
e+q2Egn2LGSCjvXqxlCV5CXJzwtz2Tb0TRfzz/3wbLVbyqF1osQAsrIxKzCKAngQSoI3R0Ucf0Tf
FoEgEeq5Eyn9pbwupbs8sQzTEn12xBJMab68Vf4CLMkjzqOUbbMmPP1srdPUW/aUZfUoBfISysUq
QgvmKXqUon7z++HgIHGBI5q5HYvnWywoILe2Fnur/SahtPAh1kd9uXB4PH8/Fv22aGzYIFDWnn9R
lN9b2xegWq2tNAkEis6O1DQufEwvjYKAByGWsa0092x7xQOCdjt/sKMRRwZwde2vOM318PUv9vk+
RMYFe9MNEbIJzM4OXQ27kSTxazuia3W4x4nAuzVhVXMTKWGRvT7WCxNCsL0J99j2+ETPXk6tspaK
jGtF+tYGGjhELlkoTXN688K2YEWwDLh7sRd4Z+sNpDD68xKcllEty251bRq5aDS98Hq2v+V0ryOw
o8eETI5Luc45OyfMpBpJh7TMZvHsm97SEnLVcD4p6NXHRlf6hfFeeHo2m6qhO1s4yc3tdG81pbQQ
quhWpHFKotKBCkQVP77wjp7PyiYXh0iN9BQxz/klhm2N88/PaeqUdZNdzcBO6oAOnFgPaLdfpj2t
p0Nx4ea0/fTTR0m6DXtr1hh7BDHF6dQqAyIoFXg7MtQo5PuiX0cS+ePoVkcrp98EjbcEZVDGJpo2
j6S69VCtzdRfmPv2xs5/BgEa+mWqOMgRz97oWMI6dgFIRRUQiGv6tcS9jS/tAYa+erTEpO47s3v7
uUUiAtUJH7lPDH8eFHaFR121KO0oR4YY2PSjB6Kex/3rn56xHX+nc/MczBuJZ/CcZm/cVtdfd7i1
7rW8y/Q+yuRM46Z07VZB/1SbxKf24nde3xReoGVgqMMso4gU0eRQ/Fykp4krx53ooXFqvCICO7Un
CdahgazQDq6yrpZKDU/DkCkFzRDy4t42N9GMn8y1EUgYMRSj8ZaZrgQJ2EtGrs/fGYpADi/+kE/l
Jnw6r2LoOzufrAFBYA88WStvwLvhDeIu+hVXby8YkyW7EIw+/0YYE806kfwmWLWM0zGXTHVOi5Iz
8quN4+0sWlDri/9dAPj+5cnRvHBveGE8gkReG3kSMnLPxoOrnoKj76ORO384Ig87TE2s7RcdzyCP
HsoPry+W52cCBwEzZHJk5iiQns4vU1ZVAN7uo17mFTRtKjEl/cn0VcaXEnLPp4bMmPNnIxdtXsBn
RwIhPTJRrWRZdnL4U2IFvUOQmLyLiY/CLHGsN8cH5I2JqjjohGORzzid2ujCgzZjXUZZozvXaF5A
R9hJcik383yv9k2DnBMx8OaWap1NC3h3iTHcLCN7UOVnhagmKLwkv7BtPhvFMbg+CEEowtHN8j+d
TNmmqjBo3I70vkluCFnImEjhXL1xNTAKIS9pBnBhWMmf7Yoocrbibz9FVFHLIyK59Oh7GZ005eRE
rw/10oQoV7APcHl10D+cTWhNpCNSY4pUbBufsP7Sr7SuasK3j+LAsMTJFsoZj/B0lLGnTRaV5xTF
Oj1e3jhZT6qr5HDhNHlpMpR3SG4KbgrsTafD0NEyuq3mjRFtQNZegfejBy6u35is55Jguly9yVRt
kABxtgampoCLP5VT5CQNudq4m0JvoMvh7Y/M5ZJgMY5hWec7AhpLO3csf6Rpvkk+0K6P9/K85D/e
PgrLGLoo+/hWijt9You10C1J/zjJ4BRzgFX2xn2SqfLw5mG2E97eIhzbIqN1Oky8akR1GzV+6RLV
XNd15ajbJMPZ6O0DQYlgD+BGukHuzr6cZohXQWfiGK2ml9xpNPAccuWqC9HuFqGfnOxk8Sm7kZ2j
xZSd4GwUU0co5GEQE2lE3PkhMVMcgNKqbus7zECNhzLRJ/du7ifdCYzCbi/5Nb+wzrfbPnkm5CC2
5Zw9znpCjTQjI49G2TbvDLDzZNjVpWzqP+ns82nSeuYITqR/zt3Tt4aGWilnYZpNacJ9Tazsqajx
BjmsqUwfU0NR3LS99EsDPWIvZezv7SLzLzzr7Vme/Qhy92BvyJ+ZRPdn3/Q0FeRnnGyO7Hht3qV9
3xxonIuvDIUQieaGbn5wEb3Mwesr9tmBTKWYlBQxKfkbDsmzD4N5x3yZPt6lNQ4iBSKrULcn7W5A
uvRfDAXXhOstL5VekLNbhl35HqIifYpSm/oVnS5z/3NBx3rbV0l5KfZ96XGSpfR5n6wczzp7nPVS
tJSYxBR1+AYdVw7i21ouQAqMQbSHNut40b1e/nr9ab6wYFlGpMK2NJHg/DxdSR59nQA0pom0JVZd
eTzO+9rv1ds35u1SjU0J0T2ZqbMH6RaJMm2ZzNFQzPQdtXp/kyKSvvC6tjd/viD5HDhiiBC3bfN0
LnwLY1ZIyfav8JMgUvBgW9I10eysli7xsNbq7M/bHx/dOzoJCUgjfPWnQypz6dASrVOkd3EBQ42W
VpQGzpf/ZhSibAbgbn0OoRkoN8A74JBe0Bpf+avVYa5QJheuRS8tBYpN/xnlLPuRVRIDAEFho41j
E9H/ZooyG3741rmYOiAje9u6KDqcLwVFSxI9mNkYUW1t9mtr0s0q8L54fZTnmwRFVJYCwQbYNBLl
p++l5HQwZGdO0WZTRt+uFy54NWHQUbw5j0MZEONUbpLwbAiWtl/y112yLfBGAEDNuxlSAPXlOFzp
9EVcCNWfn2sgP/l6DM5QnW/1bHMo5WL3blyAelGrY9HiKcleI4jtUCtn+FJ5mDTE1RQj0CgxOXz9
YT5fGBi+CCIruKN0spx36HhVZQnwX+wRPerpBGPs3YgLwIXl96yLBRrQyTBnG3u+GBQH4cVGsNEs
CpH5gqiM7M5YqQa/vdzeVwXMexrbq126rikKGhqLV+gZX98+363/iQ2L1iSio9NXmmEqZ8OLHqMi
bhHB+aX16GuN8+n1UZ7v91y+kJ1xLyKYpPhxOorXYjSkF8sYkc+Zi3dGo0E4WHDZ/crpom7yRZu8
vbRpXr5wbr/wOqn+O5axXTa3NXU6cC/ravDMcYimOenunSHWQtMs3AsrdntIp5sx/cPU95gdPUns
x6ejzGkeV3rTb5EQ6Ng8RZdTqgrvSuHJCyvnpaGoaNCjR+aMAtLZUEO5wu8v2PchWKFX0IaKBDG9
/zgJe2/NdpA3ol5JtxGPkP68s+8w9uU0knOboiFN7vCNMDHLFL/xWTuAHjMuzOuFF0Xynl4DQh2L
Lqftv/+1tcy0TJK6McZIFU17KOMWPVQ3pv3T6wvxhb2FeiWR1HbPIE189t0h5sqT0uJutqwGJIA8
7fd00DqhNWnW53RJuBa27nStjXV2oWb6wgRtB3I2GWOSK5RpTydIpt2pfSQFEbAO/Bmrevlq5puT
1usTfGF9cCekeZPHSKnt/CqFsTF9cJDcIjT+S3ZlaHRU7w2U113YoOv59vpo2+M6W/jU+uhLY+v4
59s+nRSgUH8qkchEPR57QS9XkPeu22GyNv/TKY9LXexemOHzMUmCb3U49izqwee9cLXR55pPQTOa
JO2iJHskiFLvV6P6+dpShbgQaD1/b8TDNEDAcRM0kJ2jbXH99mTXkWdM7ZZs1eo21w25q/D1B/nC
LcfmHk2pDCtu5qVv7/Wv9Z/lmpK6yy3H9zDWyNbvusKUAcjB7yTB8WrOflj+hByRK98mRY9eH/6l
ScJIJEPMyqEH52x0W9OSmRiF/RkN5B/pG/0tFKbl89tHoRhtwGrkaZrn3TfAnJBcTHwCOQXbwBnA
EPcWHe9vHwUvBbYsMnGk88/Omrofml6CKoo8zUxugEr4x3IWF/bG558ZHzNxEJg9MpiUTU5f1yz9
LMdFQUZ0DKRBlzf2rz4v1SHOrfzx9fm8sN4ZilsL8SOv5zydlA16abv5KKN6xUo8aAtVfXS9VjeP
tjG576tOtt9fH/HFyUFj3YiFJpnns9WQ9Zg5UhKWUdK6eBPDVDUQF+CPGCKC6IcLS/+F0dg+qGt5
ZPHJzp6NJpDwrpXe95G0bLlX+iJDHFaWXdyb+ZvPaaq2RHWUb/lDwHP61lqAFR7wORnlw2jRrSfy
T/SEqqshTroLs3oe8dDMxgkND3v7rs5ruGMn41rD6SqaKKG0gazqQT6IwtgsWNqpy++xttJ/zXpc
rv/GF/8/WdwvbCWkBSmC6sT9rJtzpnzXYTGYWARbwm3lg6534+2MxZ72lE1FEiCCckJYTZhd9lOI
Djl58/2X4T0eMENvgeV2BP+1kxmpMCRuOww/Nul+6WM9ytL8wsHzfNFsgzj4Um3pfKL100EGavNp
74ygN1KqhAOCmv2Y+2iqu0t10edbIyORF4H8yr9hyZ6OJLwZibqzAvECl3VIenLtHV5cFw61l+ZD
4Mgdjm+dlOG2nP56aMgqzapoCX8WQ2xCyk2mmPd+4OdTfmHremFCdABTCyFtjO3AeeZAmlpvdC7n
J41VxbcsG+2raS6r/T97yP/HG/8frhJ/bafP8cbff/U/0b5m/fC9PmUc8//9m3Hs2v8S7D9k7bfV
yx2X5fBvxrED45gIkXTNFgR4fMX/gRxb4l/0nej0SZIH5JD2+Ov+F6VtOv/i+kEumA+C6xV/41tA
2tuK/r9BHRHVVvShF5OyPFUmop/TtYgbrle2q+lHlqcA+cVT+2no+/lzTPLwzh0143bIO/FIs8il
vDnNLacfAoOT5CX6x0PAIKZ8dr8BcqwjMVciMnBQOYqsbz8xZ3e8gSgRi0Osr/U+ppdgCZ3YGaZD
2cY3WKoBY1iX8mcvERQ2o24+jt46R57y3Sc/XZMPuu/1CM/q2aTsjdso0rYseUwb3zjOhjk9QhfD
xXi0bSnCdMCaEg2pmh4EwMgfccz2mZe0KAeJim9bb612I8CEnTCwTaxS+cOB8HBUUBMPhJDed3yM
u3WnDTOarqnTALiCvAflpqo5v/bBUmkK+iOCfpTv00abS3sr+zANsXmjLC/7QwBTDldDUgk4+HMi
m7A3xurRGhoUjCDQbts5Tu6EJmn8HSZgP0A/2nszV8i8y7HFf3xe2w9FQ2oqHEWX/sTiyv/S5Qmm
VEh1Qq8XfhJYQ2K3pM6tMdkr0i2bK7jtftLmqf9ilTMwwaJcN0AUG1G1S2Ld2GBHmNPOACifFjjR
gUQnjg7YnYu9u+As6TWqvnL7ON9P7KnHBHRTaHqQh1q5aMeiKfKHxSsaWh+T7FDpev4Huaq2r8eU
PoQ4l/hFJcaIZNs17pD9aSGZSHUn/Lj9WLqZdphXXR6LuCjQ8kH0K3p4Vl2DIc1untXXAWdhHa7m
VP1ShSq/4IsobhZ9tO6mKZkOS252T9YIn820p+QT0it0XtmaENvQ7bpTIkd8S2Icp0q0hb8IVu37
2JJDyPrB9kdLWsyA0iYJS40U5S7X5bVGI827djPbWLDoDr3RwHizzfrvg+eHYPDe+brcCws/yBpu
zRFpR39FmNc9Dq1h3teiU2GVcCSXbfKL/UK7Lt2mCLpVJIe01oebWqusAywL7SqvS/HE7bLf2Q1u
9E0m8F4u9epbYQ3uY+8uy58qM6E0WMWSfWihm61Bny0j2nZrCFuxTLcroOrxum705auL+etOh72H
uTN8ISAg9rDuTTOuDlWdtFdAT67gGvxEHIqtLqTQkA/jR8cmsnOqJQ9ME+aINaHIFtryYDua99v0
hrsUDOQg/GZvb+aHNo0KNi7U98mEymblkcUdQmH0l0XowAe56ZTYi8SRUZrG10Mi3rc9tq4Qluj8
t65GFdNyhKdn7mOMV1d1sCK/9AsDQOXSTZ9nQyDIN35KDJ1CU09+a+JD12qgjZBMQrraoTp9VGX2
1AzLR4kjYJyZHwHNfYCn897A8z0foTWaVejlc+SM2Z0JmC2OFZjbnLaAauBjKmp4pIn8WNfyu5bP
T9IF5wYRgD5WmO9FIuhM+rT4NsLP6UdqWh/Twvi2pMtw54BBuYcvHQeZPZgPvZH/WjCWo3qq1Lt2
0G6LxbmetHYnenG05pSa52+6m/JdaWnXLblD4N3JpvfEsL7sP+o+CDwegRnXLMIRBJXVerdDVgKr
zuVHaylvG9/ambrapzO6Qqyg9A6yUCZ2PNQ0CyTmkDjrmj9Lx8H8GSDEHTWJ9KpsquIIWeKjVcT2
tVQwL2BJdD/NVEOZjXj8oIQdFsUCRaj5AjnF+635pnZ0pH2dz/PH2c6sPf3fYJxsbCVBp302FAC/
fvIDKC1gGtLrqcIXOf88N8MQOWLcN3AwgoL9EyobsJNv9lSDwzWTICny37XRvQdN1AaDz24/OO8W
3JxR9CWQcKtP9JB9TL13aZZ+zE1ANlVR/4rBOYDnBLMC1+uO+sHOGgSU3HF+72KzWzsVOuQxEJ3l
BZ6dXZewdmlW/rY2+r1S+h1BMlQP7DeHUrubHNwxl6x95OWGSnrHdIJJrCs3RR3Vv4eKGOa6C/Cm
IXHk4EcPEW434wajWdldJ208XQQO5x5pEF+lIMLXdwY71Zw3j8YKXFlrgPcZZCFdJ/uSZM4Xo4Wz
4fOuMgkrC91b5tePgI7uCykexUjbrO7l19IZaEjX/Nscp70AQTiQBgxeKTVlJLGy+9zU7vmoP9Ar
itCMvy1xHGit/pUowEEDTwAziyEtRn6o1Cf7fvKg8GVtez9P022rjV/buX4XezbmOMl3bEQDOCgK
GwzfjRY9w6O713YdihYu3HdicSECS3wLx/GGRN27eqXZKteebLO+FbO2y/H/26XV9IjJaeCIpgx1
d9n36aCjQjWvsIwFiLn6YBRgorgl1JphXyt1HOxPoFQABmkuRAk1UsiVHXZwiR8fByFvVWXfqdbJ
I6v9zfeVhrRWmMFqKvcmHsY6sJO82Kds8LciKbsgX3SBsEN9TNvZCgu9x7K1MfT6oW4G9XH1HO26
dqz3JYp8iNyWDh6R0dbcXEK/KhMW/czq0Sqf9a1zDLos1mTwjvmqg5lqsIJVBBrXOEfiQapSLERH
TEXN7y3qgXCx0JbYPogZ34cb0GVxcZN52p2bLBoLpwANkOX1YSq65IOWscdwsVfr98kd38dN9SQG
5341K/NJuaXybpfY++RRogJaBNjF3dFtTfsXT6q0sWjLD5TifGwo1Z1n3g7dk9fiXDpZvKZeyx4q
ffumacpvlndWUoZzLZ5czf1kAQZaJ3r/fCv/alTk0rAtLUDgUwfAvbi6H0qgjbPZf3Md+bAqPE1r
pO+LdK6TlRNpFUdXDE9eFwOZTPLvo1zZtQzvMNCw3Im03rlusUEN6m4n7YmNs7V+TbX7Cf4bQn0b
Ok7flj/cqgxg8YDGrPIu6Ad1tWoSz5W8I9xKYJElxlWrOce6yx76ov2Q5umnEqeuWLOCxcVvPgVC
59rlu1p+GPX+iJN4qCoIdUB0yrT+uHQwlgUVPlaKH0FsvS7stOMc665zsi1g3GzC2/arDy5tipsr
zEEPsPxSno3+BQZ6WGQNIOvhD7bvd/7QXUsLI1vpf1V59r7VNKbl7UVu2wDRhvdmU7ZgYTvMV9vs
G0yAftdYaOcczb1O3OVGgNztq42mOLDyF62Ko0bXj10aO4FcRdDqabgqFSZVFoLds/EzrG97hU+1
q8Vr0LJQdxaetirt9l3e3ebeCC6LHczp8PF2oETsOk0+wG34IfWBt2XVGWkcOYZ0gUIsWBRsdfUh
kXRoGjNJgFZ3Dt7Y3hSaHmSjYzyhwQWTPGbv82mYwozr7+bkza9uYBqAPN0Z83ScdCPf6VlnHSwU
LDg+60OAPUASUR34pGwohk4pD+MI7dge94JSfgS3HtatIeBLeYm503thHLMKZ0SD2HtfLekXSv9R
WpbXWlk/Wikh2cyOshsH95svK+wbVRo6C+zIpKUnVSO8CCcn6w7UeHnIWfKDChZuCyU7Jd1Se7/r
9IDi+VM/lo/xut6hppvDxu24VMcOz76Lf6vWDrVqeWzo2ANC42pRqcHQXgwesGJPJGvC3gRI7kvV
Z9n1bBKAs7aA7S/9U0XodkwS7yrO4DBNUh701rN2adME45r+EX4O/bqWT8WGW3eNJzIlxySmpxo8
rAItHQzbonRg93cpnPfcd+9V6QVNkxZXACK7HfXRO5AM3sGs2m+0ueg73cCWQJek1xs6JjEsA07R
VNYYJA3cZShDj+uQPeUDRhxs1EnWBLbT/Q97Z7IjN5Jm61dp9J4NzgPQfRekz+4RHqGYpNgQIYVE
42g0Tkby6fvzKlx0phKovL2/i1SiUFXyiTT+wznnS/KBDLcseIOVoDjaJmePaKbcVNI89HP5gsEz
T5x23hJ861JbDa9+tdy5bJCVvx6qYHrzSZCHXfZgj9EhV/OLBgzgFsZeDt7n4p+zrC+wmS1ko+v1
vE7zOXfMn6oPp82NYUBtdrbT4ZvTU+ZEa30mXUgnaPHKDbFkB6f3+o92TLdBx3uYlM0StFveG0WK
oC7WD97rR6gJw+3Ne+BjBAQRGxLbjkHcWTN9D2uo64u4dD1BtQZH5qbwvZa4Eg/wndU5fDeBnZ8M
OOlpmB0H17rkphk3hdr39Xxp8MIkrsqeG38R+9bL57jUZSy6TsXaXe6IJyKTKrK2mcODvcxHUoo4
XGFx984XlpmnLoBQ4OfrjlAY4W79kmPH7HwO+uLZIdQvQca+WT3nF0IRwoEmPI1i69sL5Cl/2apg
2Dsyf+0cqAiloq7nyB0HeNu9mmLXGHb6tm4fyep+rpzMbDZ95QFLZcsqDxoQL0k+YqRhrMOvUVD3
R0uMhNOFg95Jsh+OpPP5j4qye9vNQUcaJuniR3NJm6Mpgnpn53m2Bzfi/GwHzyZpWixsVHSwHhqZ
HQIB32Ggl4iLebZiazbTa4F7VlHFMHQmp9c0TsKN0h9e5TtfESYRVkSZQWQMPNX8gY6K5NMbGHl/
E/dlSdUQfpHcjHzPPgClnZ4qOstotpyfJZ0GZ0ZuVQDiy+6X9sdbPyE0MZSesI7SNdRWt6017zzV
GdeZbM9PqVN5nmRuHAzwk9tyKvRRD+t4gJdt3AejT4rX3JQ97Ni5+sKww4EGCw49lqrxv5KtCxCx
9InarS0tN74wwx16oGC3BKH69DjrL9IsGo88YTt98Ts1/bBxl53CoWy/ItzySbYlrDE2q2U+kVQx
wZoPApkE2moOdt6kT8Ugw10eGc5hNDPxac9kgpOh35VG7Bi6Dg850dkcaBEETuSu86+hFMaVwBeb
OK/0NM+L3koQ3WR2eCsP0IjU/nCCvTf3g0l9NrrzA5XFGCWdFO59diP+xbQw3mkuIbMInzp5KH0n
URaB9IMdua9aGdaHdPgd8Nb+XJsoeCK+fNjafYkQVs3Z/eA4x0qUr2FutgTT5OaeeA0in1Qo7a0j
hbwzIj3vOzWGNFsQecjuus0ZjOigUXRz/UrfeBqIcoqSVMFvsOgzF5LJIu+UtqNNflzgdC95FIqf
ep2m98KfSUb16mnX1QvVs6uMu3WsjTszJWu0S/VwEpElSRJd8zii39/PkxAfFYe7ohFbKN3WqQoO
UxiUDyS/FkdLev05GrN5t2hBehvLyHiy2pmo9zQlsteTbyqr9YffD2/9zC0g9Tmjrdo3nXMLS878
/LvpFByxLfbTksZpJB7MhZWSLGUHxGGeUCTN7lj8cIUszq50tb4FJHPvI6eG3xGQ7+MU6YNvjmvC
DKI9Tf2k7pTrlxv27Vfe9vxc+I2/76xB7cj26JLe9+6VQ1snexOagT3fD83oc4cbOjj02TScpa/l
biW787vhGtUGvQOyx8ma9zxsqkc1Zem3Ao3Q0c8o9vnH/tLDFLhTpEXTOhckTUecJIcOr08RD74q
zGTxBSDfpQ9owwLvfi51vcRO6tY7lnhkuZBRn0j4LrEkdeVnnXvFN7qJ8HPMCINcUp1eZOuqWGWC
tKDFzp5THRDzW3rB1R10uBUh2aWtM/RbdyqXZGU3YHBIWKi66C5PIJzzK7mPHOCz1++6bi7e3Gho
HkrbrK9BhoMrdwuTVIpAP5a9ni4iWNf30uKh54vRexRWuOzt0lrO7hSN10gu6zuPCpciOWz8TSnd
casFkaY8Tqv8rp1YQ8X+KpvPsW+pJilfLy2hWg9e1ALa6B37RVlUdcIe2jM7sOXZDHoeODR9RNRF
OPuTaSVbjEWuvVvztE+k2U9nGhfEakHrXyNftOToGeum9sBXhqtpP7eNqA4ilcVOmV6/Jbi1OICa
HzdToUaZDKbVfhjc1xuequa2x5C/yQL+apLH0gTCc5qEgVm/LYBjz8QlOFvLM9JzYA8k79ZPvgry
fZQSvx+E1Bd2zkCnG2v3aQ36KbE9wawU/xVNssx4iWwdviIpGuMIb8+5k81wW4K5JyslSczwipAW
MqQWY2q5WM+pYUaKQnq2DpYOxwcDW/RrNnfehThZ/K9s6qzDKvtwM6Ek8ZOGEDDEIh4jFJx687eG
IGW1m7Lsm1PnNbW/VRsXmNpwZpoG/Ns+5/59AiVUb01N0teg6wZWI8n2E0mfGRAPE3zqc93J8gWz
KlyVJYqqq/KWBkpPfmsLyVSK9ayYDFiteiQxI2SywH9PKvkSbv1IdOdAex7JunP7XjEBfLVJubaJ
sF0Lw4vxwPYHnpMQmaryzovAW5D5A44ub3S16X3hX12vH4mpJ5U1NKROBrtz+0OtfGNbBdbOH1M6
wkiCo63IA7pz1ayZElCzeHbOpmgS1WQcJt841sK5lf9m+mDBYdqV09ogbwsLrvbBfJ6c7mfpE8wr
hzb/IWwDyTNJARLMEHPR8nvXGc6WAPSGyZnBdGLlKtuOUAOGUxvmxgkQ+WAmnJLknoZGdEtDYq7b
7lSVz69BBERqk2Yc38xKOm4HbcGmckd6UbS+pHcuPoy0sMrkR1+I6ntqMQbdFoSPHaYoYx+75ENK
j6ij/CDKKnomiGvdDXPQ5w+NOZMu5QYZktAuUJyN0zLS8VVA544ukRuUrlkPndfLs3FL7+zwi896
r43FexCFHRLdzV9PGMM4XhrERTsdUHDiE45IfWUMXhy6KYtefVUGoKEca7cyZyexdFQzp0vbTqfV
a2qKYVcoRSMuU3uLN8I+AxjpDjM0PJDwjd5Dv3Df06G0v7nGNMJEtpqTuxaenbRgIJhQQp3/zKyx
P86NlV7JP3VfDQqbq9djCoxz/n7Eenl47GXBE8FqW+cFH1pOio5a8+cbG36vBQtzOByFn1S366sq
iLMn1GxvNZZ7JM2WZ8PSeh1p+9C7WBCZxJqRlXjt1ta4yxt//oGU32betcqnfG5luAFuYt+PbaMf
sqW2N40OeoL861JCo686O7kFtUQkOZfiWaGNQZRZjS9kZBnHBZt3H4eMYb+GxfiZTQtxjqNEV5Is
xbbVG/9iGHZiFbhHpuYhzbL2YADT2kZEmh8XC8nLLdx6RlhD4W2UjO5T87702+DszlAhmc7k3UV1
ln1Owcvzi7L9jbkmZGKqGapaweSI4+4zG1tG2dJy7hxv7p77VrUvMjMZOQlDr6d1YIyXBEZubK2S
KRiu0ABgxeiuVx2kgOMQGdm7RmNP7GxNGeBSlzUoBgnoLsVmYqj8QjOYnid/kmca025nExPxpCFZ
niBMQnOYMJA/MnaTJ6d18LuX7nzuIjDj1eDe+kBBqKbV11wVDjNN0argKZMpvjQ4nONzKx3/rQB5
vIdAJV+6yBBi7zAp/gDmbRhE+nrgJzxRB2uiG5Juu6WBCq3I4axYYMWum0e3IiRU8dT1pbdFymrv
HQbk8yvhtP6VjsRq7hYb7dMmRehZohdO512tO6mubt7Ja2i2Y0DmYUPGMOdQ962XXvFDqRC6k98I
cc7bfni1CwhbZNIzSsaP/GMt2uZXbfftjnJlfAGSxK1QRe43UuhJpQpKSaq48OVhdurgSGApg1ur
KI27xs6qa1+N433qAk3oPWAQVe6KqyRM9KJGwsBxC4A/rcz2ylCKC2qI7I88LOxmXw0LhSA2g2Fb
ZtP0whStByOYZ/02a0onCRd5U6VF9S4zRnHMOYzOJXXRC5fFZ9/4FA8Mo8iZjoYvxhANz2sPcSae
CbJ4rDlhxMZaHa6AqhbNYxixpTAZdIKKo76eZDdt2Rk0nywd1F432FRZsVgLcAeDW6ZXY2TGbqfr
S9Uw5Cfg5rEbGZZZyLWfB9GaWwgb9omlYr/EqEerbdDzkwuCiHeccd0ee5na5O4CyQGVW/bd06Fd
be1cqo1FYOjoM2QiBbb7we/q0MG1w88AyMFmGAzzwY/m9X4wA3uH4c3eBER/3jXapNdyg35gqlJ5
1HNKUnDp7gHkjPFQmOtzlEfPXZHOX+qgrbee4Q9zzFv1MtqwVu3wgK0v1U2iRw+i9UjyP9q8JNVu
2JElHRrHdWWfavRWurFk2H7pwo5ZQxd0myrMmvc6D/t3zhZ9cf1lvTOhf50FbdAlb9z1JbN5bg2B
376X5JnzWMNRRNT19L0qpPXcpP1nHWUMdaVIdy0TmIvtsnKLTeVU5PrX7KJGkHRny03r61TMzgch
DQe8UfPJ7nivVSlxI2dTr44MsOcHvwldMqB7BoYJYz/SCwV+1EtKQ7b6c/VQEMUbF27dnmszaDW7
hGbgOW+0PwzcfUQPoqos6Gj3dGJUYPZ6XqxQbswbj100zmeJoTGMJ/KLWaaUTlcnHVrJg8MjaOev
OWGnjazkq4Hv/qcfMHe0JYu9Oa2WHd2wvuvWddoWNxT8UPfNae7scxUUHZeJ/+a4HRnRzuTsltJK
H3KtyClVuKv3yiHqMiFWp74fUWDEiKDvK0hhPzLf/ChDIV4jyZisS28MeTK3vJqpH22Zf2nLKLjj
hnvD89ffPPGLC24Nnkns82MzKl8YH62UaWHrYJ5V4WsG7G2TlWuQzEORBNN4dEwJgEo3dxoIE+sC
48vUd855Khnf0S3rWKS3dn8ku79vl7emYP0CFSwjYpuPHbBj3UAn4qtGiBZ02n+a7ezYYjyP2eev
NK5rIgUB0kH9AifjRVVreCzw9R2pLU6LM78bBOLz3qvBeMyK8FoV7b0umi0j3osjzfe0ac6hMuPZ
ro5gBL4Uc/NY6O4OamDNV+FUhzBKH7OxA9ANB4gYhCkFsEMAvdH5x4Ja1Y9NPZtvUc00dDRcpkPD
F+1jGpg8w9x1xvxMQ8IUoJJ7X1N145uof6xMp09rsTgEaPvdpIF7Bu73fIYJRs0VBYkx53Lfux6B
z7Ig5HvH6Gw5zYaD51z37Zvm6NuvaEOTNQ+dtygvhyQTa5qwsrtNplr95Sbgq5Ny9FiaorRm9t2X
Thb3S0HYaBgRv16kxWX2NTn4s66Pg0QHhx61fmcnTt9d9d1OOR47I2S8Mc/ie5P+cw9Qsz1E9HZj
DBDhV9HOfAhToreVK6UjqEROyV5UjyWPunvaVmbDXbQ0e8tP1/uJs3APMenEA2t6K0YJD4LN/WYt
Byb/dO9Y20T6aiqfAldHLBoH16WxKE2mNLENK5FI7FDvoAfwkDKmvn3MCNHVB1zRWUzaVcmXJNnF
AUTbF2GxkngYRSPSPo7mxMo0BJzWHLoXFNNrAuytPC9Ov1zoKF0yGRmiNrTTVWwIPX6NWDd+llIw
TsO6ObyDvZNfCIWYWTFZQDDXejkzOW7MjedJ71ivVe5xWxDfahqGBf/A6y88qvVLZfTdBfPe+OEb
I5BOmlV6es8a+k/VDvNpLnzxlsumPxMdKNkPL7l3jNhN7xvTJTO6R8mRJVPeOlReZpZzUIyyBpKE
xztecxwxiUmxwRBm0dYTo7rphWgkWAdRQcAjateouSyzZchtNsx2elKZYygYHm5X71j7E2NcsLt9
qsKpOIVr4N4FIdQWGmXjaCzgR91gBpHm5oqRQ7OSHpWnZ+Hbhs+wMqtPqZm3VTJFRngHnylkpbLY
+RbrYvgKsYCOiB2m5I6B7PNarX5JmgAH8aRU82jNluXF+obKs9fIuqNOdI/MuQ1BnrFEKx9Jk7pM
IM8E0VRpf8uwVyJMdtEcVJGNaHMIg5PZBs9VFTLP8kRW3Hf0rufcU7DUDIu1FR0waEiXB6xp7v20
DH7ZXZk/rOSisxLuWufqjNyAyeQQk98HfnULIMU0lQ3qWrScgOzoph1hD8bGL3M74YnN52MPiVqA
j5drd3qc0obFs8iUsQ0DvTw33ihf/DTNDqCAZRxG4bBbfS+9hyDWHtKbhVS+O03+5ikYFhL6ZBx5
5vQEw0oegOFZX124Ew+w14YNtdf03kPRw9xXGJe26UEMlab0kxbUwsM6iPxp6cf2cQL1YOcM+bZM
B1sGVKCJ4EDgWMJFkRcsx0h/LimR1qI8N03pPyi3DDYBwIwgydBo/9CgQ4/FIif25a7FUoJDzFCm
8cviR0xMrxCv2JeXHeeBc8w6gG1lVjsC+MAqWKda/h2sC4FkIZpO7VjTsrSd9b010mDDBti7mOwY
TqAdm/ulVuGR1WK2y4Lmu0jbpyo1ZR239IlMY3kNVXoFEz7JFzA6HucX7EO3C+ttZ0W/+nJdnwsb
ousY5j+dVvVnI6iqLW36chcC/oRxkIXPrNrNLyIcx8eFLdBdXpWMS9N1YBfCJi0WZhk9OUag3HgM
iuijWmvaJoJL6PKG2n+c7YbB1Lp2XWLbBQ1lEC7NQWggEx4xPD+5/lGItIP72mdNdhhXRzCPMqId
feghKvL1MHqk48Wh9IPdZEA4daKGZVxFSh4QC9ZH3gA0FkxDLe6baEg3DNb9RxAr7Dxp6NZ9UOcE
wINCAPCgPCyyOPmYEFZW5h2ZdFkPdRPKh7EQ4z2YCXlXaOFobkZEAWSGWse8qtlIaCS4eaX6X7WZ
i7fR8JY85hssWI1oI9zKqn6BgGK9MbJjvqake4FIRIO4tmorNXKiKqvJH1dTcMlhjl8Bzky7toPq
EQ7e+CNVbrvpcqAaq102FygY6bGCg3Na7I5jNgqGL6O3NvfOUuQbRXZLYtaNNcVlz/PTMWsWGzaV
nF6VdQMcPDrCXTZ5VDlfZFsuN7xekOg2VK+B3iq0DBBUhgc/hZg8om4wW9KdWrRQWzliLEoqf4qY
u0V8ZdQn6blZ3WAzLiYAgsEJ8nPlTtXZn4ZlQyRjgfTh1ipnhGqlMJNOHUl5bwwgkdRkBZs7yZ3C
MOeKrDnHcKLKl3V1huviwUoG0VB/s+ju9plc1de0F+EbOfb+p1t3t4IC5juKtjkJZ8+Cm21VMKfl
i+5rxihOcw2XXp3MegruR3NlqpMp9852hxka9ajOSy+NPSt80vqrST6wI+CzWs5sjZsAWcCR4XP6
GhTmvC9LsxUbyjCDx7Nqr+PK8dhZDuNXTzfjtVdB9CEyERwsRw1Z7DA7ArVcFk9Ox+8FdT3w79h/
6EM0WPXIRd7pi53ZoHQkZwew0yh3PrFUjxuWA3cR+GgmLtCdEU/cAnzt28bdKBfvNE7UmUOv2dNo
rx1jgo28ZwvMZ+sazXYyuvR7WUMa54Gez58Suc/DSAMfbqzKBGsHXF1tG7gXCCp/DjVliFiX5wk2
19xZ04nXcc4l47htKkgijUtfqvce2QtWnGxlTuragjSnIYlom7eQ29q7uWE+uOlqnBJeLlAAeJR2
92TMFPcTerEthky1dVR3VBX4pDij/mG37rpoJMvMZc9vhJZOuGGMv0t/sm+C1j8JXrH3uEShRS6h
y6H9e8qphBofLGqN9gzDe2SaCIWWNKi+VsvkvgR+r+tDGhr2Y6dSdUo9moWtU5iE0zq9rA+GmUdi
S7/Bod6zoU0w36YnS1g4oiRbn8we5sM0ZGzFKKSeIdCsGxMFbb77g8z44Z/v99+asX6QeTP0//Xv
v+v+8dMQTeCS7YxjA7W695snZajNOed8zQ9jKjKsgeR4HfPC5sQc2AXukOZ0WxeBxVbSfV7CcAT2
OHboEf93AvPf38fv6aA5iOJZmtrfQ/dxklKIYZs7ffFPy9L/F5j/O8F1f/jl/yowB01Z/2zyv+jL
b/+3f+rLffTgt1ggYm5v0QDIrP+vvtyz/wMN+c2UYvu4Q7Du/Y++3P6PAFMAOZpgpW4i8D/oy9Gr
25iPsH6T83GLafs///knP0r/23/+43X6m5+J6AVcnljd0L3yL+v2Mn+0OgDxdhqQONHWbrt+p102
OQJrbbJo7e21EuP/zo/yj9e7WbV8sh/cEH/Fn18P/EsE09ZDFVoqBJYG4Syb0Mg4zf/wK/y/3H+3
DxaG1i3VipiE4HcLn12wITUIOt5WJh35gdVOX+2Vmwf3AyEz1l0hjVuYWnADIFqln1qnqoxQOrJF
Qhz7r9/Mn2X0/IQuKAZ+d8u5BZZg2v/zh2baGDJ981MK9rU8hMrKnsnVhoq+QCH8m9e6fYH/c3z+
47VuXlMsCQFmUDv47Queu2BUbLMidhGzEU+NMh+QYiNgn6L6DUqRODdizR8Me+p//OtPad2OtN9f
misWXw7DW/8vVqfChAtjUWRs28DSlwp40ONg+d0de1LksNZERE7MhH0+TenUXwXfM+KIlL57hn9J
rBlI46KFbvo3b+vPD5R/fiOcm8HtQLaISb5ZcP7g5rHapsBP7CFgBG+3C0ue941DJF0I6BD1EQmR
szNHO6fL8g1O1nk/kI17pnQGO+vSvvzND/SXO85lWmCS3mQSx3oLcPjz22lqL2MDzg8k1wURZFEq
n6lR0a1RomutjzLLeOL+6+/gN5fR7QKkc+eAIXafe+H3XIGhrhffXg1ec1bDhQAPZ+OjDt7861f5
y6VHVUDx/I8AQDwrvwc3Ao3tQWTN3jYQbefcj9Y0iMfWLMcGTpVR/5gNYhSOk90E7UGWda/+5lFH
oMtvVyCHSkTELZcf1UOAFfTP3y32Obqk1Op37FB9J6KWJ+wuxheAXaIr+/FjImrznV2d967AAr+4
pcnOMlqQp+FwbOVHg6TtZ5WlDPErUXvNtjXzcd0JDELRJs179CEpZlcLAo8h7Gtj+9VVF0qLbVa6
yzPtgKlelnDwH229sPausVD8YoA9D1eDbYYZ+z4F4ktB/DjCznlWptqGzbh4L+a0dB7E96Hq1oMh
yh5CZocabxOoqSdHhqVOS9npRJe8DeqB8XkJb9r3mK6Q0+MPD0WZ53zFS+ZuFftwQeVjOiws7V6k
N6mzIsaT7ZjvX5Vbta8OEoJLsMz8PgytaxV9r6XPAJ2hVeNEZdK1RtA8UEZFt5jJUqOo7a3BxL1g
T1MRt6zPfqUmH/pp6iZvOKxmX/UPQlnrr3pp7Rs4pBY/lJnNxs4REFu2fViF9DGaSR1M0XqAxEus
goW6ebDftfsPJl4q1vfcHlhTeetozDsOknTddbodvpWEbg2cGrUY+eLM4pteDXZa0qV1ixUkpWyz
sC9BrBPaRnj2Mc42sQaBBuBecRjGtXLy6GzmTjecbTCKSN6NaCEMbGV3nqyGiXCmF46qmYVMrnFo
PdvY1aSiLujYNS0IMF3KRub8VGpEsY2oYdoKTR5pFCA/GfHTiw8Icx1HUX2myGLS40JuH9og6U+/
OqA/5peeY9Gnu/HkTOQzinyGAmXnfLOdG52egE4tHoRnSnPrVF3tfWFHUIgNCzdhfl9RuhpVwhKq
eVrgcVpnL8A9dCcDGxjinp9nLpKCK0O/jXx7wEW8gUw609TMCGItORsMxJkqas6rzpwe7FnAIdRv
Fwyk7bbqh8nllKwHyKRzylU3uMMNX1YEkNZJ2GL9O5Zu+iOYjLw8lRVIvc06GQLWN097NNtGVHib
uZ/CimbJZrnF7gzRPPkLRbEFrzyI/Yo8DTpxX0GM71lzRUlheXWfdG6RP1vkDd2RFiz1ZiRzA02i
52RBIvPI31V1iNo8VTPgtJC1Rrll0mOiTY9mcM8WHd69xErUJHkjxiNHqcFnuRHaNouqsN044Vp9
UPr6yz5SZVfs1rmqzGtnCQlywCrsc++vIXco6Xc/C/74KFPH0jElgmVDf0O0dVlE01jnoTFWyfAF
/Um8os+DEU/zNb3nTsNmM5wCnX2fGzz8iVcQoXhYQQw2+4nhIRh2PABIzvvZ2LN6EsWWxQlih4Wc
KHwC4EfN7epomlc5ILe4nWP6ostiSvdZ5jj0KrVegK8H2WwfurLyIQFXGH3KoBGILceh9TERsdaG
csusKe5FMeHeGD3D2lYp32zSlKXN9KSSTuJPBEhiCkHVGJuezADc5mb4dc3y/L5iqKyYo+UmAxYR
LoiP/TWVG7Uo67NKXfuo8xXldlGi4ZSEv72DpXOcPZsGBUvGGYxfhpzwifgkiel7lbE8RABPEtd9
llmLt9OFM12qkvrgqwcrxTxgFk4FQ9LMwxOzYocrQ1QOdVgk/GgT5EBPlU8Nq/uPvvbDa97kaGxQ
kk5BXEppj4lmYjFsOunmr6G1ouxJiaHhIEN1IZ8YbhQdX0eaQhxcw0HEgwX7+BIU1VCfIq3lM3NP
hDT26rSEiQ/gKFjtW1WeAIyoWlRYbVvt+nnltwkb1E2XCXvavDf8IEe9g2Qy2vZNVb0RA2kvG7B4
0/MCTSggsNMxfnIsR3TQYLpJVBO28xkxB2b16pl+v7PywVrjzHSmrxTfEDwJT3eaLcewNZxBrTXp
oZvXzjisLpqoI7x4IU+tCDrUkLbNcRMHq3BL9v1ex1QM2BdC7tE22Af7Lfu+yJWOuDitMfzMTKtp
vzCpIQvVyMrgsfOjdsW5CHb54vfKv2tDjXC6cmlb444/nsK2Yjlee8oc4shuil+G11ZDkt7cZIis
vPCck04T3pm5G6zGzvYRILTxSBRJe567Ne/BLc7Tmc2rKuN6aL0eQ9Li/KgZ7njxWI0gKHNOPxxe
VepjMSH05TDpFjvJEvV2HqPM4yOW7J+PsEQR/A6NtC9wL2TEo0vm5gYdXb9cA9im5nlJkYC8DQYh
Xxfl1kZ1j3gCSHRWRUa3YXkyrYR2yKxv7GtlzFDF3ZZzknlubmG/cgdHR9FGdEMBkxVsMWvhoWaP
2CfprLGSEgNSBOHGU8NofeVJgS6fbPfAP8uuazGjMrFhd9FpeLlfgbh4JS7ACZdg3s52yEzKqo81
MSkF3Ec1LD+WoA+aq+Vn2PkGzD+KzbOSGoX92Jj1abbafLxC/jXTjeayfetannuJ0k5TH3NYvDZL
sUI/dd2aLS+D8Jr5Dh9Lajw0dt4/BFPGYhJ+pZOfwNB5d4yaqgUXRY7wD1pwnj1FxI38qse1VpdO
+tGwseduyHbr1FYFoi+kQj9SWysk4RXUya8dgXZzMiP50A++cvsHZjO1+DZCjnrL0UEWh0ohUd2k
RjMiJ2HnXm4cwS3/ht7N897bkk3NLlytldIw978M1sz3TAB2GuzM0mIpHJVNeGWxEdpYpNqM46uN
MlQ6arCLq9Ut1VfkWgw7PavnTEnTNCcOW5GvliC3BuJJQmuK7wmpH2ariZ0czpQ2+uHmxfQyl1Pj
b3sjCh+48+3vYMDEWa03H1dFvuOnDYj3MWqL0o+N1OmeCgXLmZ5wVfdF6gftOZuLufrpTjL7MkQ+
ZqVhrLL2okfIwbGJbo0FPxKU74stqPnGMqioQvjk1jfdkBq29fN66J56T5h3hR/OSzIYbi/PVmcj
+M0JGDM2wq6gildOyUobB0r9mJsTymxYvfTmIgveTDCWBsqrEHfsjR6CsQ+8GwKv0OzU0Vt4tiP5
CjxssbBh5ltOm20khuqEl3hRKqwkyEygz0ZQGigFOer0hooFe4cdTANb/jDNq0NZuCjcMyYRUOzt
2os46x3xWpUQ1NBA5frZGJ1uxm0jyl+oiqENq6WWn5pty9di9CNi1HnkseMZhOVzv2S8ocwsTKRB
Qfch5YKGpB1s6+sqWcEkgVjFd1q1drjLVqqzKW5rHXSPkYcCbz81cK43vsJV/cb10Iefpdt57TcC
NezxSO0YISnp0imjUC0QaBUb0FKFd0R0F+Fww8LvLYe8Iqzng9JI3rNSZ4mO/UL0FOmVEz1NovTF
2RnL0BoSb4lM/HB1k6b7NZxSlwOtsr3OQEVGninPSDKyf3p2iwcsq4OUr3qoTEDbwVpexDjpd2PF
n7DLNTIfA0lffR9Rrn43crsbd6p2ynInlrk2Nx2rxBfc9LOzIXZiDhNncTGeeNSvcgt0KxTbwKp8
hHfLMF4LRCUoZtN65FT1WajzP6/bIG6NmyaMtiv9yTIKX1k599GFFRuMVaRf5ojpK8DRbTZp/d/s
nVlv5Eh2hf+K4WezTTK4AvZLJnNXpvbS8kKoVCpuwS24BMlf7y+r25jp9gLPu4FBAz2tUqWUTPLG
ued8Zz+7uPp3GXhxbr90Hb+ObGj9aFGOeCf7ZrzxsHGuKcBY6rWdcgxZF002vvtOTm7AdEMyGUGX
hTi05o4ad6BxPE2EU2E56KWv+q3vkTGIqjon/9kGYvrB/q/EDVnnUDvCq3pbAU3NCWoTYVjVYh7V
2o1hVyGAdzSlk2Tvk6gxW//T5DrpyMjyKYdO3ndiZYdy4gGVLL63snmaoWDX4Y0T++R7MaEJvRL1
ggs/bzK7IdXW+fd+RvfOnlrDIFtp3+pfxJz4/rbWrLZpg858by1KrqZaZ+OySYba+urryiHZU5mY
E+opxyNs92qZWZv2i3nsDcN5Q+0Tzj7mc3xJ+9T/6dqEfVYWWdBsnWPZuMNkYNobOqW5Phan8W4G
woATqNwkTw9zNc4/CWNxq+lENvHXJm2Y7di12C+shnCtBr0BFDWfszlcL+y7bpbaCopt7heldQR0
PHCK15b2zlmfSv8AWw+fSV84nX1VlTsAhpTnFONmdFp2DlOPWXVNunnmhme2PUZAG9rBkoGFx5Xh
GxSm85fDqbGMbGu3GhYA/Ui4QBKrSF+QQlIcyZPLIVbiFeSNVdnoRDG1yh8ix69M8Mwu/B02+fFt
zAtTrCs9Lt+rKR/DiEu1CFd0PZORbTvSt5EJSFHArjRRAIWqhm5vEzeWP0rXS6pPUwaTPHiuMt19
2jqpsU9z2p1ZBjFdbyuXVdgt9yeP0Aj/h4ebqxjr9S894/9FbagpqE7/+p8y8X8RtR8/U/2VLX/m
pfAnftezLfM3BEYHJxGJzCuTEIXrd16K+9u1x4g2ROI2MKRAi/1Nz/Z/Cyi8gFUKygo3/pWp8wcv
xXF/g8EHbCRgGqJ9A8TJf76yP4Te/03QRgb/swjEHVAA3eNV+KhefLu/kBJFxmBqZbgObGdJX5EN
ijUByQRCiJOnNbdD8sNhsaj1aCN3jKmPUVAb/l3ZyviQLq1JuPzqSbSS7hJ22FZTDFMNNmbIVDiy
YIKGBDRlgm5UjWd6YMlUg8Grz1UGQiCDknpmz7xxiW4emoQhYVURNzlOGSasoMB06RkNLmN7tPTJ
xVqxG2KvOOaq7/Hv1MsbWA/85EQjugOZxPmUjMI9Wfn0WIV1dp740zvBvTzk2xLISmg1f6XCe9pc
F1Vbu2nupetezUsVMVU5jtSJlGmCs13nnPCFiApnQMZSc0gwIc3cXWsL0rZEn6b7vMEX4ZNnw7gO
Zqx3WocbUt4c/b7XO5lUYlsyI3xqOQ1bJZwv1cGeNBnB10i8ArB5mB89iTdAGxKNSqjxTO/9eLRk
WzSrihKFgx6xpZECCcjyWQJ1ZpJd+kpu2/huG0sfWQ0prrHEvONaGeaurnT6lW9NxtuCBva9HHL2
q73ApVATs31LLHpwVDY3j91wlYBYYu9Hmlx+MgQk+6IasQrCPOnSYd6PdVUd0jrGdVFVYtcrs9oH
ZdM8a0Vr+KDc5JyIxT91qdu6KweiyZ6DBRkAm8nhxM7bWg+NWggWhMZFZKwaSS7XO8w4ZMxrhBfO
MSA7VouReZyrSQ/WM330gGx+1knrnUZFPphT9HK/cHi8536XrbwGN0g9kIYOyArvwrDrTuNClegg
Cu/oFaPcynGq9j4JNexmlXomaKCjuLMK+DaWvWurjvhYEiCzBLEbYWy0nhBjpB050PttRvyrShiv
GvSmWTH8dQLLAdbjXdcX/nftE32269rlVyfNyJ/8l9Au2y2WsBpZIe5AGrT+0UlQwKoudtegJ/G1
4I2J/BgwVlG6PHqg8BzSsu3pQnLzFZvVXTmO5jcaqIInx4tJTtI3YaxDM0430pPBph+8cUNay3mt
5ZDuVY90u3ITuzrFIXPECkDAgLk/WOq10+XWayrTZTfn4/iZjM5MbFdg2gw0hzM8qtYh6FwyumaV
pZzzFGKJxOysKz/bcJ6voSv4brwO54YtsV2IzQAtidAx7+VI0sK2SGGTcVy5cnrHmWESfE+n75Wd
uk/jot8Lw1JraUlxsdR4kslYEjiyrJ0wXOs2dFS86eRs7LRXYg9qUhM+Cr+ifvSsc9tOLtGastkT
M0rR4K7J2BXjf8rMNsvhW6tDeLGxbQaAlIZXnMTLsz2qJkKC1Fs22ltzmoDV4BWObENR12UVr3XQ
mRsU0/iFjypMljyQ92VKrCQOfZw112AKxvNhtVBxfjs5+YPE4LOa+ynjkAuvJx6GOKJ4Fft7oafh
0kKJHAgZ5OPVbNsW3zwbAoQI9HDbi9H/agEqnEhIwUa2vE4QHMeqItpYp2tyqP0NvAYOJDoxAAUN
MGqZCHXXRpMXVpe0aPNTipYer8xCkZ/hVBMPZOa0ms9pUy8/Wh980MopEeYaXGXryfHoRApwwVqL
DL+sGH9ZyPfD6z/39KqW+oT7iwnQwgEsi+cCGRkYos4VMTNjKPUxwEwf3mZMjgvHnqF4afmoX2of
xhHyaLXc10ZFQ69yIhEANOBRhtcIUgr1exqbFjkip3qCuug0hDeSapfGRdeQI5w2PG/SVVYaeC4S
HeFT7le9y+1OtmOzRNmI85zwzzdY3N5pKcr8Cdjrtgx1cJNohf6jatQEm0sX/2S+m7yY+SlOumg0
wuQgHNatCQURhOodatPwT0VhMX5iTuGJNeTlQQwz1gHLZpqbuYLSCXVB+pDpXCnRyVS+nDMvZ+LL
StJKXbblmP7pFeqNaO8BPfAVK9jFMdNHz8C7gi0vH7bEHjm62hbWTcQC6BRF8zHGAnvRXCc37jUj
gbCn9maGwWQQPTvSZEqsfYOH/ZQv3WUOB/FqxFayAeZbHtOAlZmgFf2JuXp+z9oyYIb1pnVbDHKN
Q7brV3j43mzZvobjfCl0eBv03KDUqH70qlXb3h6GmhvjhruF3uaFP10Ww3HWCW/rQRIm7X07BaYQ
3Av8Xlvb0N8rbcQvfYfdh0RGFiXVsvDYDoGsEKaCmxAyxWMhcw5xzrPRYDP3wM45uYUIT1oW7sa9
lFlAVqm4GYoEXonLA5ijK7ngPVkR87EZ/eKDtrOcJAcJWvK6WQypryK4nhERKMdBvsxxgfCD9rgL
PHAeZpfF6zjw69eh4TARYY7lwOvXHg1cjSDS1TRby6uyBsu38E9QDFysP9K+DWVp3iv0PfbjvNRb
4mYE9LzuaAf5fCTcEX+rR3amJzIO8m6K409La3lUMQ8xr57uE98Sjwa74Z2eFpK6Xe+uYAz6h7DI
rqcKN31rsdKGUGuE8VbA0iKaHk/Vxqzcg9/ydOG+HPAPMBpcmFd5zZ1Orj15t8VsznqdSAuD8bT4
H5Ut70ZCU+OWsWqxAM101Zm3OG5JKMzVnYbx/E0U5ktX84maiD6ts1HWhP0mUgFDIre1apIN7irx
DIin3ift6LK6YvRE1nVAJLSKIYLQPwlbyFzea5MFPAcboU4AFOKzZ8vmQiBhfFBJNx2srmij1ECl
m8sAr2AtsPva4WR88hqxOVnmFPBcIZx8SVr2J0kaGNswYQ/bEXLggE+oOinjmyX1ADNIQ1g41ST6
OES6dD20LKPCId0RjKBccCzPOsitFSJPmBxBvNRrgzUNAsQMfKUYHEBsVzR/PVLct9EExN97sF+Y
269OebjQxZp1uP+jstW0D6pwvtRxw4YkCRZiDJZ6yunj4xFizfY1qzSttWW2dzDsmp6tk8emhQ87
x6PcE3AlZGy943coetxaeLNsowwgGCTJ1scu9UjJIzeuOvYMKoO85tui8vZN4c8wb2Sg4y8p2sF6
TONqIujX+Mu2Zkkco3z57xzzWEhbU0bGtkoyY935bbVDpQ+enbr7qYTxs+4JEeowDqKg9GB28dgn
Mdc35QeWCpaGmNjaXeH24UU5qFjgNYNvi7cYOd11YAt829pZQSqZSNL60XE6Ug0cGbbtWCwP7FAS
RIRs4YWDWRt60B6zIi8KqAeGUGmXkeNO/bbnDaco0HvhWDhvJ9eMt2UCKQqAS/4VlIsfUaMhDsPM
k9T3imJvDimAcWNq9yiQy3MFDwAS+Hvr2C5CfVWsfZP3xs+KmypkEsP4yajq7qzyza8Qof0su3Hc
BXoL+ywgYuNH3ruXvOjVXSeL5MCccq+cdiu95qJU+mXX4QaX7ENrhl+VXB7od/sU7GIMDGB7onT2
DZDmJ6IOByn9uxgr7GaarcO0lN3Kr4BodK3BnTP1DirxePZMybThRsiCw2Wm12YknXRnz3L5PuVx
ym1Tz4xoYZ/n2zj1uod5aq1wH2e1bg4kDErjvvZ71783iuzTZ4K9tw3RP+HNE8Mq7T1crvac3BtJ
Bz3LRAhiySih4YjyMS5h/C2sr6Kh7YNj0REx1YtebtHYZhZo4TW6gY/GOwULaCieepTAuomh77VJ
D+A2lCYqp6dyoFV8CTlW+tLms6kbYw9AKdsHDXLNKpU8XUvTSQ9GIo07fwFVtq6Hfrk4csy+TEcl
HLnIJmSuogUohguIjdW9czDZbXClliuM14vJzVh4O5JzpFOnnSTIxO+T6AFwqrZMV+Og0o1gI860
1KT7QscVm7J8JE3AG+xm3H949or2lPf2L3rCdC7RSGedvXq1wy8COdw4VNhsmbUBCMTDtBbkJSkB
mHPrrpl5uOZ28CCXvoqq4bUqE+Kt/vBYZou58dHd956I1TYIUEcT1z/SkaCPqWBjoJUc79PWvpFO
i9Y+LBsKHdsXimXEQ1vMLGPxXkcActKz1+IzdzSZIGTtcqdyPzmwvr7yjMKFxnsvvvUxIZ1Ta7KR
Hz1n50pWDXPut/eIxN5xsbU+DMCQmCzYILjZve+O1o3Ta+Ogm0We47kld29WYb4BUlAW2z4by4el
n37AQ7H2ejA1+3eDyptZJGSes8Goblw+dqSUu44ACC2zz76t+cjSdPtgzbp4GSZZ2Jse1dbZaG12
TyqA5M2ZKnSu36D06QNz+EeRJfcYfq97B9ovN+wGlii1uCOw/vMI+JRqnTrVa4LD7WIZDlfbmBjj
jVuRo4uSxnhVdcC+pcRK28XSPAZWTch1XDiwSrEvgqa6a0flc4zMk7tFU1rFHa58cN2l36bKXEgM
kxYqCQN/V6O1RHlvcNnNJmDKpinrF7d3Abv1E/ehFZnulXMlx6y1G4MMawNquHOveBzb2Yy071IP
t1xd0CjF5yx3nrgYGH6GfjaP7CFabPyNg1d1MtpDP8TZxjfnmudzzvubtmBTOX84158lZUMxTbfI
wsEjVEhmQhY+wWvJhXGCDEWihwEDriCkNMEO9ilYiEX5w2R8Zyk/r7uqy35CNgtePWPOD+iu09O/
1G4JrYXNC4lFK71+ujrQWbHYo/lasFLMDyvI9elfCAXgF4bsvaKPYNybOApWMzG3S5N7lzwb4jVg
2YRpIbvn2JlfyLPMv3eJ/EPi3FNd8r9/u/6Zz7oBcpqk/S/p6G//ds4+Vd3VP/v/9at2X/Xlo/zq
/vpFf/rOqFB/vLqrYPanf9lUfdbP98OXmh++QFj9/iqSr/r6lf/X//hPX7++C1vhr3//5896gEHO
d4ML9WdwsYNy9j9Ld8/d96//hnZ8/UN/0I7Fb1jgqBPFcIg13buCi/9Q75DvQgr5TExivG1XHe6f
KmqE03//ZyQ62shYkuBjhPJq+fynP9Q74f8GN9kNAwD1Qpj4v/4R9Y6X9XcWwitwmF0pgG8qAcne
oWH/2cDVE34OUiHTfRlnmAsAb+34IOgdzJpiU3W2/aQTMfx+Kf3JE/v3Htir/fJvvsVflGN+aGy4
LOzhjv21WkVgjfRzx8/23lB6S9SOodVGS++h9tdWEXPSDC15LoSNhghSp/MQDeVk/UPuud9fhS3o
OMI+aYMd+KtsqScN09XMwc+x2a3FVRQgYMiNed175XtpEzuGsPp3F8cf6unf/+gWhQ//5af3bRxw
vyrhaXr6q1E2AwY8Gy7UXMPt9fNAOG8OZjE/jKB/Ft4Hcn0eNyJ5iq+5v6xusEm110igbw2UMl0j
SZ8K/cR5R7awX1iON3qf5Yvwnsn80Z2Ej3loIstzK7VP3dyWj27hDfYNi19yk+1SRaIpqwua6ZAR
9wdvsTIG7w5j56X9lc2MmdrtiNgbYKD4Guk05kG8VI7J3reZeW5aEpMa712bH6oyFHKdT9fI6JCw
dLluoa6LHJPcIPRWGzJBmFZfBfVZNkIdp8rOOyxw4A/VoJMvepNiHkAkXA1duFGOgLuzl+KuCYe7
UF9TTBzK/WtuFnhf3DAo9o8KHx90BqjP2HsFFr/K/CkNxrZ5rB6Dazw3caSxjxubI4ZJTmWM+Uty
P4dZs1TFzm/nX86SW57i2uX4MrxZLYTfOH41pHA3uvTsXXhNExsE3lf2XPjki4yfGHfA6xG7Jco7
2qW/6rygOrpCet/7OThCLQzZ6/IjeoQZv5rAcz8RXZuIKM1oPvDQfSmvQWmIWCdQs0O+1QZVHhug
cqxqKhba+0FiMzgPQ1XfkrVvOVSNLXF4Y/5aSGh2Bx0C216x74QiPIdNIu94vkDDMIvevs2HEd0T
vBM2a+Tf/MQX61stetcCZjrDb6lnz4HqOAdwxQJ03SNoce3fpr/S8n1RkEzi5MymTU1WAbEgHsr2
wc4WrR7pQzOnvSzG5PsQGt3IMYmOsJX7ixWAKzFbk+4ceyZk7LDr6Rd2YJl0M+zdyvbPxlTnOAiy
YRpOyQDSIAag/pAWQHahKGMeWhsxKAToPn2ySW2T9q/JzhgX019EBT/NapJ3beU/gPnwxN6v+7A6
TGOeGNtCtdZnOPnDs1wI7bAfNkICYTXKwLrRo2uuLdQCdvR1foVMxK3l3To6mHOQwb+4FEGZLm5E
wHcev3Mdax+hnGYwtDmMANsY8Uutco0dbzOndfOAFgYxw/by6p3uCySuKW9g0cRGk1s7J0vnhwEF
1oAuXFnN09ibszw108zqDMQOmhkjNRxjeFV2sPYVNuL12BmE2vMg9aotkfWaA/rgdfXRvjJNgHiA
N+kH6g3hENIyxsHDQ0XDv4dbrsa01D5mSc6cLxoltsw+AFjSXjoYyUoJ9BpIQ2kezB6QIp/cxLj1
a0YaXkCHcriUIog39ILYHMZs4G5rFXjO/AbPz6MGZ6zD58krhHycFiKNEYma4KmtYv2tv3JsiIpO
ODUqBstIsHHkd8yGw4ayqrLijQ90n2PUtd3kZRRMfMRfDbTmTqVBuC8LUZ0he3POTnLOUdzk8857
HBoDKgAArNncmOU8+UeejoLsDg658kSlZoej2WchTVxTl9FAlZWMmGCt8SlW9vyZaVSpk1JYY9Zs
mKplRVzBJuU49wqFMw2XbS61PomuSh9coPTu1vACWDAO5tR06zYKbAg+uTmqTBwp/CYztjWMDsPz
nLuKIEVuD49dVQT9ysWPah7wchX4kJYyr058aEV8ozNMcBsO0ssDbHwtEUWv0Ia+mkKqYqeSowTP
DX2EE7vkkWPP6ivEoaoQX1LrFj+VO+4MBzZvNHMD+jRHB67hmHnN06wcq/zRsN67QN1uTfLxveqg
mQntb3zHHz/sKVfBUeWw8VdekNTtKhEmhFO/zGdOW+AoCLnhgSc06JefvpDhfW35HTQFM0yndUOA
YZV6/vQBW6fpV3Mn0w1HVtT+keAUVNvAeHKtxb4z4B7Vq9QBvVJQHJj+0n5MYOozvOU2y7yonnS3
5yMUNgjUhG+O7IlctVNJPg33EiZBfbaaQi9nRb8yBJAGYCaW6Qyohe112S0rtEruDPRqtWZdlRVA
4gR8irnPnWumvxl4C/JqvitQqm6Nvi7bVQ2USB6wP4c8GMxrbaA9ceFEqe74VRu1LeodsUY8wr07
tRon7hzfprmpbhTolOSun7N42dRESHaKF/LOfTO5taWsM5LL4FmBU6TOSvXdq1Mvh3YqJ4hVRI8h
N6q+em2oNWhAH/ctyU4Fj8Qds/opTwS86s6DsV9Dv4AhF7Yf7YBzDf+G1VobWGULhUODFTz0Q9OB
NeHWLoV5Y9uWupQmpTkvIXo4fDN84um2D+rhuQDHdodhdRArlfTe3QCUBFBlCnRupx3YMFHrwYLb
GXoGEm8bM6KmmAes9pk7Dxeep9fBZ/Rs/1SQM4i3bTvj4dWANmm/KCaFTN7A9yHOL39wfNV+RMEa
xX4udxhjXTlBkh0UGSx1MoOqS48AZWf+Yz+udVDYQKelEVxQ06YHTGGZOgWBKtKtHnvRb53Ckcux
ptVhV89OC0pNWkqdIY8sy1pVKohPIVNgd+ggBTAXOE79Y5jM8SbIjXnaD0qHY7RYrXvmia3DDSc1
/6MpANhEc7d0Bhc5WsRl7LP4awhGszwNWT0FUddakPY8NZjttsjDRHN7sPRXPo9JfgPUQEIEABgz
RPbAALuaU4uQAKZ2eY0EyGRdePqrGjmaQxAaP3vfvU0byzjVA12HtmiCdxyUa3u2XnpHbEKXlDlQ
AJKr9gBNLcSqg0NUIkP2R42zfm/1HY03bYvi6eH3YxMmPB6JpgG7FB9wk98ssgs+KCeOVxoHyk87
DeNjodPq0Oja2eP9YkXTYy6rW90gX/fWRVRFD7mlVNE8tvGzEcqCra0Hkobnnzg1Lew6JKaxuHFS
af3o2SPS5UBMCBIgT2pkvq2NKvSO1dR8zt3mQavAJlpRkCwoY2YEbY0PS9hdGEhpoGjkTSzEe321
WMry+okzGnUYi55F7EDDSD4n9Tp3iMO2WZ/sMOse6V4y90OS+NHssQCXZKD3qdlnJ7+nxNvwDGBY
oUEkOsBNKoPyljGojvouV1vHDB5UXzABdNraeUkG4SY8t/h3INwWR9eqdkWaNNt5bt0okNUeVWPP
8vfkDFB/B0e/soGILzCPe1ZvIKCdntu7U3b5RkwqPGP3HrZ4nMc9t4efQ1gXO4xc710SRmBB4r0J
ANBsIWx7EMQma6xvi7grN9aUHvma+Dh3qvlMbHaGCXdnwqz2rpjTE1aMvUq7bReW9wzI8D0M8z5W
I1OT4e4TGHFsph0eU7SYH/HwIy70ZGiSK8vcncHW8yKQxTLvGEMLoiYiv2ssSPxpX9OHnZYxkomV
P6QL6xjCGS5sH0PHZ8NcYsJXWq35KOHeJpW4rZSFTa5p7hjcJ0CYo4ZIYvcDs5/hfvRWyroPQuyT
sLX3kS9VesHf+u4uo3snUuhGQ2Beuyl8UNWOcYeXYYo6N36yXGAZ8ehB/AMcY87+q4/nUqmg3HMK
6j8ay6kOLopdWpLkriGVHAEeYEDXwCLQnXctIlYbpm9s8CwqAwDiKsTa3oAKEDevfaWu+W8/PA/N
0uzI/CMm2f15mQCeInVhA08fAgN9cGymQ0wSHSNFWJxD80fA1r+jxW5VGum+sYanRrEda/heR2AW
yM5OefG80Vx1gfXC5EJcXWquvqqcvNce5E6uA7RhCNRuEzc7r0IIHipQjD2YRIyBzCD9SdReusZJ
KlZCluLBKcv6ZAfO/bz4D8Rxhl252N4Fyk0AMIstuvZmHw2yPXGNDk+eKm7Ir4HUiKubFMkf88i5
Ek65CYuGtIFZYjyB6njAQuAdILiLjRiTBwn9YOjHOVKL3pqhVfI8Llp8WTKhDTKE1eU4D4Y974ps
rPadMyQnU+Dxm8E8vAZ6TJ4SoTzmxlC+zpVvX1J/koAKZ9+5pCmqUtYo9imlZ91TS1BsEMBwZMRs
ebOcApwA/M3OWGbxIxZZ9q3MmKUwGwc3UF/iiEVWsY0X/U1SgbFpwqY5Ep46onxzhYp4uG/gjh11
ujyZIFv2JoGpt8nCFOspJAD2dv6mGv1+S4ri6LSFvWIvnR2rwhasQtMEna6TayDIScK5Ji0/lsZ8
nFvtPA2Cxx1MGm8Vc/eP8tR7Ur6VPIy5jrmL4aEggCSj2OwnFl9ZHc1F/I2k+Kk1s2w7l7nv4kPU
bsonElmA0KD3lthefF64gZ/YtHD4asA8k27KzuWgWPIPYqd5a9amBjBTpwKh2RsioAUtIA1D8VAm
8wJqwboloMitvgZ1BgEr3mUYozh9O1QbxhaLAGteqqM1x+zByooVhx8m/X3O+u3Wy4YcwmMfrxxh
JCdnztttP+Xg040scufJeIqXvCpWYqjc774/3YdZH36wqV9SDpcDfpWLTmFXrDMG35FNwnBgj3is
+fAwkNO4NIWmuTZV6774vM3n0TdydhB9dU4JaZbryg9ASbOs21ozHqo28OjqATP+VOXyRleWWBML
qtbKKhwySkwDyxIXD2rwKlY5XgQiIcBLj2zBBqD0boUYvX1p4rScXY4EJb2tuBbIEbRT/5O1MAML
XvgNLCmwx2mvwWRhXy7arDvTj/454E1cjbV58HtnX5litzT5dpIcClfNqMJNHC7NMXNr+ygrLtdu
gowbmVVbTogJAteoHslGPqawFzpY3g2e2Tv4CIHoDgaxGKIrk0l06SGjiCYEskl0yJl3nM/U3EUW
KyhjY6rOJm/TQYNoDSiiUFI5MeMLhz5A/BNm/xJnjM8bLe30msObm/Y7GK9h9FazIV0nYafUp9Sb
GovXBFtTICDyMO9q0CnbvE9w4rJotpLwzuna516D29lkNttvFhwLXxWctWkOJK5Nd1QDLnqLWRS6
YYfjNDSzevRfcc/bpfooBkDe1X5q/M7rD6EcVMCAlKkqK7cN7kEx7ZbFtQg9jR6rQrbXAxbhBVNq
l2TyiFGfNsohKimFWBq2qf0kjG36K4SSE1XwtrUl6/eka2JajthaihQXL7QzFWzZ4FtRq/ExdU4C
fyPGclXSrTRk4DFIUj2q9rr7qUnMb5zMALbmTOxEQnCmblj/rJux2ZaS3ylL0GfMxxuKnOqVpl9I
DcYxBwm0ya/dEDjnOMAuOQ6OGppXyz0AFrgp3oivqQ0srYrxA7K46UL0VEJKDP7WSI/UIOij8ELz
tXS78shHUW2TlJwOzjLjrBdSYtZAyAL6jLcuEy+A84dHBayIQZ0ArhO1OBlpzNbk80S8nJUlT5Le
6++zoRP8ON3UvAS0Hi/ruFcJEC3sNpu4aTk7gcLKb8NqLt4sI85pn4FJ1bLVbjeqNdgxrzA9VJFp
W1yvCckyGRkolssKJQlFYr4WJwDX99ltIzgyS1hhQ0wsDdOdm8GxiZrZFy9pRqAxIt2VHm3eWnYp
MlnRs0ZHiK/ls4lnfJWlarppO+1FcpkvU+cUrELUF3srVus2sTo1UnVBpg+X8Cad5vYgqk5vyJKn
JA6x1zkscfYUzya3Vaz6ZyM114aSzBpySS8FBBiGC13/pC8rYa+qKdhVPdsuAxBflpFiM6jKizpu
Q1stU5b84PHhxkTKMqujhG22C0dG21WtpB9R2YiUBYnYfzBdSmrM1hDrBP/aYysm74N0DXs2T4pD
N3rXupArvgze2RHn5EsjwuZgDfjpkWGfWTGfZ5cU4tVJrXb47u6FBq7kwk+6MZfxJ9bqag0ODieq
77SbosMi6jjzPq+s6b7WSbDO+Kjfgrz1DlkR2rvGa2ZsmHXtTXtfCANu4RAPkUbIuIO2Rq8Kvmua
jjziPWTn271RViW7NNOnocQni4DH7IlZMT/gEeKit42aTZn9QI3iuJFWUd7T2ecz8MTTUQIVI+pb
ZxRweWUTGYlXbmlBSwDJEhIIfgXtDAP4NApn6p8hc9PhRhorPtqNE+ykE+p548A12GGVyNj6dcam
THL3sbHlAsqty/n5RgUtuao1RXBqfDNdHytDwR9x8xAInv8r9+fq4lwbvntXDszDlGK3j8S31UpD
oFqHGbU6yBqWWnE/sCIKeegwSkF35teGwNJuN43XblXY998H08HJili7Z2HO4cAol8idYtbAHBF/
5BwxTnhYqmgw3XTXmxxBHIs6i6GP5dYIF27+xTy8cGK/ZhnT35ONNJ0Qc7TAmZp7wmDEH0HjEWpA
TN7EfoOdiiP2Tcjrf0LbmLARl+Z77yFKUqk0fXOrIkxWxUD1jQHaGeDYxLMwpYDGwLO4t1CiR23R
r0YQDMcjcclvswmcTvI5xqYI3w5iu7PrpraFMV6COwf5QeUOh19RZNYPe1E/k44hGbW4ciNqYsZH
4nEPs5lArlmKOaJuezjjYRUHDWadcB6jRAVjp0/mhMo+AK05rk4WDvWqWGi5UTNDPjbBgTmOJ3BA
B/mO2gD7puz6ZR9PQUAvVI8tboGQo6B1bEuy1bdTImBgBdLaIdSF3+ZrKNVX7hdsueoOJrDc+Z7F
GMKs/dkQwttKYajLKKnryc1u2WCZmLCgmMneZhf0H9Sdx5LkyHqlX2hwDVpsA4HQqXVuYJlVldBw
uDv00/OL4qWRl2YcGy5n0b3p7uqMSMDF+c/5zsOU9u8oUXvMs0SLOdV5YXai12bZmAPxp7RVSA+q
ffR03R6Hv3lZCyYS5IKJiDjXnpSLT8fr3Ya9fOyNGRiTDCi6LGR+0FVDeHHtPxqcPMeoCfMLGimk
6C53jqRtuntzSKt4lRHc91wG1c4AJ0UV1VTFXs4pcKoCDB7hoJxv6kmNfaMskO1COKKij0Lo30hR
66+q8vwTkVY274ZtAVtQh69ZD0nq+8ZdKYzxCIuvujWRrxo2+D5/RgZodzaThnjNO7oX1HBprKY5
ozOS7m7cA2Hh8LbIwaiCVojDKadoxFiOvdTzfZkW+aFd0uwt/BtVZope53G3Wt24mX0/eCBqeS2L
q1lOxTIW+1nqY8M6Kmf7Cdmadp1SvQyZDChQ5NuZKFFYBnM4VJQ7qLZlBoELmoQzT3TurdKJkaA0
HoW0+5Y2mBLiqxaZNWLVutr5Ad1a/OfmJwoCaevlb/KaQ0h3QOOHlmymhoqNCCDbwmndOhMPd05A
DlusEH8z3FU0bVdiccifVDxysFi+Bi9izzIrCKCRRx0bHXdJPcxvY9lwE58viCA6ZuzoZ/i1uotw
PAyenktmDMPxQ7k4Aknyb448FxyDd0GUk1m3Aq44tsRqbaQ1p3vz286KdpdGffBncRrNXizmLaJm
ewsgwX5OCbufaDLk9lQ6GCAmaXgPqf5bzEdpoERpo+RiFBzhOAvEdTMqEIG8mF6Hp9hxyuWp7eyO
x2a1HvDq9YkODDZg/F4O1kTIdATM+/LRNeaw3mbFxK21L/tDhbvZAnXHSGu2UElr0xX3s1GLN4v9
bWOjJl+xCYpD+pA7SaPHLOktEEFIzPkz+stA4yvB2MlwAEsuXME0yWSqaVneGShFp6W27celNb3H
q2L0gL7jnfCsyNPiXSkAEJ+HQ1DgfYfK7T6M7GrPgs9N4aMqK7xKlJxHHeOPeirnRzuyP7XfVh+w
dkALTH8xA1Z4/VoatVifq39lEORFy7bCT8RlpfeWz35U65tVwae3xs7SHBpV8wtTDrO3MQx5Prie
hrAmUN+0c+COjd81E4V7Ik1gXKyuppnMcsdLVTrpG801A81loE0BNARcnMpqfO6HgAxAqUsCwg7v
D5IMOPiJ+HRlUI+6Wf6dsQBydMm+yKrdCEEmw1jUnLR/WQwED9GYNjnbEx9dOG7Xo3eKYd0Xf1kO
5l+uQ4MamMaKq/LPMPdcbrDhlmhvoRn259kM3XFHU2O1bORqG9a5SakJKQdJIDr6S41gnua3gC+K
pk0GS3VPy6BplIoGwuXwOXaZcoJy5yOk0PIo20+nA26yYf+99jc50r6TFQSKSQXj1g+Fs4tmZd8G
9sDxnxwcEvtfjIW8Ei0mQzEYYPZiE/kvLajWZjCeMs40fSro1Oi7uf+D4REcBgl3ZF3ZrM+qgm9M
NSPauk3+dXJNghXyaTRxgdU++JAlvy2hUXRj9Eiba0J1LzHttX0u1LWT7GvFanjTT/IQwjvx8Jj3
hOFm98zaGKNsV6cekze2XkYKKwowc959iB6KslfiqU0xXdfpZSmZPvuZx513OPOBiQTY3taHZKRs
uexKvDhAqac+HnDGhP51miNceLLtvQftOp5TUA59fpt1YjfMhAvmYXYO42A/zjPzL6l8XDt00ORa
+Rtflx9NFLXbymerKDwH+gfTR7SKA9UiSdbkZ2PsBqITNf+cv6IOmZtR8tG+dvMaFk3uwKsmQ15x
NOmUOKCNngJugUmZz3emAbkxxAId8Y5sx4qY+tTdFuZwO6bBymajf6K2vV+5ScQwYsoHIo2xGoej
7ZU3NfGj7VJIlPM8lt1cUVNjBvfZFJ6teqC6wu4+LLP+dsLwzlugp4/+bVo3cos3+gccH3FZSrUf
aXfNHprFvOma+VedqSnuWEkRScANO8G+6fC0SYD82xBox4kCiCZZUck2acuNF+JGAa4WQgw3dzJ/
dR4Qax3ymyzK6faRDiOMduq2TirrXYPsR2nQBbW6wDCROb+wO6GkGDdVWz40DuqLUpxgU+bRNKo0
fJGZ2cQ29uNN0+g3vp8DHbVnSzlvTpR3IFVdGZwVS8ieE1/KnsL0ieqt4iac1PTGixBtIqslSaVH
ntAVNCIITx/2ZiQ9NyYxMfMq4hXnVV6cO+6vhEhgcDP1QaYFUwMekrxSUFnmrcvBBs3Xiog8ixI3
RUuIyBrSL6NrqM5An9gw4v4c3MH5ua5f8WA21a+UCYw6VR3QFT465zDKO3LV36QMxmaExcmfjsqd
uNhN0vbdu6BeBMc3VeRPcI+ihcPd4DcYWSMWrxNQ/SK7MCMqmjjzRvNnYD3d/J//5BjmQH3qD9sm
UZV6su/e/+9OFPtfuVj4X0LCg4gKKJ/M3sxrQPC/YrrgYEVKmHl2cPoof6jdun+cLMnlyeQ6MW/n
sDUDugRHvvFiGNCgJQ6APm76KP1oBwHMwWldI04N7LN7rHje9EjImMpsDBiQK6C+mXWinHGmD5tc
NADkqKVBLs1neXH8lj9kcdGVBmfEHQI13Uo6fvv/pH/9r2xr/2+etLvuT/vUqz9/+puv7v8HY5oH
vfB/Nqa9Fn/69qv5l0zp9b/4j0xpBAqRjrCI4kXbhZX3H640y7T/gec4vDrMHDu0bJhe/3Sl2c4/
HJJJVoT/zPS5i/LI/NOVFv7Dg7xJNjRwAuiKkR/9b1xpNha3f3FJBdx2fM+78tosj2Cr5f03iFww
NDlN6mF36OqclAwFxpW9vojOKbsbPUK9vRtmDE6vU6dn57aRS0vawKZBDn7OjDKsrI3fE8zYO6wt
0RkFXv3uQndtHsY1RwtJGW4vnwEpd+M2CicZbPNUXbMqkZ31oIMnhwDdZklr8W0WZTQkJDhmE7QR
N5xt65kdnppOzfQ2lTStn8Kw7e7DdGwgtGhj2iP+KAuKVD1/S/LjT56/sEyuxWhMP0OBqy8hHdQg
IgZoiHd9D8ERN7Lvpui3fNR3S3TB+NJdM4/Qb4pG66TCABGSg6ojBJuazQN+trU0+tkcpOiOKiLG
teHVla+S6Lt3EE6xUhzbjGkHaIbOnGNO00mzZ+CTPzHApZxohA5R7IPJDtHmwytrBQmVyWuZAs2H
Pq9ZgvZkgvT8PVhZAJcCuypYh5lBIQAvYpkJ0CjX2M0iQD8dbXJX1wTNuA8IgInEJCrhxXRVmZQv
ZpUg3LGYq/s42j5ue51PwZtL6m89u54oBwRDd0GXt0xjiSl6H7ttkytgrkPeX9Xq0lU5biIsyxtK
NwDPY0OJ+JLHjlWjm1SeX/qyCdBYjAxAtSDoztldLMaaxaUaDXFq/JpMHUeuiR5u8Ois/8W8zmCP
UjoK8IxZSxw20QoomyvK9SrYi/7NEGv3x/QQoo9zqSduJoPdETrtmL3tKUy2dAey2bZ+C22Z5c6y
qiilCgIuCFuVcKk9YxxDsS//Tpqg3i4NLB8cJ/HYZq6N2TGTE0G/Mv/KxnG53g/s9WvOG2KXa0dd
76uYVYHzYp3z12KRQQgmCGrdzqTJoDnni0cF0ehW3ocup+XbYn2ujmzAV9BD3pT5p8tJlKe1DHq6
NyxNkJcMwCB2avbFU05Qt77po25uf0s3s/SfshWNOHLRydYdrH7o2XQX0pBGXNYEMBN4nBFzuqA3
tnLNEkaEa/RJxOLwy6tplmN4aM2Bxy4Ak+CWBKU7vbqTm4ZnqGPM880oWr9SZ1yBbdkyt/Ycpalb
cVq08F2/jBhWitotrMu6ZtNyh/5k0r5FTE3eNw5lmObOB8K2GFucFaN4gHqExTCn36vd2oULKgUS
grUeiJ2i+GxcAE0rvbjYFqKQUpmsBDaai9y/UooQ8y8OaiSqij9e5wz1mBukXHXdiGfMJwLQneZH
gk147YRrNj2tSc2pVdy0Kil0+Jy6XsZhBGs8K0E1Z3rAr+DZ1tapjbyLW7kgw17dQOKM1Sx8qsph
sGlRlNfazbUT2JoIHtlPyO3uV7vWWC4oJEUfcXpz8J7w/Jnt64Lh7cYmabHS7WB003EsVrovghSI
Yr0iMO4HcMzco1O4ILGORqo4EAsHT/1mWFBSjwQf/NoVOeHaZNxBIMJVQ2/9bbtIL7NqsjUp6GZs
TpyfDBSHGgIEDY5eE8T1tY+Dj0P96i4Vtria2MayvFIrFnwrWIDo+TVrFe3LVRj+8yB9St/WYewb
ZhizU5NQMp3ndUzDFbudaNyT7dCgsM1Coho7z5xoJB1lqfJ3FS7y+puwzfpA4FBUByZszh+JPMil
bhU9CTSzgzTUrGaxJQ/Y631Ev263C4DPMa0zGu4Gq9vTtNtYiF27sV6i/OzXFuO0zBsakRg0J33l
vuRX5FIHUieg5fjShB11nw4MlZ5M89p+RYqyVm5Y3PgeYGO3Y1ItJRhFSwb9S42Dot124CetIKUy
byHM5tvkVKnwOwxh6RZxZUcvzUR1j6BGJRmKBYuOBvLWj4+EoI4ZbsRTxTTTnyQDBbVq3EMiCVEW
dkq2yVrIV8scjEtopEjt17zr6P+2EPzubK81cG/W6U2IveZdzkGFdExxmOsxB8wrsCuep0BICqqQ
KZ7aEhto14SCGSD78Narn1KW2Zbz+efSru9O2B8CD2/YpsAj+VQy6tjkzrQw2xd1gly6CTz/oWjb
D4YwWMLKmlLmday2hJ5/QyzyfzIzuFm4WGa1P1zcoY8AhS2ACCUVvoZqbtJr5Sw9Mu+cN5mZ4hSM
ARhm+zbwngJJo3YLSdEdnf1chSmxP/0m/fE2C4YEpdzfBsB2aLueD4z2bALs2bVoIduykYNwMPM9
DWLdAYIek93WMTfG1VoBtZ075XRvF0TtGZFdsDJwNSQQ9DOIln/BVXurDPwkB9n5KYRR/Gkk10WD
xyJe23RTLPYvwEZnEHb2/ThIEmwaBOFGNWiBTrocjYay7dX0EvI4K2bNLN1GoUYTS9k1JA0VdN6c
LVCUW4/xATddp40HTvxHykWacxaaBoHzdu4YLmnsF/binjUc0JpxhWbsIz04Qy2/bBPM3ijdrbKz
E+ohsCl/HfeABU+YnragwfBe9MvembVxQ8ClPIzUaOqR/xuuy7PAf39sBmN9lCUq10hgFSVdJHMJ
zYiaV4aX2qV4Zp1fu4a2ZQagK24T1qY2S/tjmHINKDlxMagaM7y+qvpJaUQlw9cnxBamD3cKxCVL
R+8ljXR67CysBWNFAMuEj/jHH8EuYYCbu3fcr+1vn6xjiUQejomx2k+Rtfb70eQS7OJOeOMLLr51
tzZbXAIMQ1v70ZuY5hM/56gQqHNj4LriRWdDNgAJ2wNjqBmteM4AUrRZfwY76W2yMauO1BBQEYAy
+pUS9Av4GSo+rJSm8wc5H6SCsKggGWR9pnuGHhWhStpO6a8m6E+6Lcx3gtxAjD+l2CHxYQRe9R9M
GBBMLaadLEMRI8hFY19N8SfB25WMdxEjr3mkpbgxlfNRDCDTcOfRT5hC4XAlKxqueHt+kAQSeByL
GQdSvh4XDCt4oEANJvizXH4n3H51un71EFc+a6xkxqzkZg1tNqJg7hAH8YAw/XgNRxd6cfnNVAa8
TxpwIVbznc5NcRpUdJxzkK/oIWI7Ve594eV3cEy7bSaViJBGohewZsUBu59OZhMIIgJcxObn/4y1
D//NyeXDnPkZMwJ5FzGWT8Ia7dtxlwuvMuIHkkmoPtrQovoC+Ql6BONZj7MBBeEz0TFj/ulC78Ra
eGJ3JlNaiGGrXTyRgXdaZfZEICw9ZAIUI+Ww+zRVp8wdb73CV58w99zfCHRfk7ms+xmjRUhyLKJq
fIsFOBEQfEHEMPC5xq2k7wMPtWfX2rg1PmgjSL0r7kXyA1Z2HGJMY71Ij2SjCbtX/I45Go8byAxY
jG3qCZXj3LTQR+MqHCJUUobIjfnVS+PZEJkBBUB+DU0WvtsEIc9uud5XtXIuXuY9UBzCQYzTaRC1
/mEKWGTtMtB707E9LEbRklhZF+obt1m9yzBQcp9qWifsBueA6Q/eg0CVJrdQ0Glmgy4JAtnwShcb
2RriORPYdeLW1NmWG/xdR4h77yNFHNgFqm0v08M1087l2QNrty5vjYMnoDMIXFejeqZKhLaMtB62
FRLcWctopKGcj/mR9h6DCP0x1fpsNPBtYPrNJ9NNnSSlSTdZa2BrjT2GVRwxLzkYDIEw2rl29qar
9IX99LFQjOr6FTobp0x/5ognYetd3WeGVymkM12L2MHltWWTPArdvLM+haela4bYWucf4ZkHa8C6
mmJSfVoyw3lmvmkd/QLL5iYsbJ9SeQo5ylnLF0HYgMEXxWlOOUc3oZNHXxAVo7uMCfmD4fqGxpIL
KyIZ0dHvZ9c0bkdGAdsoMu9xKSlWNdd8wIj47pZgXfhoiY97a2eHnPdspgaHhbhjjFvtzBHvmxSX
E9eY8u1DVjoYa9c7aaTPFQ3ikaqfsiJK3xBrp2kfTWr+xfKFR9eQO7/EerGkLoBYxbpzwymmZpBQ
7EkXWq+kKjnfcHR+Bumd/rAWkM6YavPP0o1PY1rspgWEgJfpktdwIE6xGxFEZWn9bkeH0Gr/GTSB
8xGarKqVSxmm7Q3jBf4JT1RL8+sdWBCLE0e4JFUxo3xCIfuUK3ZTppsRQ9MwP2ZzmP3qaVOK8U1f
i4KmX2nmNmeZXpUphzPj54C/Z2u6/RMMEUVbDPl9KgYfF797KDHQcZPC5zKhnHqgUUnI16BvAc4G
+rmV/cXJxrsSVyLnsE6/FJZn31VWYGxF5jzRXcmCpGlllmzTfDhzX0XFc+RbnDo6K2TUb5aJLkE0
xKIKfH9fgTPdm7XelQPa7WqEHLVtufcl/rJMXl/1uf/uq+IZd6uRMM+48WzOw2FAu7oar+W+uoXl
dpXgFr9aMPsW6fxrXrwgyenr5n6fujwAU1F/V9rq3qH4cStrTIukxfSdDaV3vlaK4y+QZr2nzgu6
rH/F2BOh5fsy5/Ju6GnX5pI9bQq/Fze9ywSi1/3HzFFoXwTO+7S2u2LwRxy6AYHU1sqTRYNXtq3P
qKm6rQzRzySOB672G86+Hyk11g1PKZ28DyA97ouW4gTEx3evHknFmTG4qW2pmme/J03DvDTaiJnL
bUCBmsSbfFp6Fv56qdq9MCFkFNZcYSxV+dMkR9BMmUkrpkGFebYjNCoALZGSpR1RUuIerWcTpzgD
0jmKRd3eZZ55rH3r6NH61G/bWR+JP0smoOH32OrmiYEKP3blQs3s9dmC+LoG1RvTpAQv5ytJnh/N
/XbDEBnfRWaeaJBrWJ7Ajjal1cazxv8QWBECIj9ZOTGHSoIiGNON4H0mpCL0csPo53i1Y300esZX
iATtpf29KVjbCxeCLK6/R0N7TN0gz/I46rzYG/Cu6HCisEn2+fqTAt/e8es7RYpm4koCfy3sxY+x
jHDlYFxx0d7UvLtNv2/6iSXVdu4W3ziQT2Qapqu9zZe4W6IWof16E5QWtPHYL8z5hrlSfisVUoPX
WodMtbFwxw9drOrk1KVJTSsFzZIK220XEWveWlBoGNWXDTSC7DTk+a/C5PQ2ZuxLwaxyEM6EQs9p
h5cfbiEoJQsuhCU4SFAmsKUuftpWevHuql52vyKjwrDUF9OXIAF3dkNiRi6/63QTZIyzY+S1Zge2
L8fQ4XvDuVnYidnpb5dcU7PqhjW+ARVVe+St8tjMejq2bq4Z75NCcuEHkqjg2o/XqDrLwRa/bFdc
Sn/hak+wcwvy8VxmWb+F1CZvm4xbE6XNmtXFWb5TJrVoXoP/XnBUxZcSTFDZxHghE3CjSlV/+iw7
GJna2wzvFIMXw/w18NweWINex6zWf2x3SRNQlkMcGRJGr/bn99pZ9qKerxQsT78SRuCav0zmplS4
KPsInAoq4J70N17d3AwebAgo2LWvxr2wai5ohw0TN/5W27jCzIC5HRm5T17097rLfrpSfKRsfQXn
8GZ+blXFMmW6OwZ/j0HRLSeutqyI2XfAtPV+bq0q6U1oXBAIyqZJ2E2KuFHpT9EwDrD6DgR4VlPk
3AhBxiTILrg2F4lRN4Ow0eBmJbHlPqPkRVs4Lhe3dPMdU7whNjw8I3Q5Y+rzuxdFlmcPbzfaWk6a
PcEfRp6XTgVmZHAhaIzgXLYOiUKusLnQENeYRhubxrOzM8WGa1x3QrzBdrHv6buSCUagi4VAdAnz
VZ88BqcJ3lMa1uhL24FRV7ez19u3yxW3FTA6ZKJNWKKo9PusluCUBcGfAczIbpDc0OyxYqQc8CSm
ywN8E/8pvcJJJoWjTOF1AC/OrxigJNhWWANE3ZCBoCEYK4/3whFcj7rrNl2WuccZq/djHk71o50H
qctIz2FaUy0d2TbHKHfd0pEwWWt/7g+Mv2d++cXB7YCBsK+jPrJ32gT4Q5yic5W3Os6UMHZuFm7x
qy/lrszS8LNKhTxkIBfwfgLFhhRsxkFYvi3+9Is6EvO5dadKAxeco98D4TIv8ZuqvPXs9TOvjMe2
WlyS/6CrOCC++DZti8wSi/usT7ktgZ1OfTJHAEDduOo++ww++KAAtdgVYFkH6ihAiqM7UU5FLobY
Ru9Nic3hk+LUBTsbKeS/9e4/DgeIO6OqhlvOtO491ZXqOewaWJJugTQWAI9REGaPsmjXWzFZXhsb
NdVz3uqDaLOHR9FPXQyvM0TygR8LLe4HfOKh1Ni627n99kf3EQ5ZfQvP81aofD5ySctAqHoscrPw
/mTutB50Bs5sisxzAZ8bjdnZ1SvjUC5px5DfphRtdqUhls9wClq1IauVu9sxCE59W3lhDLqkuA98
xmwbB8PmwdEL7dWedIff9IulNOWtrg+1GdnAt3kkj8FQVg9jOEP8JZjBOLmwojkG+EeV3rqI5t5I
r2HkYmjtn4Js8gebRe0QpJMMAsNmPHqtpi6Ct3i3AjsjxmMVBLqll3gOzdHCtgsggQbV6Qs2cV4r
p87EQQmLpUSmvAubSnMVgU/EFcLp8nrbku2c44ZgdcjWOXUPs6vEOW9RUCtBeqUwXdTevu6MRM0F
G1PVNZxM09LOYizRNogKNZJGwrgGvmhpvMSSg//c2CXU9Rx6ldiKogDjMlYe/lcQUnBr6wE8BsXB
r1CP5blwjF9hM3sED9zKiEdl8EhzojLumbFB68qpwH3Kmsx8pXdj+ANgrBg3dqoVb0g+4noX2lPv
dme2mLFqWOGUCoDCE7nFU8qiVz5XwvPPFReIa850ffCtKwQokjlHpAzq82OQ2um7by63hg0iksll
RxCNqBRzFfYkEZUhA2hogpuQNTZpUdzERk+6HrfazulCFoKjpBloGiabbZua3ftoh0vBcNtEASvq
rILYAnuGHoK5fKzSAS1rpPEUPuHZxen1yXUjOghJt5+X5rchu0cSjZ19VoIn0azM50aGN31dnA2c
ZzyJzSY15COeSp3whpOEaV33ZV3ahb81/cEI5jPTavLlnqDCBjU58wfjd2mKt9LT9BcZiK+cn39d
j0q4C5gswLuXM0mUwNbMMscqg0ZF6hlL+kpaZ5ndPMm5+hwqx68k+eHuAMXLYN7fL5ugE+FFOpg7
r2gDFwuWz7cURUdjMjhXhFkYvRVR9KHm7CQ7JQ/XVCdvhF9voZTRtDCgCALvxy47tCgQPtdsTG6M
aHcNrpxdYFW3wIsSgNknu3XGLZntHLQiQVC35/xZRsuNnzL/oONUk/u9qpbtjuyrOhAmeMpn893V
aKQQV1CnmWXxRrnFA9aaZ0kr46Nr2cVHHhTIGP5aUygmgk3UVSnfcptm94YJtgF3X6ue034NsGyt
V4aXJNaMiaRcjUd39CjXqKf86Kipf3BVNXMfoCaT56tbIKbDKdg5GBOCZq2O2A2rRHmMkon0LiFU
oyE4yLDT6X6xatRkWkum3zQyk3XCX0vAEmvmiASAz69FqGkpIsY55wQJ64+GOxl44ae9pPrNKHtN
6UyxhDfu2F8HSRlZZyg/QbCZTK/YIfnxPwno+mXSVcKApDaCdmk0oSToAH16+Tpxpb/CM926Rfvz
bT6Dh8TbYjVnWY79vs3GnQfyMYXM1O67MOiJQobW50Cm1d7MjMdec8e13zsgJTf2yFa6NZFfD7qn
52TTtwTh8HMXLzrDOBeXeja/PD39GgyIeEOk2OCQ1Qyugo1u+m+aVdh5/Mlx1z1bX9jDoImqu7AM
AxwfRPiTpQuLGC8Y5PfZKTXI10lZ93Wl0/xo97C2dMHJvAjFkW9OPyhzmt9KK3IzzrW6IBfW2btS
dZwZJbmWs29HCKUQOdtvPFrDPT9lMSHEstRv2gAWNWzqin6mAAeR5a5OjAy4HWx/ok8UkROHWe5g
2o8ijBOlnW/zYiVD60BUPPj8WdVmKNcimWUOAcg/DfQdA0fQeAkrbgpD0qB+Y+GAkQWytW23hm2C
pehz+0DKQNxNnkssrEZJinMaJ8zNuIzGe2ql1c3SQ0mYyyC4iapZ7jgS2n8GtuMzj0cMcN+6dOEA
8o4j2G2vBjyR5jQ8BwZWt9AKAYTAgRU8O/j5Z1e/ICg3NfuqbZ5ZgOPVxJnq9X76NgwrI821D/on
w5Dp78ysMK/3qgasl9eTElRPmfx5wxotxtkYLJJonCPDbxNTZnryHT81GkCOXd8lRluPGk6nV62n
cZ7GezVrxlURTUbQYmtQxNUkHlzUjO+8UscsbPiW0b42Xj56gBdb7yb3iyPVFsGDDqIpridcGRGj
Igv1w6JcRAqPn2U2TJeMtJfkgClitXjL7xbOPwQlfL6Xkuk7XW1NPtE/X/gvddtU32DlVUQhh+jx
h3hUjA/XzjnxZJJCPsEO26dBcDUBduwFuGwNhlejox9DWFGcU3NcTE4FEcDWX51RvhGDNHcghU3U
sU7VNyXveJIvTD+jgOaigMNBwgX6Ha9xRFjNGY9VPjH2MJsiseoGxkl3ZecZUtWaDFf4UnXTYwWx
C0e3Km6r1gTeSk86tJTE194xtPAAjPN9ZegCiTUL79NZv4VBad5UzKWBNrm/TUZ0m0YvwZ9J2B/h
3PZsSOorWqbnxpTvllcK0GaMFYBJo/gajYWx3HUjNjRozmRQzE038K6YbFVJzfU36WoPXMZUGogh
3rVSJoKYwcr/RArZSFZJIfJGVX11YRT+YbncqYBCvIoG2X/tV/sWx0y+VVK7Cur0lZezWL0kx4j0
jWN1cY0uUau4duU0YYHQV8o7YC8fpQY3icFjpGycJCMacDcEJn5T9qAY7Rf1TwBwO+u+hNid+77z
YqztWTj6LDKy1GBrALug9+pHLoaMPen0dV4GRZYeCeqnZRN1bvDxIVYbpmnwJztl+SkkDbnLiGW5
DKnBUysQq75MU//Uy4X5P6/YwTKyFpIahE7Mao6DZNR7GIYnaw1wkYlqvpZVoOIFvG2cLjlhKDU9
lRYQX9frsQzQ/PVkq4YbYj7woKUtqhTTy/7VCg2AlKNuHT5DJ46GMeCbq+obe1LQoyeONmwmznvv
gt3sFkSP0AvAHbswzCwres0zg7XLRPPyCfOCmHFKY4qXBQFT+V5SZWTXWMoypkh0usUrNTfXBNCG
NpcSUmhbcV6yk4w8+sgaH8OK9XYc3rHYDuy9DOnvvKKDDczpeFukI3XGzjzEoA4/Q0A/O3vIPAKQ
V6BrpFiTPDd9Y5fx7ppmlTGUuezDmW317vho5wHoP2LCXsy1yryBHWI/TlkT3dAFYaJHBu2jtr1+
x/dgHVflpe/k6WdK0K2AmUH61KT2jz0HD6nhHoZgRFRK7eaHYZ4ON9Ogp0tB4uPB577LcMqFR2TV
6y0WjIvq0nRbRGF9vFYX8xRQ1WJWw8IXMQy7Fa7T3RyO18ZtgsS8SmYqXlzbKbAxV/7dOAyvte1W
TyZoIYLB89jwT7hQLps8d1P3QQ6duhA7564WYlAbMYZnobPzvH4Mtlr4mBUKi9rkZOFyVTMwlBAB
kTVy7hWVwnWjsrV/GhBPLFJ6c3XrmVRfbdqJYPpGC0Gngho1GwAOc0/ew6zO7Evaur37zFWvyxCk
5iv20SsH+jQhOwGdB8zePMt0sTCn1H3PAuhTJ7ifyURQJEZDVTyaYVjyA3cToLp1RhNIyZuF9LxZ
67fj9ZgT/dVkXt2u2HdQDvTkxZZBW9mZuSeAOtYZ/9wVFsb4tbYxm7qrJzEB8/olhfJrN17nwLjt
MCHVW2DO6IK8qRmhzKxqXugZLECyiNChXxpzprEAnKymMCJP6+TqlTZUBGIoEdV2TgdsnJnCIkA/
h/PR+V3bXKIsNY86mFMa/+DA4YvCV/HGWF+7+zAdlj+ZMzl3Ei54HVdNwdmic4cVWiqe9mNHmBDj
7WISJi79cO4uptWr4uBQAsNtdzDkd4sBbSZLRokJDXkG3qIQ7t2I+YXAJrRmYpCJMi02OMVh/rsI
sC1RZtXg1nGIEB07xAcIH9kw4jxgEIZZh1FYtOHimkt8NzMuqbALovd/Y+88eiNHz3b9X7w+HDCH
hTfMLFUpS6PWhmi1Wsw589d/F+Wx3T3fjA0vDnCAYwww6K6uQL58wxPuIC1QTKgs0vt2aZw2L0Nf
TOfRRHeEA6jawQpwQMQ+SoqIxcM47r4Uncxa24rlnavoqE+yxxydNKvunOSTdWVOOI2xKzcqXgZq
TNAtQQzNvNFILQQ50YUvjpqo9C4B2OhOPbLqMxfIo7ZbINFQRJJFr4KtMNfkillNsi2C8ICsInXm
dVulXR72kiGzkZimgH2hCILI6yqJSCnJ4W94LWqh2l1e9gTXGmWCD9xG18dkUvDKIboGdd0sXXfZ
5EYuw7ZbsvtJUWozxHFvIBvt5X6zafyO39jhxjP+PWABDPSfwXcmRkt7vIJJoUq0ee0ZSutHp4iy
+lWEG5OxGa/64ncLyZlTypi8RmDg4HogLI/hJJC50pnyVc8cayWBXcnNXywjkVN2xWrRMYQBWm8D
6l5bBgmpT1uH3QE3VOxzsiQJjsj1AtDuDKausULGHvDQjqLMENBfAQcu49ia0gOc5PIrta60oAta
S+P9tqij5ZGozzRQmypNH2JUdGuIB32lfasLtt179KmpiILkSdv+KzrsmUwBMhZSugTqXt9BdGGH
hq9rSv4oYRTqaf209U6sLXTcNAFTK+gpo5jd/IDN/ANduJ91+AyGUYFoJANB1jGrhTfxMxhXTdUK
A8Jmi7Sr7MTmH/9N7O6/MNi/0EESGc0/B8J6Y9M3H9OPQNjfPvMbFFY1fzFhTYIxBdsuAof+BxRW
1X9hG1J1HQyqgcst0o2/QWEPgUYMRQwSP0WVMH8GP/sbFFZVf1GBdxuWoliYooCs/k+gsLr5OySs
paDMyAUYosiRocry78ys262qKWCW+lOvHZ1AfOR0qOdOjw3Ypdkt2UOJ7CNFkwuKknG9S9WO/nB1
HkW0CzJpvkzppr4T6LCHZ7tVOusow86Tu7thwMKz2sw1ou0w3lOrqgPohNqNmFfaTQnxHd346jzM
RWqjTTO4+7ShOU9T+2ra42+lqNwZLV6pVd29VClpkQwZ3zXE5J1yW0L/PzZty2wfqi2J4JJ+kWbl
rm3VLETcCZGJGluHip4wgZpyl5T529SUrzECM/ZmssrExXwkaAFzJQlHwWoEwVbuIhAKggxry19R
TniWu+RJTqvXhryT+ooZyZXwNT3gFlP5MVHjtXNRvc72Q7Re6SOylN5W5OHXDbV38Iut9FJ1xVsm
mY/DpoYg+wX2YX58HUhMVOEkTobgKXWr2HmdXqXTgM0uaZYbd73oSrmJzK6014EIBtWfUq4ul2jn
r6v4HB+m0mUVP056CRVKwKCkVhisri4/IHOI7miJzyI8qmCbhwOWI40epDlMNNT83UCXFnIY9y2i
hnWDcL7uxMZCuU+rb4cdLuQ2EuGKVZO+o+4lAiapp1ClffC6tAR2aEKmdM/n6bacy5QzuVXdpBHc
VmorIizQd9ZEkwa+tnqyUMeNLIzanQHLGE/SwcfkGb9v7GL7pmuN9DK1zIDMSGDZ72XrdzswRV3M
3ik131mGcJIWbhqJvsoRmvSjFtIPNIQ+snaRHaBIZ+q6JhAEhigxYPJl/RRH4roJYTYLq8c0yeja
JGKYLO29QTJvD62khdsO6WbqOdKJl+lprtw+a4Hy6TwfNT7CQ8p5qFQe1SOZdpGZqsGMf5sNq7+P
8nErTlAYCh/dXeXXEho7UsFMsCQegl1cnuEtbI4xzKkLffBuUIGMgKNQgkTUr4Vh1q6zVu2+1ULN
kQ2C5LCIuCPNa4FsS3dFk79DkXvOO64bu9P90i7C+gSkCEEdWlB2chwa+L48IiwjexPKJSEhPl3u
rLmte4W+bodP5LrwFGl8Dq6Fjc6BunqMu/xN2NuHeuLpNzljUIBzcT7HvG4pY7GB3QmQloAcISKC
X+Jh9HkrLvNl1suzlEmNi8gliOSclYSICp3dmskOHBJy1aoFKhV2O2+YuhqQY1cQFoyVsMSxapHJ
3aDMjKj3HfSWa8jnJFpb+yKs+DALM/BypQFXPpLdU+IP8Tp47Yb9Ga1YvF1E+TnmVLXRbMP9ujJH
F6rruexr1c8wkgjarGbaqbhAtwMWbFJmDo+YsRkHkix+bEf2l7yjKKmamlcKPYBU7r0XJwyfyvMO
kMgxNutxkNtbvBiAO1nGdbdzT+LCr6cpLNRhEUklk3FxDZkOUaPhnNqi5182g0vBtSL2lhG0h7Zq
j/3RpIOF//q5/5G76bZaHzlEkulOLzKLynh/Fuj1OyIcuqNvMDh6B6ZXknjGXUmmqIosFb3M3gZZ
vRMFsF+yiS5FXdUqDEcEqcQMPgFgXGD+gkjq2JWtUwk8kaaXUF5K5kKm7BszJI3EvyfNWEb7CHgR
CDpQr65/qaX+hbauSObLlr9ZnYkHSv1gUIezFcpP98XxIHFwA0i7yp6QVabLnvpc6Mye+gAoz5wC
IheDpH3/MqWcFG38VdXTj0pb+qgph5x9kwr253fXoKbxidOieTIe42JPPHTSCrfYizdQ0CLZVjW4
Q0Isu5Rd66cLwfu4KEGdbs9xln9QFIcXEIvSyZqXSwd6nN4TS7asKXhgtXHutuLcVXye0xOvr+Wi
YMTo7T3HkqnmrwAzX/qpkk+jiWKKKOzP7UAYSWWe3VozN0dZJqTiMFCxer9GIazDnE+oEdfO9/5i
4ZXtZ+hG2sssZ846m9dKq9xR58TeKGkfrKp+7YT8Ke/wzktS5gI4NhhhE49WjTvFlha2Im1HwAaj
52spSTAb3+vxQSlaw5PHHJNfgWeJmQhNyeGl7JbitEj5e0sFAcmUUXaWCerCAlPmVAJPDxNZXT2I
WNIjsTwynwtan+Ou3i1KYSEIL1iRYVpeApDCWYaWZxvrj0gS03kDM2Bj6cWkHgnt5/phP5jCWvG6
clnOlvDmXMveku3ob8r1Oe+2Z2HUr4HPd0Euz0aYmZQhKDCDE0v6l2ovLUSbGAk6Nt8tBMpcarNR
bZWvzIOXemVSG6rxaFXWN6Lhd9E0Vk+Wd3bvjNa6su3xPY4l1Iu356RsX+JhI8WA4H9RalJyoEAc
yrrwnZMGLHOTfQgigNIOTC6HYPWKvgnQLx27nzR5F5Jj6BuYIdCpIQfWsmAvK33lpQWGnHCNEsM8
bzGdEWN7XqEvwrqdG6pTFazJAmphLSVXupgKj8uGTnWv4liiacV7uSYf25r4YG7fi4ldpm3SKRTa
sgm3FpCcknJ1JohzB7dgVJFUamSquMtep2HUrnQ8WA4sgNzJorpVszBIQv5hZay2XuDZSQtnYAaP
FLJg9jYrwgkzLs2xKuFx0tjK0bvDaUU7BgR4GSVs5j5F1+KgJ9vJwm5Qb5SWRZ0SGXZMjGA6NxjC
JuTiFLCh4qpaDDRiltRnCfE/G1lHOD1Lm24uGvdvmnIQBITytkUbzBWBKfWHWYuVH0BIYQVhRoKp
oQBmkx6yHRXxI9oid2OGBbS197hvaCyMvTOUoC/39joZJYBzZZrelFa9gv4nuZqG9TnDkfYrdXdu
phxejvhuoPYF7nSpgfnTlkFeARY3RWBYlWw5Miggn8aQ6FL8ARwlxsAACQQ9hDPPQyV9bbZD23lu
XqsGk1bi5mAEk+BBgHk/EAX1ynZVFOz+IorLXkeHHph13YQa8MqL2BiKv3VYxaSqNQTwi2o7n/mf
3DI1DXUt7Vxl7xZmWqwLnAkyVvFOzA3qa7J0zgxWzchgwjncHHq3tzOeExxYKPpDiCroz8wcBtQ6
0MFhuEUle+srtp2y4uBdR02gM80nzZHtLJHo4pdG+jAL8uRvPRMVwCCd4uN80ZXkvWmL12Sh1T4f
IXaKIOIFq+/WYcsq3PQTyYUWBGQz89FMFcJpvUYIaJciMAJ4ss7B/hb35P3wioS3ROQwU1tkTQeB
hY4N/Bp9boYZShoehkqnKqWhjy+hhzjK5hD0PCPZOYbLKsONoLTuZTOtWUsrLR/ZTc2RVXo3Sc35
dmwsYNwHu1vBdtMze0RTCqDWYTLfZbrqZvKK/XzPSZTnK8NYoO5AxX4MPpOx/wuZ6Z/SOI/f+vZ3
P4L/N1wD0LbX0dL/86z0aqq/gkPrs5/y0r996u95qX6YAIAF1UVdRSafxPBvxgES2acCdFWRNfJW
ElPIkX/PS9VfCFcVOpX8u4FOBsns3/NS5RedL6FyoSga/Qf5P7L9JPv9maEJyVM5kltF5SzAMEg8
8tZvX+9Bcg9//Yv0f7rG1NE9QHBEm2nWj4LKgY8smq7lbw0itizWjNwQeNAb0heWX9RG43JC6xdd
btuv+F9s3tjVu89BpV1DOtjh7RFs14g4XVTyUBt19meV8rbXF/XkT/3IVp72BDjAzIJ5VbJwR2LJ
w3gIEoO1NGeUZhG0B+Ef7HJDxjOod2jB6v4iFV8Vo94iHNr4lZ1vq2ZO80rHv6wZqeGhdVeGlUG2
sANYALfE8YsTZIsPMjbnbcvy35v0itDXdCVL943tSEIT4omBYMba0coBMtNznJdv0qbcmVRQcYd7
r+A0ZAaB7PGCFYvPWIpAixkq38R4dKCzag/Id09WeRZE9PVwz8oCfSWsha74iloOxuIN/Xu49S3w
OJJRkDIFNW5iDeROP2QzPqkID50M8N9hphVv6YYT85A2D3ReLyDxyOMyUudsJkGmjnDs7/mbcRyY
KUyFwEy5/rYX88eOKCbKqiw9zOFA6ozNvl3FGuwSfZuJgok/PhNYSoXER6thBofyv92rsXReW/16
KjpyWX29bbtXceTXEPZ5LWcyEbTWOfMWRuF4qdHLVyR+HoAfX8U7zU255s1AWito8zln9Cx8+8xi
TEmcHcp6l5RKrNtXqYE6FaxUVNIfp5rsU+fERTLstSNw8CHbrydovxnPfgV0uY2oNDYId3gAZQgQ
D7LcmomcJjwe2SIkWsWU46ufaXQW+ceR7RfbcY1T+WpZQIOsRMJqW0SA60gzsjxFfAXrz9c2t0iC
gM4h/KFIZ+hZTbiYmnq9HVNnVYaLhe6vbTXzdP6srRsANWiJ7QQt9mBU8n1JBPUmSWJ3l+3TCyJH
gZxNpougBuCW7K3FFIRUDW4mAN/rdq1fh7h/AFVeOUpePwxcbd5xaIrVLSw3iKjLCmKwFwovl6s3
YyreN+SzwG6UqKuqCi6IyrCe6gY9NvUoZVgpZ1WVCqcUURJrYyrIMKJdsFrvcqMRqkp3RCHIPFcN
re6MaKcoONAoiGfXjUgG0Mga9ni4mT9PWU7sGRs0feOC4zHfylu518JxFQ6OWf2AJxPyQFb6oW0S
XE1zpZVUMu2y+kNr0WApU2TaVbliEupijf6KutHvIjkbcuR6rWq55FmK0gwFE3qETVjmDO3agipw
UlWCETIujRsjK3fWd3pbc6zp3pjsl0Vjzqwaz1MEg+2XRpwwFiPNfXg3N5mMcOk+QBa1CjwoW21A
uN4ChohQt+YsEjmVWPAFmtItbmfmO74RZJmA7F8QggHLt+mHWzqVhK5J0vexsb6hkNWdYiH7iE28
no64VjJQTFQJkZK5024NtkVFFpVIryvVLQeqRlbCAEyQalw54Rc7i3LGkfMwkohCWuIF9LAaNmYh
ujMNV/BCMi2LIX2fs+WyVsUHjt3zc5kT2sgIGIOmIGxCdz1xByutnCUf62BKZMp7JTBihTZhYSZv
vSx+NcUZLUGly1DGO+K+eMLblurUpwUvNXmwxuYG6NzUZnbamgpGgxQzDVwivHbTutMEVAWMU93e
mKayh+Yady8TCZ5n4u10rua6f2sbfbLnjLQqnicg3MwbDXXuY7GlNJFZUlYPZgr48haKsJKRPAfH
KZikb2qWkR6p0+W/kcZf/4J4ByEAReE/jzUe0gwQ4tefbI3+8bF/BhtgVAgOZENV6T/8VATXcClC
g9CQ0JD5sQiu/IKICOe/JEna/wo2DBGbDirWuqrwaeM/KYLL5s+mOVQDiFhUvk8mDkIGVTn6Jz8E
G6i9gkevs/0J8Z1f1U0+0fe6y3vpGxYXFamwciWZhxqYglVtbHiQj76zZB5is3meFO0iHVtKPsjn
Wbhke3of7zOgeZCx9UIenj0XzQ4XgHzW1+Mc0GG+cu4eB2mTRJO1PWx9cWct9TOqtxh2bq8mrAly
pMeN/Q95ZAgT1g5azjryrKb5Di6QFCVv6YaP1qOSSw+QF70MPsGB8rebrpc4X/UPaTHhjyjnFU1H
UzIeG0N4JCC8iVGrA8UVduDBJlMI0Zn4UlX5W90gLwShDzaHTKkCBN73niod+BLW2rioE0Us0mct
Q1tMJDtYYMc7c7O9NjUE2XQtvggon9p9XkED3CgfSOsDKh9kt5I2OyTx7jLPZJ1K82wuEJrbCTNU
Xh2Odm4hj/fCIIS5NPhLZTwP0po4KZVjT0hlX1XjEOkwMpV+UGgsLw+4yB2GcfLJ2uIPeWnu8Y4l
LZwx7rMsxnad0ZSp5KnDqkX0Eavhmnuy5qLAAbHD3zFAFO6OngJytDRhUR195rOVTU8y3HSYHBui
WKXJzqGNvGyqxjXBDJJyyFM4Zt51TmV237EVSG24A6UzIzxuGyqFpfXoRSJGOdj70D3nyf7rosTe
Jgo3MEGuyhx6Rr1398IiftMadldz5fyWZAkxwqG/l8DtihaIbO1RXbbv1G1usyT7Ai4C/bmh/p4g
yUXfwydM2OzYrL7jCp24oonwAMAAtLXKnHyxhJbVwvQKIQNg7aCghLW+alNy22TGdWkIFl1d4WNK
hwBHBPyMNKC0G6bIsNIyT9usUEXAw24h7EOGIQjOu3vqbaE0i7/OZfdcSBoifM1zKY538T7RB67v
pYYu/dJUz/jRPchWmVD83R+ygwACVcTds7F0yi0HsAh20NHTGRUrOBGz2cNLipG+L/idVD1bIKPw
GIRKCm3/eyHxhHv5SkiLu9nCSgYnGwNZtpgnP3X9d5gUYYF+uplXFyk7HkFsgp4GFmjO2EYO0DvM
WYO8ARnYOKhd0hm5Z3R5pxi2n0XVM8u/gNgMuDx71bYPWRqCWRZCgG+h2EIBQtYrbsXXhZzDXOTz
tJR3ZALUmhbKcsJkPXaL+s1qpW+jpUXtWH1e2qKZj7UofBQpSoClEbUCg6MuODBa6dsmEgYpWHDP
VeLui3oqxSIEunA/FOuD2AmhllfhZh5RnZq+oY99D6/3tVnMj7kWbpaORFmGF7Ptrznuw+i2vy51
9X0FqbxoFNp+2Mv/oHUs/eHeSIeS5iAHgSH9bm8kQcs04AE4qh6hQty1L7lE6mLWuVu1ybdlJUQz
dH9HWj4Zh5e8goq26P6/uYrfp4PHDk27U7PIPzWJeubPO3RldUvX9b3IVVStp4CTsBEvCTsQbYlc
nmGVPOQttmpU7totPjU0QdDGo3hRef895v/6F0M0UVziVP7zYz78+tZUXzPMT4fv5U+H/T8+/M/D
nlNbkzmYPzXAfqosYO9ECmscdQXF+Kf4k3qUD0T64NZvXXIe8D8rCwo+HdQB8NpAtMlU/5PD/uhn
/9Md8FM8ijiDqAZku0Vd4XdQiM0q+lKuxf5Jj7tAQ0+xUnWXPoDbiLiykHwXVRvkzfZvEBiS9PsZ
zGclPGV0FpJqKaZMt/+nGMOS5G4clfGJcqvXY64xwhZAoN8Tji6JiFaecKgzbPt8QSYN/jhCn5Aq
FiBtZA0c/sGBERnU4aSuOhiS6jXfNy/N2rCW5/u8F70SEfUE8BJFytuleZMqLaC776B/eIc12GPT
vqUm5jRddcZcyKMp9Qgi9GLhs4da6o7ATEP6oMMrWgMl178g6JPammo9iiNcMKg1vR0v+VuqtoE4
lNfWfpC2sq8KRIxo7s3HpCo9yoxfSEOeVNWIFOiEZZa9p5wkmKbc6f16P+sTGM+5tZBMMq+X0kDu
cbs/vnIYcXUhRacWuURFb97gwAOMTsb7GDyECyXHXUcGq0Bb4vDKPuTZZdUdwUp4+o6psxh/2xDn
j+qlDmshf8dhIvdJs9TAWNoXK8ZVRNlf140DH1+O1Bfxm5H3GXyD8vQplKpSHjKUXkBDmXpDByAM
cp4LqNtlXzzAfciFlMOpbXW3Vqsz2E8UHdB1yjYPcZJ/Yx9psRR+P09BnohAMwgtgLsf0+mHkLTD
OnZaIbw+UbhxxVVDY2zwrW7zukxDqRe3BkVfbiD4PM56cpVapafCDQUEfp1xspIKPbSj4XfbejAE
hpekXJ9L8BNj0wYpnjByPKLdEnupBJEjU0MKB3eUS4KMtsjWKUhhNOV1rXe3Tbw+V9gDpSmPPdfP
CiwfCdFxBZ3jKVmvOqC1wkLSdTwd4CFe0+QgHg8kiDQhoX5McASDssREACmdnRLPbTz2XMRjX+FR
20WpHdrwszML1etygDYmAFRHdjtt7ZdS60/owSBMqoXQSu8svbqtZOMMKv0mUdabtusewBKipymg
76k+YeQXgkF+mvvElwg4trjCaXrz1hRHL7n3Kedf5uSbaqiuXlW3Cc5GhPpOSfW8k5gh0ugrZRWZ
9XRigp7xhzj9sGf+0XEq/sE+IEsKUnbg5lSFmunPD3Yu+r6qF3146kXrsdWtxxwhQ7M0EUOmPSlS
0Vokagir5rVjjgIqvMW+uY/noFFRYNbWG+idQd/l54zmntgkPuQqehXypUWWfanbW5D9j+o2uVlp
nNu9iyZ0bsQSLpYgrVd910WffXrqd9VaI2c9O6OxeEM7/hqzEw4xgvGKGtSst9zYrrKCNhIctrhE
hHzNXSgUbzGt1uVQv0eADcTJ8tybOL9PCle0kspXYN8RhRhHnxg6QArIlwnl6eBDfJkJvcFxrMfQ
0ynBNmbTpktrzQ5FPtZwARq2iZoRXfx2uCTKfFMpk5sDTKhgU8n9TjYAXV9aLhV6+CAPdmeUaL33
2DFMuFQ14Pa7Z+CyN/HShk3xjkUt5U0Sg9WwRfNbL3MLMrW4vj9NQxtC+bjNjyIl+VLUKuz8sfBv
7GgVTtH/tZKlozTOcUP8dCge/riSCY4qHRj28MRYI9TMlpJoQbIdlhV12HXbjbVoSMQmd5SRbsGU
ekLeBiPEN2FlGJkcbd18oTznWWp22Kg3GNQQbym936tqGOsq0ITi2qzQpGmmXwezjmRFeeri7Nux
SmTWLVmh38PcjjcrQoTmuocd+6+n9R/do0IKr5gi2GqdI/qne1RLuTP0Yh+f0twAv81vLvKEOOmC
2DD+EP/6x6Q/2hsVJD9pRICqox/x86/NcKkQKuMoVZsRyzy4abbhKiTcRnI1dsgFGfCAZu0MuB+v
UPzOJiqA0hynZAe1968v5ui7/PR4iUyPGzYlaLoi9YvfAegUrUgMZZmXp4VMZ8+7SEANtjwOVWyu
zrOpU+AnyijVoDdwVGvbcBkRb8E4vGI9gWTHvAaX7VG5HmkZsl+f0sk4NxQDV/R8kTu/6thR5bmO
GmuCytXcarJ1m2n9r+qeXFH8c+pMfqqE+V4fuc0ai4Jqyq8VGrZ9qZx7FIWw73yvqi6YE0zLtukC
ucnFHuD7wKkt6+vNkPMjhECVWT9QpQb8k6Cythkdosjx9izxHoir7ReMCO+Qv0XeoWSflwUQNvp5
VdKrFhmlf/OQjxnzY5xGHUZWTYUulHiUf6Rjxv1w/rVSTIMnZVh1QQl7TnGljP/26P4/7w1aBsUy
g1n656H8AzpUuPL8QSj/jw//FsrLNPx0omQFAOtv1bnfmoSotX4uPR32v/Gzjqv2C9070bBEYKUm
rg1cy2+hvKz9gtqGZYqygv6rKen/UShP3PzTJBEO53PmyGc58cfJoZE0G9mcK5c8yq6603At3MD7
tlv3KKdc5NPxV/XavNY9qDCzj/JFuJ2kB+r1+J/eZddoHnv1Zft1C2Nv9eHB3aCpepKd3h1O+bn4
Wka0zRXLhlvURmowXeEz666+7qDy4RSu7OoedqNR4c2h6kz8eXVxZ3GL+/gE2iNYr1Jnc7qwuxo8
1QFscqW4aSSEtPlcKczCPqI56YuBeuqCIsjdzRP8JtRP7UNyUlzJLa6HIFvt6SK5UBH81mevuE5A
39iSr7hjCIvuguEDcj/mubhAW72WT8aNHnTX2yV19QiLrFN5nUVziLtRSI3Hp4oWTifz1NzFt8J1
+VCcrOvmUoXdaQwBwzkS94nSoidctMBw4shEy8awqwvQDZOoH2V8u3iKbydk7Na36jRGqkc/iK9V
/MH+HnmDG/uPUAYdTBPdzJO9+AM/I97RhvrnZaieFPINbhdQCgrRDo0G3xNv0Yc8oV8UECQ6YE/C
KahdPDz9Lto9UCRXkysFfah/6a9g+fmKo7vKCS87b/GNoIikYLmtw5lPLffVXervgXWH3eIQmX56
B07PKYLqNKk27rYO22SwuZgoOHh1n9JTfjJ95UM6Fbf0pb5Zr2OIVWgwuL09PTp4bLmjbTizp52G
8+LrN02k+liCeUXQhqKP4Ws4nSEz3Wznze1c0RddxUGnzdVv8nvxXL3vz51sE1ckB3jD7manvxbd
3tOuAaZdhqh4aJ8g80brh+iPjhYZbsWXZLfp1RzgaRloUe6NnuQVfn5RL5pbBrESoTrXqnb2YNwa
EbL6jHYWICrm42den3Bpc5FLdcVfQRqfKAX9KkSVu7kyF2t647eMP2+uGKr31ZUSTaGVQ01zzGv1
XrplJgaxl/ml17FOEDC/f5+uyifpNntj/fDO/M6ItiDDxfeE4auf3RQP+SU/Y3921i/NlXmfXwxW
QH/Oo/RUn5AbvPphf/qDsBmEwZ8s9d9FT0uD3AbubtIF5JsHnHb1Rxd1Q2cIJ9uwW66hdz8+qN/5
BquyjNpod1VP9JALc4VHJaLl6lVf01tYqQ4Cju7oo4XhiE5hP6Py6WM36uCoCozOzkLJ7SNWmF+E
UmggD/8t81BSdgoHYLWD6qpv+IVn8rwVZvl4pSanKigctOgcWOQO0IFgDZs77UoKSQ3dJEiCLDjE
H4H0nGCgDN/3t+ppDserIiie4G+tYRZsN4itMvsLJKuu7gXHcIRnKGO8Nobxl9TXo/JKjQondpsn
80tykSPpOsnO+MFqF+htXhElkfy432v39CX8+WRccCRNIvwZzugPXsf+4Ks3WqA0tybvjm3Eim3p
sgbAzZje67Ee/NlB+YrXPya7dL5+Ke1vNbsCXXEbWUZ38MTT6Cr2+0fO5xeXNcl7YwfauLPZCCo6
KChG2mk5IxAZYGx5wZY3HP3V1fw5KnEFdxdv4s2Zf9hahtgDeMJV8iszzm2dr7otRqDGHPwUubh3
9vCzGvBQLsJVfUZk1cVpyGm86cq6LR2NvyFD4I++6Zn3qmHj3cV0kAM50FzMu1wwdR6yqw7F9Ei4
2U7H75aX7S25wamABgGNVSf3Gj/1WAJRFzaeGiSh6K1uYQPAdPvr0clc+s9e7y6O6khXwNEcqA5+
4S/2Yvf+FkwcNYOH+I092R8JJ8Lssuvbq4sDqWu5WP1YUc67ulC878LcMR6NL4nbM/2yF8xVWahK
JHACCUxjTBA9fNrd+N6IJhvjqEAIcUlx01P7lLiT86+XEZ22n+Oqfx6Zx+s/xFOLgWyIQvh+6Tz9
snOUNQ5gN3t0u7AiPeKZoK3l967pcAcMJTTRc8qTIEVkcBZeFdwHJA/8ydP4I3Jy9jNoQH/zKvu9
dhAgtRsbv7ZgZiQNtw3K0xZOVxPLkMa5fyxZmkju6r6agR7MPkezTc/XT7yBU3Hwer/EUYNpcxyS
/INLz9wBT+LNfFoPJL+PzFPMRtX7Jlt57EEMtMXX6VRGxxcOoc4cE53qevU7/pSyaXbewH+T169X
ZoC0pA0/8vOF4usxn4cQQyz+Dns1Ku6pwked14QogHgyP5NHi7Nys8eXd54U5UyW0f3bjeQECpRN
2AxSFy8Pd2dW5hGfupjO4qCb9DxxdzLTR+dmmFrXDBqHuOKze3HnrA2/+Zo/8v2Mq2xDAPN0TwxG
f2c8MTHzMv7Df8SlycbkEI45JdyWT/Q/vI5L2j54LE7rsgDf4GckDzGWS0/DVcfcUYPd1Rk5WvCO
HlU8ZwyI2TtXv+ZxWkxTy09Zs67KxmcGI892Oya6i7yhizK6vTkCT+b4t2PMMLbiYeJMxtlBfY+D
EfQCCwHFHlYjiy6i6uQfU7nxLD4nubjn2DX3cHgsnlGKc2M3jo7bOUKl0Z+u0LPx+RA/FAcMEO8Q
7GPqAXRh8Opof0Fn8rQxHEiH+ibPnngiiIP2nEbDCftCBlwPhJvjSWPjFoJ1YMKCWPT7AE8I56Hi
6gW+njan80Hdw4a4aafsCpjNfo4FDSEumh7O5yAjL0ZQhzgS54BIRNPKXE57XE4oX42BHurhyKmM
koxnhcIVe9CVcLuEQwh6wT9+SyXKO9ZI4uZe+jkxJY6KhQvNnTbodUeIQKDza7JnsPKOKVGf2ZvC
8pjJ7C7oiXkpm0fs4anDEBN3OC0H1uDtL/tLGjWevrlpwHaFWBJ7kMFRbzC/1QA1SwxkApFTuXuz
IjzBfOoivJIGCGuyio+ZCnwskE+zT6vXD2NnubKiIUyDYzmMvAWwi42iBsfBRhiSEuqyRTtCmEbj
N5Vt2Dofe1UZTAypzJQ+bhV2u1szojRj+QkkBNgCdWfzGNGAJXVnPi136jV7Gs+6cqVL5R7j3XIx
aFaFhL8u32YXLqxbdr3YIUbyUdOw6wAXeVt0Mt4DKIgFyVYfLDyX5Vri08fGr/CZNsIzwYvZi3As
c2YOCtYFYbQYmBftm87yFe+2wOSI6Z3Nbb9CnGZba/gM2vzPC8sRLTXuZOBwyXk2+L8x3qCXbMMH
aE8gQfzqELaFsYsat48ir5Pw21JkepbbuARzTskgjz4D64on5XNvEz9n+OpL7FjHyXOs1g3lhs9d
BiIXB5xC/Nly65XdIwrIJMEpijHtnNmOXfQyPJihKcNIuPM/5J3XkuVWkmV/ZX4AadDCbKwfIK+M
G1q9wCIjIqG1xtfPQlIUM4essZyHse6eYpEMZihc3AM/fty3r73telzKeIrJLUCJ2dCAbuOP6mq7
1c2BQVIn5zYQPfl87Vmk5GaQ3oek2PWlCBoSldhViE9NsB5X/Vxeipvlc95tiQLjYF5CutLuiBw8
6mGAj2pgXVlYzx85lXg5z3F2jjC4JUhLO/7zUPrFITtEhyrIlxMY5/hC+ffcnbtP5F324luBbgOM
AblvFw94bQbJjmvxETg71Ap9Fpgdu1PQOEihz5yKbCTtZElVUPuILcmgSG7Jc1KOFIldOC1Z0ZZ2
CZxPGgf7aweCvy1+4PXDmcFyam/LW6BhuKW/nIcr7N2c1Dfd3ls9K4An7GKbgxKZHy97CqcSYOd4
KF7VO/x8vYaUHUflfX3UrsJ7/CJ7PhDvjIdGf1haTz+RiHkxNRq7CEyOElqgKw6nADvhtmDe5On3
I8FkDzZ+Xz1wf1koqitfQBIEuBRcTwID4nbyoO5lMjjlVf0w78EkB9wevja9i7gc/SX5tK7ao35d
BJGH6xFEUSbNPWYwohvBA/a1KwK2SNLMLQ+FZKx5USB4Da+TuXEn4o9DzkuFk9u0tN3QfscFjkxK
C/gDu3E6+5rc9A2tMPaAcFtP+HBChnEQyQeTX3ukebsuf1ObHVy1ZG+9wguJ+bZn+S6EY8I64YPq
ni8m59veXuxwfZU0DM9pVjKuwm61385h1vf3zeIHUp19U+ej8Ep6ygIUulO461zTju4x5ZP3Sbtf
AwDYDozRF4n18A5NwQ7fJ3fyZ++NAhhBobVN2+RJ5BoNx/BUG3ctVlfn4g3o9fzX4m5pKJVrW/2e
NVJe5ldQDC6g0nDm4ngpulaAkZUU8KeLgGHQN4zJkAQ7CwZKCZcjvxf7ZN968dWq+fO3xW+9kF+3
ZbeYQ84cvxp+Q87Pl3lsTX4TV2FbFFN3wo3s637jb5fBSCX1aTv6yG9xWosC1a/Y3La0jiSIsAbu
3al3HETPhsdqJ6xHfuoVLhVcfpfoS3wNVg4Bew5vHGvXeesdhY2Wi3e2hwYcBH9vbwDjK/6WbG+L
ez2szsO3NNjy2e12bUcQjAK4HMqubNG1Iz4JxCjdHg9onW3sUtnzvgcUmzlBXtNipwQksnMOAoAT
+TdKfnafjN3Fche7IpPesjrhmDpsahxGQdPIbsqeirfl9jq46RxDg9LrudjBXbkQBgMJ8ls6aJFE
J+yHpt/cVwR/a58Hc9By+dTwg+0r2X6d+aLxAtSddWAd3Td77hebEu2Ix9UH0kRQNtl7sXgKzB1K
T5uNNNjqL30Qb2HY2+4yRwCCMmnBaXN6/taRMQo+k3Re6k3sLSQuNt/ABZNI+fFePCRX6X7LsWkN
JL5scwJR3ZkXI5Mj1J8ctdlhtuOiQFbx7/NvauH/cIzd/vwv6bcJC71Yqlo6k6SSaRYIxSkssa97
H+QpHiS1hT2kVBwOALwBBpkVDi7UgqgcEdPgbpA+wbQkP9vS3NWNdvn1lm/Ne0CuVDgQ47IrSNSS
yEzt9RI+hOfwjPXspd0zCrOfAokKh0XGCp/clUiqp4NGzah7zO8XL9r1+5B8DyAcEZtW8lao2RWH
7pz747HdlfxN+3PbNM79EfojEXHwzbtxO7ZxhePT/DTb1wabUBF0D6tdXsDX36EkYBuQ7rf9jQEW
N/O0nWRXbAHdjXGc7feRhxvx1fdQhSaJv8QtzrPbqSzn2NV2dJnx22brYHaOqFY4qRvTHCLP3PYV
ZpaPAtFQcvF+/CaR+FI/cpnR2eJmyc2jsESRbttSVg6WEykqv9+hcuIsfs6vSN1uS1r9bVMCNORP
LmGCr9lytPBm9rfsRqPQQNZsy4+ru+UGW/lO9mq/I5BtN4K9NBACbMrd9fvLiUk+ZbDx9sI70rGN
qOzOmDMcSuWm03nc7YpS1khEB3JEJk0kn0HaBgMFIvrzd7x0wgB9W298FG5WHjTFmz3lkHDU19i1
xx0bc7AQLxWPh4NzVuLDjWDzn8l/Wn/LIy23JEPccmxOC7wGBuUcrb9Y1/VZfMJBr4YpSaqXnice
7y2IyDYGg05BEgb5krlSlmDrbmsSKqvbctQ6MtnjP9B2doZ9a9O4JUbkN7PuxId2CyC77WjL4Zpn
duJ9JDG3eQAvW4o4kP9sKZ7iNaKPsVR9yD2RC9oSw5kbN+zZWoklNVFjS+lq0jIqOSR1tXLaDiWA
8wipRLAtjp2AA1xF1wiwiUlbyQGFJpEqJ5/9908rTbp/eFp/VhtltZblsWmcw0/pwhB7ZVOG2PK9
B/F2vQP8LZ9Hf3W3RNYkNG6ppeSX14izqDL3L9o+udOuqyNVtZv1neGLy/SNHrav7NjjPfNgkpLE
F4gK3pY9hNfRobwbj/VRCpTD+q2ivgnw1Fk9mSrn4id7ncSwP3GAJo3haLwfSYk5xPntbrnk5Br6
dXs0HtYD9T2327NpetmhYokkJ/gKHDHPL2yO5JKueAVGgXXlMfq/l6/ll/5QnNiFSGhl9rLQHyhy
NpQm9F23t25wQpnex8Vu9o2vHpujdcn3xHeiOOVzKm/KRb7qjsaeo7e3HfDTwNp9fwt+qUVzXxX8
/2fLvL8OZf3Hf6XZLZRHtC7/raL6lLyV7xUjR4L/CYX6B7HVn9/+e4dGkb6YhkJTRUVZZIk6S/X3
Ds32GcRWskiLhHaLSsXn9zEuxfiC9MDQ6Fj+SR75vUOzfQogiAolRpQ1hR/4K2Krn8WD9Ga0zQBQ
M5kWUzTR/EltheQa2yYtB31afEvVh1lsQc9tPhSEvLz0qhYjNVT7Rk5EocZRhu3/oTH9s+zqf7uC
n+bIYqgBCq4K1U1Th9igMDhUcg5EsDCdweEg8DGZkxleC713eh13NOHj/+0K/mGdPyVZUn9+JG8/
Pw3/GWcUt5G+f9ODzKvpLftMfhhQ3L7lt3UtyzQeafuKIlpBplG2ROr3dQ01B0ifKLK0DEQV0r/W
tWp9od24deJlGZcbxPx/dh5V4wtPiYSE0FR0vucX1zUDlz9sDUwf8GNMLkFDNgm07/vn/5LQdcwr
tTlz9E7YFnL8EsaVAZraEkeRSWEJa8BabiXOBZjKJMxRa/mHmVKlWwfJNcaB2lJCI53ZpVAiQ8hh
emPgl74uY1Luw0luXqqpp8aCiexzBLTmsUg7BXLEeq/VaLULDX1PN9fF/Sq0CAMZv3MWxcg+cyaR
j+DK4ufJGFdUgalbmmN0KswVSXOTzZ7RjuW7DNQcr4h5fKzHTsPIQBNuwroXTnVq4N5uGl3ja8ZU
7GRxITNt4P+pffm1FR9HXkMWvWLe6yep+j5hlWxl17H6CKWvuKnWsQFmASJ7hVSoD5P6UYNbvVM7
xqImcUhIcSq5vzJAsEAXGOVbzLbXG3xt9OdyEQE0YwZeBHJkLbsinXQIZJG+t0a9x40LnThiuf5Q
KxTMNQt53iwYjjik5i6sILQ1da77bSRCbR7Ar08TqBprlFVQOw29DpKKYp6CkdDnF0sK2kM2IQyu
6cNg1Hj0CU2U49sixvOJUf3pWMjT6ldjRqVKjeLToEEGDmEMAPZ8lzJtcHt0Wtf4jKEoU4ryFGYy
J0dV2FzZkmtTqfGOVEQyshqjjSmzHuUE/hlkXvM4FB0vIR84mEVdd6jCdgae0x2QpNWu2KofgsnL
TloNbJ1e3guaoJ0tiGL2UPVzYGh6yUxHXTuakkZPGICg+9K1loyz0x/SRHvBhV67FvowdASG8U8M
keHBk9BRnpi7gglSQtlbyuY9TOvSnpZC2WXaKhzQlHL0aZUKO6JHIEpLBJWwvdGFQT6jtuE8YvXf
YNEuDNbVg3QpFrSRMMr788x1eUIzAO4pV/G4ztq4chv6/NaMyoFZjLHYGUytBOM60FRaIt6Pfu4f
QftMj/PIjQPIKD4p3foA6GA8ikaBtKXsmkNdDqMva7guRDj+1DX2kkUjiw6eqiqwu7anJDnL0wEn
Ls7kEBhea2Vqgi5e6KG0tXhm4Jw8uU9W6D2NjOeEHl7g0zSIzsyUM3OTFvB90/kFpMGy07DDvlSl
wSDouMwUHPvlSeRboCEmUbQvlB5XM4W5uXDpjR3g+AgDNc24tBZul06fWdVjqa6Lk7XTwoxNwUFh
3aB6jOAcBkugElyv4FNxF3xAPM+KTrvlKI9y42eC1b73KrqDvpZWJuMj6UGNoEphnoTvDvjg8tDm
sDUl7L9Q9GQvk9GLdtmXKZ6JDUe2KL2dkc/D8Kkn64PV82alQmYDdBoO8VRVrtJhWpJuTA9xUmmu
1EwJxurMR5uMcF7119WM08ETca73lkmQeERSqktj0xwLI7L2jD1C+TEaIMTryqAwpFEiUIbDwQRA
9YJ7d3tXwJk/iAbCWCwWUw93jPGoSXgAhbKawqWQrHs9nZqjErXQsBSJgr+JE5Kth7KwH3DLtOWq
lnflNKhvcbnGYCexZbfmiHqr1CGFiIHVm+gd74REhn2aqyd5rc6aqScvsm7edhVjSElHQoqBy5UB
rfYUk1rsAXvcrQtS0FrXL3FZ0K81WkDePNI49MwwV6ZxYP4lo2sB+8jFhYLOAfgirqfiHQTXcYIk
T6U4Uo2vqKCWh7lj5NcuVOOu7LpstVuRmeMw1Lx04FjXsBGd2sJCaVr2EePHC9G3qkdxv+jidSSl
XxN5p6pC5y2G7AuD+hoJO10vEHBUsm4rmeHPdfOVuTW18qEin5Z4yHZxg1GEXQqJcIsd8XpRzIXi
UK3sM4GitmFRBh5bHNN6TFOyBCRw3Eo0ePGvxWhNZn6sQxiQaaknYpeeYJiHbpqiX76agEzTa4YE
bCYwsPqQs/EYSXK5R22NB0hfyjtr7e5UM7ksEviKShtlr1MyTF8zYbyehiR6EsO+9gZZeO2atWcO
SjOvhyJV0B6WkCLC51LDw1DGxrJdZOswqdaORPTAVEB/h7ugL8XZEAiTsTf6xu8jQTwaFh+FS7TA
xYr0hKmypvKjSTjMioUvfYoULgPQgnsWwrkIfmQEzVqapKs0aeqDqifM3hcaZSQQme/92KSu2fGc
pjoVAnyG7EjXspOQiT2AlFDH4UPpePeX+lsrZy9xPeJRIxTyvVAiJwYI6mT9PH0maoQrvCHFu1EN
890qC9pLoifmqasZIhd0Y7HVRj2OdWR6VTgyrjUQq+Zk1A5Aluc90PTGj9asOZnwo+alXSDSMyau
SDc8ZL6kY4bjyMmGxVuvAIhjAoU/BjL9XkJ0Nyr7ZWUSwA4jJuXM0aSsNqoDvrU1s2dJDiIN4fz4
oElKvctVTMSMVRFx78hfq07eAGSAefRuYlQ4br+NcZ77Zmy10LmtCgfZGoI/8FQRXFsSHQWzE1Dm
Gx31eyOiRyaE2m2zMo0egXi7ZjrTACJTMplvxsWt1uNlMxUWQPW1D8+FaVIkha+LM16Om4UU4myZ
TJEzTx0FmjYVHsQRjK4GaN/HCojdrsfOhxJ/oq4PVpSga2bgt/vEcmzDkS8N7flmohrAPvE1CzVU
n0LP6Zy5RScvhf4xXUHFp2OS2Em/gFetlY2/IqjREY11dC7SzPR0AYuqaTwZcq74gG132iCKPoD7
Zi/2C5P+6FbVNL7T6kr9YHqAG8uWvc9FpThhbzV6Q6fOXiiWkt1y81Eg5Dq9W0UIL8zaMZFEkuXG
gmzumEePXvGdJNUz95zdjrMM2B4OTIaltU4lhDlUR6m1BtcKEETJsG9SCvJWehxMmfrRSvCecETx
Y2xRNQydk2hRACqjARL0GegYniRJNuSnyixUv+nKIBvmw2qF9c0y6sbNEOqFDw2m8vVoeYeYtA/r
mZlEzv7zcr30x4TpfqlCQ4QK3kijlznrFA8ywFlMyiszmgGUC8ux1wQKxyzkYEBzKmXreTRK2PgF
vsdi20Fka7FA652w6N8sXM+YuR6FQO4Q8VeNY+C2WwjqPsf9h4Kr6DaW9R6jk3bjlEXMM+InEHJd
oR2sIDYjb8imr43w2tclxguQUuezyVbmKmtLx8xabpdFuzXD1tdn7uTcSQxppuopHbKHMWopoecV
5BtT4XeRdUVok5acqYbyYi1x61SrFnQRrlO4vLRM7NI97RcRt5Bo/GglGWPkqadyvvllKDmzOIrp
RgY5uA2GYS/I4Xs1WlhCHRZ5OBek3hRsMVIQxOK2DZlRaRH6ofsde+5zmPf0MUFp2LHB/sh0ql0r
McU/K6QhoSYBbtj3mWDspFSrXWgByyWM+494mo84ayKiWArdm4z4sVcVLxOHV6Ws7kC4fYxt9C3M
KJKL6S4uM/iBYxu0CRnLki2Kq2jJTRhOA+beRQH2Q699ZST5HeBFLEuPv5NYHNRI9uMBBX8TD4nX
TeTXWDUAPMZP5w7wmcOJYNP9K5kfjU+xUjNtB5nucV0if4yTqwjoM0ZEsHrBtLBD5w8lJGN7qRtw
ffIhnd0Rv2170Yr+Zo5STNejfT+o1QG63XzBMX16YuR6twqjY9VfhV65H9dSKOxYSk4CTzN+9wfG
Vwnqw65tm/taS2iMfmfXJZqD6XR6VWple4BUCMoxjlTa+Wwpz3VDH6srBPlbvqbaa87wy1wJTrwU
BzJ+3tTNRwAHBxtcrpPP9VXGUuR8MVNpxhUcBMPGytIag8FSxVr9CBNXp2pY6bKq+kqD2wWk65EE
rhSupjapXWoGX3l1h1wQzsXYUyPXu/Eijpn50Jv6yMXM4hXUdADoyUqXQtBbJ+PHuq252U4VQ/ck
pR26B4tRB2mQ/HjNq2DsG0wbtBbXKFxOznDk9AemL2l763odyJVReX19uygzlw3BsjehTLZALWRs
51C5p/3byDhrbpkuLDh/FfXlBCucEd/eQc97VYXJoU6aiq5cmRw6ExXamL4sbV9d8LlCt5iNh6zc
ohN+u342RV4/mVe4JInHTh0bP27R45GX0GicJmlj6vg8d+fFGF4zcdR9dV7PnYVzwIxgfj+mOVZa
65Tuh8a8Zhug1LyGRxBdlZdXzfwE44WzRTN9lnCdOfFEMBr68DBOmDgUrYDsKhoZAGnaOahi5Rwn
3W3f4A3GSZL+RVSrPCfJcz4a7B8F+ohCb8PLKPb6MzPNEQd0i/gmqB2+E1iZgLBwTCXideWK4Vt6
5Hdzda/mxSPjJ4RzC4daybqTq+yWHRGfswQBqcAEvb5ZNMu6+JCzzu2hUHmO8wURy1Sw8aoWBXvm
23nAkRlP/XpTTEw/GGX+JkcZDTfsZt0spYmcmX3iickqvzN0G6DXd/skpRlWaoFYhocyqxDESGOB
vWxNL1iriyewqR4DldKh09DcZAPFVsEkuKbGoyxFsMQsjHAr9By5dYrliXzNUmB5STXN3pXAusbC
7bjosbdq2hknNY8AFmI6DaJmwS3C60PjJWT1sd/o+bmtdLpIifzey8MjydFlAKrPGNV6I2vJUSvV
FznFNTovyYAwgHNNk+G6Sk7ptUrITzMDvKWKnXZkyqHXtBMNw7Z6rKx1sOc4Fs+KnkRMF8h5QNpZ
f5p0xg4dLBRu4oDgWss3Jro2fAypZLKK53qGbGPl5n5hru+5Ms3+rBndEBhNHkX2uDJ8ltaL8VYW
KxpUneFvTkRZfpChjD8L66g8rUuHklFPhGOSpgg5Yo2mbYSVQ6VEa7DEhbXH8a5+kAeeMXjrysAy
nDMmRwySzGWUcJBJF6CPVqE9FUI+qf5gJc9x2lMYWInSNgUjveCfy3KlN8riV2Ku39fF8D7MXbGP
0qo4NIBtMO4yZXdcSI9LgHKOGcl0emN8roVEVffl0NP76yvjRsbGAJ/rStwT9ZL7UtNTn1OewNjl
ws5r9LAQtFDtrnpFxpjTFPEyDrP+ZsDInAHGXvsmFJz7snWRzgD85vumi8qdGGFrI2vailSZhxSS
Xdo8JeMs7noRTyQexvHCAyUjDVsK09ZrCbJgpxbhnQQGAIF91dGyrMvmFoeZ9HXodJHTF0QeLZZT
Vlkn3FZWs8KcH3AD6jjXt3WpeUqhzuwtoelHYohCJ8Wwoq+SHE8pAyBAXa/xjSXnJI+tjifwLFXH
XOhmp1M6/WtbK8ZRGjrrwF0EnhwbRumoIHR32trxII6KkntDgzWOOzOXmXi1uYRM5ps19uKRTAvP
YlSqGSbMd7PZRCI4TmhxMd+Ghz8bCBS1TLqYcd14o2EKAkXobjzmiaa/6Eshntuo7x2mifB+aLLm
kEUWffVC6vZyyUxZkWShz+h8+qCr0VtD/e5mNpY3TaACWKmGEOBT2u41jAzc3FKQz8WEq6xBCMtb
qHoQ2sj+KlePBpepy3NBhuImImW6cN1XVUmZZHXkgiM+hsVZgeJBi+8Zb96clulzzoP0oQ0G1rbq
hEDT0KB0CY25g+fFmGc5iHtG6pWXskGMVIIiEks8RoRIIbOkniZc42XaQ5qdi/gAQpbBBEG13iux
QpI8tMLXelgSv6/kIdDbuI49zBXlB5MJ2rvSWD9TwSJa4W9jl2Wk3K4ixSTGm+jTzW20eehVuHPN
gisVZrtrjHm8nqWpwUeoNp6ILvmTNWrJfRSHxpUoznFQyZ1yGw4RMSCXBIqXsqXu10TKH8sGXLAa
CVzBXE6rW0zhdJflGJE6pqQCs5hyeUbzm6TFlTTXypOixXQWzYYB5gQ6FiW5MBX3DPhKl1lRJyQl
EajYjBaM4aSqgJjOWKrrSJyrW5WqDWUBLOxepkrFNSkBf/A8sW1FNoZo0V2spxp2HaYgSpSZYEB6
io49fM7I9G+9i19qfl3qz/Kubz8/+/Nb/XPV/4fewH+lHhg4P+r6FjX1f24QHN8wp0yyH/oDf37b
b00Cw/yCt4Gh4Q3xHSokMxzwW5OAz6ga0ABD1ExJ1NQNoP9H80um+aUrhgWhgBW0gQr/GE/63kuD
QA5WyKC9AGrgl5pfyo9Tkb9prQ2RvepHsUfIvjzhLBwGUT6dO51gL8L8drBJ/Ar2L4hkBNDqNhUy
sLqMfSKV9qAXhyq7w50TmbrEyYUiazrqaJLE8C2SKwYSchnJpZlR/tEk+GJYUMlTIR/nHJ4WH3hK
Vz5nuuxb1k0/Al6NzZMhtUGGz/yqDg+c3Mj38+u1b1ASmmnsGNkFa0AYAhMKQBX8sXkra/EHBsIQ
8QmMpto9ZGn5Djd7H1lS6s5xWp24rVe61J36DffLo924aZEiSo0pahCp00HgkAkMiuCrM99Ix02y
FtOh0OBRzWG+P+o+hba+tfIpCHuEXjWOP1WdHKepfxojlCuLvmviDwNCmFBibySKxt0a4mabPofx
twFvvbU0eSI1GUPj5CmRLo2i1Z46jG8YNyOaqh5aVf7QUpyjmMG+kUSydpCDVtVhQlmY8rmljnkA
9nJZKEJ62I+iCCk5VhPaXrG1ZB6hryRypOmxqLWr1VCmAyYO9bOBM5MDJXgM+qJtXzEdckaqxsw6
ty3amKTqalunOu+Eka4y3mHKXhq2cSAbjYpKZ+3M6xWPoatBb/hCqbsvsgmcQwpXGrwJtgfAnZYw
qZnmlJMHvVrTnVSJpxxOglvhMQdsMPR/vT35j5Hjh/jy9234/4yNx9+iBA/jPweX6zchT4T3OHkT
um74mxjDd/8eY+gpUjcGGML89obt+JNmYlhf+E2mrEv886cGu/Jlo6AaFoYrCt+yBaY/Guw0Nhmm
5FMSPXaDCclfijH6j33If81z/NRZpwtT070R0l1Fu4nGFCP0VIXR8pOPvVoR7IxZxlaZzkmxE6tE
CmQIfF64JAh55Fyu9wxW4T5omsmbMbbVoRXn6FFTK+2AtcRzOnWv89B0V/VkoHgvcYNvRx4nkyrM
jDQG679ioWZKE2o1BcR21KiCPLMOcZwbt7EyC8wBWPgBVJ15EcJhOuVWnz1qWaY+gz9QwVIvCQA/
Lv6MZwW+CYMJ1Z7yaxfWoa/KguqCaiPtfJNzSjWjRLOUgx+jBJjwlvKE23bXpWcGiKtzGcbLrqrD
2cEmqbErHE2oRfDVOw2YyLuWlOFdDM1NsEfw5qdp0fVX2oTyIcpWw6sbowH+snIU6haMTXLsht1S
yRNGpMPqU0nVasexLdpVgtEe66Us31d4VX676tF9SMv50eglbIcakXpVllGUsCRpV0aJctNUi+Kh
+FqpL2Y0YaTScCVjIcRbIh9mYUS5mfXl6EZp3ekUqSc77JvVlunQ2bpqRVdTVGZgStVxH2ohgrap
Ht47ZrtNO2VtYU1gio0ti+10aLiZFJhpf2pWpwSqimOy2895eh7rsj4vgl5eZ2Fb7sJkg4nnWS/6
sU7FXWmr8oyFq7yrUzG90s12fBpoHTiVEBq3ehpbF3hXwqmMqvFhqfL80FYaEzZx07pFUeSXlVbL
lTU3SNt17NvVUKaPW0ujbhf0IO0+YtRtquL4PNTE9D4dEfBThnWhngCn1mRMKsxVIs5T8vQyDlr0
ZluxA+/YO+asEA1DhHGWuTxOo5J+jejrnbVkvIEExRAWDWUnsRLzYrSUPrq0p03b83YpMuWZcOk+
tSJkAEcF82FwNv6/ECj994yfDGD+c/y8eyujv4mafM+fUVNl/JvxM3wcYUFtqd6fmRkAL8jODIGT
h4nbZ/7IzKQvqqmL/E9n4lyTNqukP6Km9AX+E1RJJE6SohOLfy1qkuP9hS7wR9SEcv1jZjaFESX/
PmHaQZ6fxwQxxhj1TdC3oRTgtoihjwo2kEoBA7WrSclWnPFJKcXeGaKkDXg1g1NHYOdzQZncBmNj
VyiqghJY+ZoUlWSPAP8PjVkXb20UjvtECAtf0tbeoxRm2EAB9d2sDhG+yho9x74D25dmGnt98o7J
IENwkVxfESzwa8ms/i2xpuVMjCscwBCJXzeZ3NhGq09fl6nHAbVMRQe7bvFQNlbltMNIKkjWe6hx
XvfMpqZODhILvXahUkoRq5QnU6OdPM2mfmNl+BXMRqU/Nok8OEWl1Y6SiIxyTGvllsPEfiGFyDKt
AvFuuc5kqlQHqSbjcWz1dxUGinYs4w2RWPMCZihePkElDT7OsYjDzXKiu5jrFAI2nlCWMmVblZun
Sf2Nw1MPrJE0CI4Al6MPhmRXxkheDAwHJYgzaBJTmhp8oyhfzA3rNyBvNrDFltvoNlc1rLCV8jxR
3uJFNFKxG6Ip3wkYeTuYDqHH7+HB5Wlk3JqQ+QO9mtazJi+jK/TtfCqTbvIzoxJ80xy7AzjaXanL
z+acxZ6EesDR1AHPuJ6iMYXMHNdYqtflqjMblrW0Zod5NQNpmu/x0gtMmngAkzIG0dT2rGcQ+7U2
iiHqj8Iuj+ZTwf0OFIwe7SgS71cwOfqUhvvFiBikGDRGmEyEBVGNp0YzGpQgMO7bNSCZMF4cqDFM
7YkObAZCq9ccMhrk9X1uvXZKj3AW8s4hmlG3qWsFYATj88cR5NUdoovRjaPBgIwE/c3OlT4kCaWi
jT8v9a85aR+HYaujrROcAkEvdlbBsfx7XPilQ+x/zwAJwO2fA+Tpre7jt/xvYiTf9luMNMUvMkdQ
XbOU3xLBv2aWgO9N3TA5ivIvot2fMVIEigtD15JRkYIm0wm5f8RI8Qs6NCBziDp1SVZE7ddi5KaM
/BeB5c/T63dF5V+VbZalZEg+6OHR8nGUrobhY2bUpZN9WSNsqOf4pWTZqIv0MqP9pBQ+nZq53msj
558ww6h2UKoXCRQj3Y8XvYqeF+Y0Bgyz5NcYf+4gHW7klgLmKBXfwmK9F+TlOV6n+15KqXhZq7uK
dCnVvtadqEso1ikxPYtoP2/iKpzpfKu3roaJUr9lZEFeY1cVG8Dx6gV2rLC8qTFOvWVFhtXqmDvR
ppMGEtX8m5Viw1Ulp3BcXvNe2tUqrNFVupc7HY9iUG+Oboo7nYeMLOW2bMfbCIukuNPf5159WcTk
c7Bi8ucB5L0sP6Xjuhuwaht682vecO5VNr5pOBuBOBiX1MzdDvJDVcd3M6HY7kwd69DGNuV0civO
JlUu3UfRxNCG1n52ynSbVyGgg8or4546nXVDVWtwzTXDfLWgv2KNBSYi6AKjEkW8HOv4loxXIl4u
BHimw5Ik+qhNkfaJuLoAzIOmTqiECuT568qIboO4Ju9thZ8Bk/dWI2g4Gv7CNgK7G0xEGZPVrywh
k/Z6pgSCaMQPmbU6VmK9tFhUeqHMOK/RXpUJ1shznVnuKiyZt9BX3FV6v6OoxvlY7O+NtZ/8zQua
sRvgrwGNM4gmQzKfYq1Pdk2XBeIIsGqxhvGyRq32QbEuwpXkPZ4pXxJ/wXrOirAD20eTe2Qapxav
rQ44Xy33SWHnyIHMpSm91MjRumOGslMzk3NJn+nf4qzyRiyNr/6/j2T/Xob+utSf7Q/i8+3rfwte
CmAg00QgTqDhIPY9V/stwVOor30na5pYXgK9NAl4fyR42hedihsJBtIGDSX7XxK876AhFRNKNLrI
fkkL/+N/Un+IPqvf8SA4r/zw3/+jHApwxWWPH4j8Y+yCBijye1VRMdG/IzK3ts//JYZVGN5JXYgd
RzGubUtTb2okW0yp+DqINoY7pJUjXk+tdLJqNfw6xUWLUbAqtV/nFH4eKVYnw0RU6wf8XqfG6QWz
f6s0vX7uQgN8djNIBq3ktK9bxxiTuPRLmfqa/5ct42+oJ9ypv0Tg7VX8L/bOZLluJM3Sr9KW60Ya
5mHRG1zcezmIg0hJlLSBMUISAMcMB+CAP31/UFR2kFcsspVmZVaLMgvLRUSSTkw+/P8536FtBCuU
++WFdvATPfbkKoaOMiJlemvnWSt+2GLAgCkJsRBEFiYtUUaSzkAmpi+/Pyyxjn7A/zguhYrnNy9a
Oo/zb2QRBLbC2k4TLo0zZn2jF33RzfOVGnz5hk5/K4n+vdj8dalPx9w27E8udVlQunTjNqaJoy3t
PKhDKQi13v76+sVt5d1fRuJuEnXK6sp7e1I4MYciKIxOcGi0HEQOdUs8BFNMuW3+m9n4MK6Re1nn
KzKuduoFBkh2xAvhpMMeDah/aRikFKKQUnNMwp5XxF3ucI5VxYQRtrWtR9OrUUQuDmIkVCBRe9s5
kjMuB+KySl6/GEBov16N5cPt2A5Zm5uDL+rpfbOmxrWbVuidECSX7vIOp8hOpbBsI+Twy559Mkql
tJkCekq1MxScV3r9OdJdUByRSMOIUbN1laaNVofBmhbCi6HPfs/dlS/GrfrwPmws6htGYKTwwRFx
TDH8Z7ry1s/rtLdLdku7PB8Rj0HAm2goU9QlaT1Ot1ultpsWZUpvtWwMu41D4af6eX/ldquL7ab3
5ZqByfn5LJShIBuYYYqdzw0RAzidQ9YIgHX3+ypalhjN/NFeeE7Ysrou09In4UT+qKX18sNdukyB
sORsR2HbJYZbj5Hzo+wKTQ5cjYgkHm0D9/psowvfdc6cLkR5kIv6TubDwi8HizkS2LUFn6Pm8Wkc
uySfc1u0be3BpOU83JW9dILgOxP3rGEXfQbSX1iAeC9UI9Kd5Wv4nRSv7Q7dQr08oHxsi11p2zVU
zGy6y9va/bCWzvyl9zrTfJdbwPZuzSxiMzCmVX1XV2N7ngOxnw+0OZX+5um61nu1iALPexAty/XC
TitDgWEUoA9mud61pP7AzPfXiJdbjml29KvSQdzpiqHcraNbE1o+kkW3m6bBmpMwk/ADPMpxcZ0R
lBaXJqUqpPqrfZDNaINj95ExFxLGP82BgLaXMjz1wU7X4cI2i7o+8lO8Jn5AEMiO07ae4Rd78t73
jYz2bZrZP/J0QarPfOx8b8nGhjIgbKdnnZ6nR1ow6lNntQoySMGDrrKerrMULaW0BVq02BmQVJNl
nvsBPb5hLDuHgtO6T/NOpXQ2TEyh4eDTP0Dx/1luk/RM9GlPfAxTt79N4urnfN5sUzv6R2b5cJvw
023ql9siEDjeeP+/69XryxGM6E5HiJ+7rPP3S2YWXFsELJgN1WKEiS9NSqqOX0YfaDXSTnnraz79
mH26RSyAPr4tl896+9ifTIIKK5XKA26ltoObxqmxjHBeJew0Yioq3i30ZGOCMn50iDfSiFxXzf7W
9cDpp9l8h7j5rMdU9foftVVEnk3M/E0brw//WOizqJ5Ml3/fmEIGXLH98+LDklIbmaDcE+/n/alG
A/Vpv922dbuBP/+G/4Iz5Kvt0v+WvQqWp//8FHl81I+Ar78XP56bAPHmPd2I+TwYkyw3yNo/Ww3/
sRFz/2lbYcR+iiIcGeJPN2IW2W8uxTTOi7QvaFH8fYq0/smOyQLgaDnU4aC4/85GzDldbfFaEd/G
y0y3gzPt1od9+ko3cvSDtMumnfQqOFCTETTX81YAh2maUhG5MFKnqXZZB5LGBs+l+FfklQ9nQzvN
S2LlPaIJCbrqSs52een1kbEeLAXoFLKylvG0LOJGOmt7gOOcAS1bWHSSrtT1Fs9lGDfSlOV5WhkL
M2CD4P3YSPRCaedbeN7tKQPz11C3Q58q27+2b//z2v6DBf+11/Z8eHx2bPj5f//r3OBvnTHbxImA
uC3cKsP/Kgy77j85FZBDz4MzKWMEvEr/OjdE9PmpJEQkEprbj//t64MoanoRnQKX3f7PH/ud1/Vk
N+V4eKfMrV+HjM/aAghP3lYN8lr02EpqNHYoEKVdXOZCWunZEiII/eq1bRec2U02mkb85A7d/jWj
Pj2ynGyAfw7N0cj9CRGm5nkyzzY9KX+lm5r0sQuRGI1YPyh3BoA2m3nzxlinl+lHvosAg0gZKuoU
oLaP9sk6M9fS8mCwg5RStTpI6XyjwrgcNGa7B6sfu+s8E+rd69f34pgWYyGtpTblntxazyiXpa0D
OC3u6sDZX/rvxphnD0QgGtdl393R/nLfGHP7nU/WLhyaqFnxiCJFdamnbWW0p9fpoaYzpRuRbttl
OY6JUTg3aKRtBKjNUt0TnNO+f/0qXxqRQy/6dea8wLJPnqIiEJLA2xYCi+rLS8fsBYp/bR/M3lGf
EIFMx98eL4I5velVeF3Rzz+/QlkJSeusB8TiEAIwl7twzvPrwc+Kc8e01e710V54hhjI8OTaWxoL
du7now0ykrgIbTADZY9xe1lvLKO6KurJIP3WO3PC/P71AZ83t2meR6hxKBng16X1g933+YDILYhn
R9ZOWqz/Uc4iuvCQP75xD18axMefTksKOzHBps8HsY0Fb70c1kSnFq1fqdp1ijUy0/PXL+bXuxfw
TqBIov7hkmt2cjF92fWm71hrkqlBg5Ub6rm4cTB7ZYfJiOC+A/LPOY8JqqbeGwfF07GZVrd6shUw
e3oOUuGTa6xxOfb5oJN5Xo3dnHXjRyufzUMqLVxQRQNOqOFGvzHPnN7ZbVQie5ibWf55fCfviy51
GuC900mxNGmduH6K+j0PrUwfXr+1vwzETMbcHVD35l2BOf388kZU9S02C52M+FhilZPeZtdm/0aG
y0ujIJf0Q4fCO2//yRSGOFRVhpeb7Mit9WtJehTb3yy3/N/8zAKO+XQGqOHzRW8DPb+aufc7pK6p
TrzJL7+5zKl707PqG9Ovp8uGlWQnwgzvzuv38OcK83S2xB/veDYlp62WYCJoej5sOKVVJkU505c/
djBOQsIYJHgW2zmTJIYoEe3TbjqazluvyS8v5+ag34JOUDT42zfyfGB3WqVBrgsg5cBBnlE6WTKG
LUrwsKGLmRFNDvdvtcbb1y/4dMUFK0Agg0VIvQeMnCyB58MiuZgVLQ4zScNhJRJzcHQ6xSJd+wU7
WWsUfwVE/qdFyV9eH8aDF2AjCyLNiKnm+Xh1OyizTw0zybBPJOSitWdpVIo3PoXTFYhEhMCmgkpF
iL4RTeXnowSzxTdNnEjSFat3uRTBejusjaaabyz7fCn0GyveL3eR8dA62cwuJpum7ZDxdI01Brcl
HCwPEyePwFVihM7iIFcFPLmR5eKNl/SXe8hobA1NclPYqCEjeD7ahFR5LEgpSyRpyufDGGK6yJfh
Ddr0S9fkw03hK3SoWpzWXTvSeBFwh0jx0y74szHb9k9XyIZodmoQyW++hdsVgcPfvrkggLP//IpG
bGw4Hvwgmc0U/raSxRVE/oLUG0x6rw/14s0jGoCsSwqfqNmeD5UFpRa+5ubZmeguQ7r/Ox3U8ndn
ye2C+KiA+7Mr51D6fBRbgmaYcFomdTC3H0hoFhd1Jpo3HtFLr/nTUU6uxa+dXqLyZhTfBiYtNkej
M+WJzlHal0ZefXz93p1yZOhXbJfF0dPeDhpeePKcUManRN5w8wZ/VB83EME99kLnsixW0m0FXjr+
q30IS2leEE9Ccss8gbq3JzrtpXcws7l8I0poG/HZfL39RezDQPlsr451sujlZYdqvebNCeRcHwzL
Gt6hQAkOUjX5bjCnb6Ya7E+v34bta/5lTKzD24mL/sqma3z6tU91o9ultgKCqG3sjcrTx6gy6mMV
TMYngj3vMrR+V2O1BGevD/ziJwlLiM05FS4WjOcD50O6BkbtBZRkZ+fM6iq9L6ZZ76rCDN44NWzz
8K/X+PdQJ/N02OiqUJprnDBjAg+w7uwJLGfeeFDnnPoslKa+7wvDPrQOkrvXr/PFb5T2BJwTxFFh
cDJ4i3SPVggPdRCKAj25r8dVRs2/M+n8PcppUY94F0zmcxAk2pmXS3eiX95EIUCRzh3e2My8eEHb
lM2MQMFpixJ++sZUWsEgCQ0enB3NxyYI2q9BO711UHjxvfThSGzH9sA5PSgYlI+9THDbFuTXF5Gj
g4s5VdnDEgXuY2t5zQXnee8Y9q79xq18eWQIQL7lM0eEJxNRHjYm4ntGrlRpkaLdI9X3zcI4eCRW
Xyy9OyS+X+iDGubyz99/V9jysknkk8C1cLIY6sKkDWPMDO0USORR1V4URG29MfO99OU9HeVkmlkD
qUwM98AzO0scqK65u96Sw6FYoumvDvv//w6JGe3pUCdLx1hHNZFwfHm4iuS56AXpBdiG39hDvLR0
0NrccqoiCqdbE/rpGxk0poQwwgWhH8AObbvzTkbsyCwauSLWYSvfeEVevINPBjxZOkxnMFE92AC7
/ar6s0HwivSXWGipJuff+NooXyERogHObuLkYfVh5k5LxLI4D4PzZzDM6/mglvGNJf6lC6KaQgvf
ZJV3g+2/P6kf9dLN+8zjmy5dwFMcd9NLG5HgoeXp7V9/x18cCpgX1WogYFSqnw815CbwolYQutFs
OOXaaL8FtKzOJszyb+xkX5qpKJcDB3O3nsfpe0GXTA8cCgKwTS4ukq7v9jRyyzdehpdHQTJh0uIh
1/TkgsKoxDEwZDSTaHIfoJl179ZWTeev37a3RjmZldZSco4xeELrIJjlM2JyC6et/61RyGWlnIil
6tTn1KehWSygJpK21wHu8sWOrVIUb7wCL11LZHJABJjDm2CfrCDlnGpX11wLJ2U3juysZm533qrO
vPCiUXRl1cWa5NFQORlF2t40CQW0KxIi6uKB9EowHwizDl6aZtEb3+mvo21FIJPDLjlnnDFOpgQI
KuUEwYQQBs4hxYGMM79nF6mAdJitJ5s3tjS/3kJyWqnC0yRCJMCjev4VWXaBptbMbRAVNRFWK6i6
KQudNybWFy4KZfe2HUWvshXQn48iwwkxC2XHpMWeDzU06JwhRghL5nuPb6387fcCg59DnYJiGvGK
p8X6ue7ZUtCDT9rC9L5R4CIafG0W9VY55uff/XxD6G95nRtVkJw//nl+XR3Z7GvnhV6i5xU6SYod
tQ/2UJLM9byM1hHPSShdp3xw18BF+zc7IFHm2saFIuyUswRnAf7LHUVvuzi0HM77Q2SVJl3dNIzI
8OA1aepDit6OoAs5o+OYZ2twjq/PCb8+HhQ9IXbE0GTh++XsnA3In8bB4bww8c0e8FXOGUpNty8O
S9m0d6+PdrrKYrwNfIqqCCJQq9LweX7TeGKac48HnJ+mP/Sr2ii/TH0O2yDj52B3hwRD/uZXxZgR
fEf0GPAaqSVtd+DJujTJrGirxo2SSOoovOyU4yCnCB1DJOXUYOt9/RJPvyo69VtHE4sX1RxqSCdT
uRcVSx+VKqWgkwcUIkzf/TL4s/3GLPvrndwEYJteiftIu/ZkGCNsBtGOeZoYVQDBCvl88H2tYX1k
Xtp9hQZh/Wb2IgRNrK/bP6zx1CROXRJUghW1YpvIqVENZ51s4KUrGb5x+7bPhwfy9MviOMevdy3G
o97p/DTQPnlgclASblPe7pVdEVlYmb7RnwUhm5e7wkb2csh6c0FURN4xsIVKJflklzfVUIc32ews
aLNy7RRxsEYNGTltPt73okwfkcoYQDcNNPXMhu1nXWYokKwPOJjcM8vGSxC7InXAdNRRem3V7MwB
r6lbNroAnUYqL59y3Y97NEPi3g5NeWfYUd+gFM6HjSWlu+4SFt6QLOyt8rN1WmjUlZa1XjegXlBQ
+UX9wRsndXTSwj03UVGV+yIQHv7WiIyatF+vDbv/3tlGgXR30qSPpLn1rRY9gjtLiq/WGsnLTgYV
ORIWy6rRDvkHZyrqQ+AgCU75SzCTIMhyvfWPcsFtFk/uOt4vEQCwOJrXxk4W0VhE1vUGoCQkNqJI
1izMyPIplZ/tTV2HMu707EFzDDvgG6Orz3xVh5f9aJDdAx0FPZmx+ZS9UV/XshX7wJuGnYHMm/iA
oTdJVGpM/CnwTDeDRAmlukTPHTtubYq9K8kOxAAjr9asdsQuKhvzS5DOyyfhUhFBDAUOw5OECXUC
04iR5853155tsoANIwcGNBUqHtoOr2Bmj2ciZ7/7aewCOOWG5W13qsmy4DoXCv8yMihNdnRGJfIA
90qAxChyL3gADqG8GCiF+Qk7f4BtWJEG3BpWVCddaLWPlWh6Hh5U4B8owptLRGDZ9MGwqhbVzYAG
tqXT1dJizGIf9w4On3zq1PdaB7l1KzN+MHGgwtwEqwUOgV8rKU7qEh5pvvh2d6B/RXtMqLGyrnpn
suf9Wg3dWQq4cNj3mFQQFLXoLO06tfzLzMRdfGG1+dzd9Ew63hF+XWF+m6e66A5N1AcPpZMbF4MN
Km0/hVn9YC/izsrXNlnbSX62VzsAUQlFD99IKzqSJEZNYscyt9Gf2hrL27WbSFWbqpzYBysrrxRc
qyUOxODuXLMa1/cDqa6EJpudrxKKnmjM+gb45bJrVN2SM1HA7zyzha88VHHC7712PhTg8AikLN2V
vExwHvWhKSIo7S3a9bhsFwhHqpfd9SgZbEdSbuHF8IeKKhE+HENQGWG4XomuKJ36ruUYQ61lydJy
+eiQgs53pECP7ESFW2JHku2a37FAku9uA2n19kEkOnHnI5Hjy1bIPjNQgW41tzdRLwyiM0dpYBzi
dtjjbvEySVjFGKIxjcqgdOOpGeSnXoU9UFYZGdlXQECNcxZgvSSuSWSGcdGGo7wxUNZtKkOpZBRD
kDBzWp5dne4Ks6BnMgdSz0kEnClELTnO/GKUcmSKhFIEez/E0p8gs0INV5R9RKABsquDy7c6Jcps
BLEha9jdhjNf0iFfKn2bRTpsktSfG/pMy8pRy+kz/1udDrCADdxyeYLY0LGgQ47IW8JepeCHsrVo
9o45qS6BCmOH+xw25ScjM+AGG06EIzUoRIbnqlrym6IT0DXDoenQcJr2jbekqkgmszfWpLWkS3AI
8iLkiboAqQbQ6Dyws8C4CCGffssGVr8EkZ0OE73iJ2I/k8GjEo2ARoIdU/+hRGk6uw4G8ZdZ22Vw
dAXh8UxnMnv0JfrMpG4zk3Zrjs4h7kUh+HutMn/wB6NH+dkrZexp8RvFYXXc5ahQL+Y7s0C3HI9L
C3Jn0GY/xpnTr5frqEH/4LvrCC0LMLHsO1M65C9nTm0vxJeEBC4X/iIgTCpL+Ves7dRoeQdq68Js
QS0ezLoI3pVrsUY4rIyJ3MIowCvluov9kGd9VBxHp1j0HkYCuA/dzOsPE7FEfj6DMVhgo2X+u6gs
WLJmr4Nd4ISLdWv3Hewga9ASHMmYBz8mq4yu2To57lleTN4X3x81EVLjoGl6LSISZ26H6HI3tQ3z
SCtc63unipl0idrrvlR143NRam3b2F2zAE5oYI0POhpDhLeFLruzkaXjPZJXmwWixSG3G3TlkMqQ
BlG6Gzm3vUvp23wzyjbApGsp5caiHwHAZcSGd0cL3zIBclPg/8lLNmYoRXvT2lsaZxwUuxVwkUZ5
QIrr6FbimM+D8z5vhfAOeW/U5q5X7fKtbQVzUOivMk8mXCPjAUtyDo86W1Sw6+qNsUuDKFp3pi0h
ZYWuYD8qeRu+OvxGG31BWqkdGjFnhGIqjS+QkZ2vCjIPzZK6dj4Lty497qgsy6NFg5k09wD2ltUv
2xtVqyCKzc6O3lmeyKqk6Ib0e2/AcAGmq9ogjgYX9mLv47U5lBQ6bFzJxXQTWoR3xzgDqWVQuQN4
5K5uFe5SKrMkD+b4UiBnreVHmMIVMWC1UxKZA3R4OniuWv7QKZP1tW/n08dUQ3U8RGWuvrqBBjgz
VqYdk+LO+zE2Wf3dmJgbcRmOefS+9ZUGvFcYBJZbq6zBhtajajFgLXkYt2bO+jYbPQ8wqiPlJKDZ
wAu1a1rPe6cRPfG2rS7aw8TNJv+nXLlEZWWdGYulMqHT0kP/08NP7Vz2QRsQAtRszIvGCTW2fTjf
BLOpKmx3fGIFSLHFmMJYl8yzu2p2coAiQeYIvABWe53P0K7jkgpDxBaigFoaIPha4bq25qEd2toC
aKeG6bOdMtOfz10JPWSVyrMf02kVZAC5tiyv20bTsI+xhnfrHh24Irwlq5z+ve49XZJ2Idtc/BHY
RdF+GxfDTyk/4gCtjq7yZw2cpCwr3V4DQp6M8gDuSGdYnXpwgM17NNPKhnzrbd7efboMquNUb1gD
lZfSrrwhBlRmtNCOO937GKx8w5dVMuplLr4VVW6XnwME3ZWJSddTTEVs2Fy+NMzyh672V+JjmmJI
E6CnElB7Vo/dTWpX4sLhD/C3KV7oOJVu9Z35esz2QT90eIfzXCMfrylDxXMEESweCpV/lyJLsbbZ
S39v1miZDq6nvWNDp6ECCEjXNh4n/k3CB2xf1bR1WFRnHmjsMPFlu6ZjI3QF9EREh7XOhi8uv9vY
w7Qyjk4/zupo1OPYJiAHMY/VkwcHNQWG/r4So+tfLqo0PoNG4Dtws8Ai+EnjBtirGpF0dOiFtwz0
kzIMv04NHhrRmFh3tRFC5gazmF2YWW/BCW67RX8chjkn3yF0u/Chag0I110bFI8zWkC9s8qR1U9H
s44O5VQPzk5NVEd3Sq/h/VKNTb/jDuJCzqcFrFa25FO+c2ysv3jWGkiboT1Hd1m/EnjdgWG6BIM8
X6Ka8UGbTyL/gqLe+SJE0+YfgGOU/RF/n7jJF8mMNfTFeDGsSpEbHIUOidhRJdgy0uz6ElSLXe9s
6hVkSFpWK7jfodscTHcIb5tVVj+ssl4DXAFyMuM5QOPOPGgrG1RssNxVQdf8wYxof6gbC8aiZ6dD
dtQAikHUOpZPw1X7mKGbEX4NKgv3WJf29G01ZEskcR5S3ky7tTtb8RMRARm6OBVb1n0geYNJ5k05
ws7a/G2x11rpd2H7sEVV57N171ddfl9ClrN9C5DhnTnrldQuw2ZlhhYKMANL4XDRNDnbwlk6QXeo
WBEORkm9KIFe6pDsHTkblIwjD7C3opw/AyF7SPUKCbXKHj3lQF+otwt3/VFGibtOP8YeVygULn5z
Ws03FiCemyGcvmHhIVU5XMXVkjVcQCGHMCtZeFp5m/Otf+jUUvyAQGFP57k/bUjYqT8AvcakxS7B
anYshfK4Uv8/0FQxDqLMbHbIva7/mKq5fxCGe79wEMo3xGLYxB1SziBem9I94hIgVM6UOsHj05N4
49vYsqfMNxP245xl5oIgnVykd7UKTdw9orfehalxrkVILiG49w+uiVlblwOZauMaXoU5pGZ7jaJP
QNzSy4g9wk4GDV73yVTGh65ojC+1Wzb3UDlIxbYH98Ngq/n9HNY2CclR8bXBWMYhVGNpiRfB6XV7
bEPS6VCDA7G8Y5HCKGPCCh6yUKr7OvJIfrL1fO16Nemg/cCmysAO4XuQ1pfmDCNrjWBl1O/s2Z93
auDLJvhuJVzRxNzG1mdzuAn3oegrAq3bWnyGqgKcHzb9zlU9lLR0Ca/wZxSwIfm2vNhIuay2XO9l
wHqY95N7odZiPM+pYMfLaL4bdXUZNGSNwj+K0ajCLtzgbk1OqS/yqykulUUEgSzsB5Mj9lnQLuWx
bRf7i0aZTgWwEp+aBlc8cQdmcKNzPR+GJbxc1rT5uHFJ+NtLoptXf7hM3ejCoBvzY51lf67m4nNU
u/m1Yxr1rnNNLPkFOcFL5RkPuen079bBaz6EnjveEfK3+ocNyc2JVdkknVfrCMteXDl6dg7w1L/M
HDdjvZrntJnah2GirKurBkg99r54nXt5ySG0WGm7mtGXohdBfnDBLuxyGZERVw/hmc5ElqyqJSsR
xf1lJWv9IwwNAhT6ii11CaIr4hitlfnV73zjrorK9MzORkL0irw4KzrKEXFugDG0luy2HT1561ZW
8QEoqSTkbCqv8mUxzqlLLGdr0DGXzev3CaXGAXK4FXvCnz5Tj6r33VSOcRrK8s+0zPRFS9vxXeW1
jw17L04WTgAS03UTCWbnUtUNHKSsbj8g+7UvGmOQ+z7daCmr73OPQ7NCIdvPB8GWsvqZYeHE4HXF
QXCojyWfzDlSrPc6GqJLd0b2unN9QLtagywtmlLZ+9yf/aSjMXthNo0BfsK6mCuVnrt+W15OpffJ
TR3jVocWsEDpkrlp5ibvo17aBz/vgmskMndMGMH3WrisDX7m3AZl+mN05cPENTxy/GiHXU2S0Nel
ivKNGCMA3ZRC3tu6hl6si+HMMdVt1UwO3w2Tarz2Kbx3iuG3yDHYdrmj+lJscHDMfPqwTGmBq8nh
JMK65Fj5ru5QQscc9NuUtxx0qOWsQBYRsYfYEidJ1ottjz7hxq6lz6quZ8kulnJkh14MCwxmU4JI
Yv+Gvatp/YTDqHU3Zy00R/588jmihqpCMqVTuRHiIQYzb/XyblEeu9YQPP+l31K4jTvlOp87DxYk
rEbf/gNFdn3I3Uimh9JtsW/pyRfXSxY1pNdTqUgJcMlUlvQ8LQKHmSIIXav6seaD78I/LabYkk/P
94541Tbq6rwAMwzKkv1WKgG8UmppfDLO3YaSrMqp9uSRUQMW5h3qgd8q0wWVnlMo9gZhEaJcDYKU
uM6ZrPOyAfa50x43LzbWBRO8ymfIKaWZz3AtuyoABVn4sGk1fEqAU876xRA2sTICZ5YdV+AoH1oj
s4Dr1gQLcAi0R/CWpqeuWrcP1p2w6ujb0BryD38cx9tqrpXEWuhmWTIza/8J9iosE9a22jmMQ9Tz
YqK1I7JTBLbcF37rfmw6g6kNTWVB4rAB4Cgu2Ft2VxNlFMI6RlV2h5kjUZTIterFXkhf3jdzWxD4
iR6D+D+3HHkV6Ns9VvYqSIGthwB+ixpBTGfF6FEQU01JHcrKQu/9uLrp1SgtnCYNTSdYXIVQ15HX
WQZzegZZpAQB9zEYV+rGjZbpg+uVC+vtsBZZ4rIV+zENpDRg+5+7R3DMfX2+4NpB561SO7iCEsgR
Zw3GkBzJNm1RE7slC43drGwpJ7b+eOvTvv/SzSHXUK9UTaOZylHMTMvdszPIB3GI3XKLT+k6ooKt
Mryamyq80/0cDYdapKVPdWdYlyRYOIsngVsY5nk/s8dGcDCog1hKOhVQowXRDdPMFFlAgsaLScEx
OEZNSGqQXQ1mfWxNaZytqffF8Wo733tElZR7RRmWQPW5WslkXYcNpVBn47ivmLc/+b2Tfs8EK89u
9fvmLiwKmb+z2dRhG9o6NdR8qvBbR2ty3mfBaPIKQhK9A1MfEtxr25r8GbSf9d4oHIDrpBdlH6s5
pZLNCyg49oWQvsH2wzoFkDDWPZDpEpSpO7oDX6e9ws0O02i+0u3AgSyaJQWkLqyhVhRmg5TSpoAU
7mRnhpwe62CyP7ShMWU/hChLQlir2pbnFkW3q2bNuunehM3SHQ0AttsxpEcNuwdWaxMgWZiqo0LS
znWCc54FxHRmKM+F7kiqWBrIVjsnVcZlwGnlm6CBAyxcr3ilrEE0JgiFMLjuy0Y8WksEPqOHwnMD
lJAJcPLNCauTbhqSsl1vvJ6gZBRJ7lTkZSx5bX2YpyALjuO0zm6CpA9mYdWh0N25GUi1eB44kl30
jcWDT/pcdaMfW6k7sfpAuHc/jnSAyvcDyQP9lUDY47u73K4qgMpBRRc4dFT6o18rDj9AzNsCsHJn
+nFWdwQfUdCe1o/hWBmkzDLXUa/1g5JzDp3r23aqgFgYfbU4cR/Zqk/GbHIJ7/RVlV71qwcsiLKo
h9wG8J08Nl0pEa8jpbdRZnVSwefolYbuv4oJA3YwMo/G7uyRclLruuxu19IarCtzbWqTZzu2nErq
YTKpjTsQ0XzE1xxF1ZYrkjpZHZwvM4BIRBXsFB5WyoPEQSp2hwevRYXWxCmmIfPTIozcI0t4oSFw
Ga2BWC4oZM7jrZSIcfdM+fZ878mQcxUpKQ4EKWqZhfCPbZECuReV59a8OYZS79PVMbMfQ2vWxkWO
KKy7CBcPbR8TSz/cK2KtUKZ1oNn+gIjekR4L7M2Z6p1VuIZ39OgMNeeSXW5UMQEBbI758or+uqDm
B60q6vLZandmTRfJipduUq25G3XbrdaupmH9Ay7V8geZUEAFOY4tlOnMVfqVezF31VKdU54Zo48V
/kEkpGVtaAiATZT6PdlDWW9QKq+kRRZVtJTOcqNhLUd3RWVT/LFIB2JHBI0N9OZmrOYcsEZe6e0X
DtL1Z+rnFZHouStJA+gtAVkpFob2ymu/RlXVHWlXOvpogbsvzwAGZ+YuM3qDI6Sn5qjgbLkuPvu8
hm4TSX9SLhJ/H5TrY0dA27o3g8EILlSaGgZpAKvTpTBMKkoxn+p+UaCQIGCz2waGPBt3yi5ySMn4
eYzlI8JjkfeJKeqxNnbDGrXqKFOvjW5rMa7rZdpGBKb4HPIJl56IYEscOgVF0nfzICrWtkiVZ0Y1
jN0d3anUPnhN6c3XlW+3NOKjqe/CizJFUKvjSTZhc9OBAe8fG4tm1/1KPEntsdwtBmDnn13M/3Ep
/gPR4ZOGbvI4Pv6v781I9Mv1Y/39//zjmo3zY/X9W9sUJ+7a7ef+siviQgQ8h8UKUzZKO2QG/7Ir
Wl5IUqYPYoTQJ3Ozbf8/u6Jhhf+EZWECuGGJoZm69TX/A9LE0vPPwLIQdiJB+wuA9zuGxec9fbQI
cEnx0qG9CfFPYDp73vFuw2DM3KzjSNtRa0988yFv39CO/F/2zmNJbi3Lsv9SczyDFoOeAK5CC3en
mlxjMBjQWuPrewHM7KR7sMONVdOaPMtMviQcwMUV5+y99tyo/0+P9l+X4D75xQZKh3OZhVS1CbXB
QTyDhltHxRdO+Gvd+a74h7nF8dsLePz1t/5uglw0y+cXw7SMW2+WAi5m5t87+ALeHbUZhW+Pud0b
751yPZRbW3Gt0Ev1HTHp1oVL/un26DTOcxWv1z53FMhRoxQ6oO/n9i3/lh/1fUDi16WLnLbwfz1D
TGQYk2SkAgh/Tl+TUUS9rWWGeC4im/IRERXwi3Qj2kw0bj9+hH+4H1vFIsvV0ISa5242oRjsDTVT
PDdy5kn6sUi+mGw5VCh5JjiDjy92qoBY7muWJKAUwJs3y6dO78uqBtqzZRPuA5voxOoBlOhfSTog
DMn8/Zo5exw1/jH7jn8fEH0TB9nAYrEvhHxrq/ckG67mvszH93GqQ3h/lfmh/qZD0EuVtps/+XvR
raH/mNpn8UAtwa5YPC7c0Pkjm28I55GN6QjPJm/o9FJK7beIfvxgz3mSKJh4U5JhduEay1P5/TNa
LoICCzAMniOcvqcXGRC+ZFGRBvvqlaMR0GqCrarsanjJr9QXQDdB7gWDq34G/SVTSXM2Hz/O8+G+
XB6lEXYIRIHqeTYqdVRKnWoe7LvkyIZlT/rgLlfiHz2Syo+vdGZa+/XmrN8udSb5IcEpspS+DPY0
VImKt54J93ygaHc73KUXLCd/fHO/XerszdVVZ1hsooK9YnZXVUAue6Ne+J7OP14e3OwPNWE9sdtm
/jt9b7LZKq2TVNyNTAor/i0jJKPdTr0GpHAA9O3jp3e+emAb4f3MSNVfptBzwV5taAV2aH8/IDyL
HSbXBmzQ6u8vwneLDZTVkDn2TJLcBhN+uIo5Ig/iN0ndTUZ0DPtL1uT3LwchkYpJmAcH8f8c+BUh
RFGVQA32ZWNEB50oQYJCBOSWj2/mj5fB98KOAH3Zu8WQ4LRKK2wj2Nsph4sJxYBCtfPC5/un1wIJ
YN5azCq2czMDUTdR12Hh5rvhoJDcB0n42AXR9q9vBeEVrmeU6ah35bM1CQqUORlGH+6VxANNRVSL
Lo0X7kR9PxOgXfztImcvvynTYnBsLrK6ezhoOxX97ufuQVvpnr97eX4kQWkJnyer8aZCpbRXb0b3
6b9xn+y0ZHk2LbH3Ov2mQEDSX5TqcK/5UJ+aOL/3s+bCNPSHYTGD5v7fNc6+26BOQkfIJW9MT3b2
OKzhcf/P7kI7vYsxorwdNAWms8au1sEcP1wR7vzfuciss0bUyEx3NsP1aA56O23DfRZXO8INpiDb
/c+ucLbQNkOUpwMhOfuMCa6WoVVlFx7UYkE7XfsYcup/buJ8T2K1DtapIdxXG3VLMNkW+7l7SD17
Ff4UBStEeHz8YW371f3oji90dsWz7el/5WSZl6VZ2q1iI2BrRKL02cxq4K5qSOsO923cXpH1ufKl
/O+not8vcQ4M8clvk2hWhHvnAYj/FiHl5uN3dabO/NdN6IhbGQtM38rZ2qqXBelMvcbH+5Ks2m26
Kzb1Nr+L74x7cbDWP75e76wV79F8Tu7ijbqDwbMN1qP7+vHv+OPH9dvPOBuVAdHn0MmUcG+b+6yd
t7GX6AhnuMj3d3o2LBNFmajeWuGeNLetuB5/1vG6ND2CW2jceyQDrLJ1si62CbbOjNATN3/wN5fU
y3+8T8O0TPYA887t7D6nJpJCegHh3jfLLSWs9DuSA/Hz44c5/yXvvg40vRayeYT6M339951uU7QB
+3gz3If5PYHzXiLdjLiQclzbH1/oj3fz24XOBo+SSU6fdzxSG+0TMjk3vXiJPw5QFVoVGcizncs6
mxSHIEswMAbR/u4lvU42yo3y2R/cbmety9XkaR7Bnl7i2ev2xl8lXuu27lO/C67lm91/Y42ZKQJI
pWdD1DtbbBayJ5jSaK/n9b1GChURZheWmMVMc/rmUEsjRsDth8GCXc7pmzMhwIEniuu9n3XWz5rs
zL0SDU1Fhp2GvHLWHn3t0M28Ua9LvoDha77XMcmchd5FdybWg+fQj0O8ySOhedUoachgo078sIey
ZHacIBK6lLLKu5asrLfBV8YfnZnOreciCe562UC3N06KNnkV2aqA36uOGh2Z0vohKUlLJAhXyp7g
wMh3qin470Y1aY4HzCSnh5QUduyW8qhDZ3fmqpxD6tE9wfcJcmlt0mk7pMGdXUv0v6YBldJ6IJeN
AOCksshq7jsB+pjmerjSIXWiHGsHg2gJXUx0PUDFfxlt0rv4j1i73CiVyHi1h9p++3hQvz9u8MlQ
g5tZeICocHGdvoSuFkkBccw5xObYbOqypJPakgxNsdqR7trK0h/4ZiX4oRERmBq/qKhT5/PHv2Ke
jU5GAvhcClKzx8/QIVWdTRTwGgtSKaNurxrifiyec914czDc9ME9K9LfrmSoEDiSzEiSeUdw7nuf
qVTYoH2Zi8kuOkNXqi5MSfq8Ozq5H5X8ShsyDZURWDHy2ZwkF/RcU1JsDnaiMUrGJim+mnavvSJu
a2piqDL5WdIqqXPJTKhAMiaGdQ0GPHojfc9/bNE6UbNpYhXQt4S6+tj6XR154aBbn0QjOO/C/Mpf
ha2mj9IwFG8NnZFXtZ7ab2Oq9o4rRIeLoDEIdPfS1iYJUJ5aMoAzkt6ezdIxSrKMIfe4NV37G99Q
0yc7dobjHDRMjFZUhgRmkUaQrCWR0Zmp4iK786tszmBNldjYDiGHceq6uNUvTLPLkfD04VF/NDm/
GYD85rri6Yi0pJIMv7ILDwQejncydEtXVlDpt6RaoQTok+abadUodsVc4yeHkD67/8Pvy34dOGa+
/XhoLma885/j6HMBz6ELI7/7OUVOKbvM40Ms01MtU8VfDULYO2mUi3XewITHERJ7xOZo+6ooLLcd
tfyoyWhxaLK29bou7e6+QqRyLWiueVOeSHsHfNfGseOMYmBv7YVINhLy1ztNqO1GJvxhk4zGeM28
mK9o/pBQneAwQl3c4fNotEsz8XwyOr1HSBDUDHGzc9LkqH76yPtGRvncKPLBsZJ5Ksr15q2zO3RO
Ra6oN2Eu6V/TopuuNGVOr82TRn/q6Tp2u0pusgdSvNVDZo/V99acxscpzoJPrG7KoR4LgjJGXzFH
D09o8dikKWvzyMZEI425y5XDGJGgaIQxu0kw1PGdKVcKXY9SCNlrHd/+qaCX/YJatrLIrKbw3eWB
X3imHbQyZo6yTFCx005Gsi4Nics34P9Ejep8lsAZPQY1wCEw2Z3auF1qxV9UaKo/aOoLaL9FIX8q
qaPueylq7tS4xZjdmQjiRRLTG740rudj2clDZqa1KB0pNk9ax1V4+pBHywxL0fXOoa0d31k1ZpTX
c6hwEbp10naHFiwY3ZWgLvBst1QJvbasbX079VWMDgrH0KePh/a7DQ0sc7R6hsr2CNHeuaENCVkh
Wr2LD3UbOTuWK2PVgDN4/Pgqyh8ug+6fDQ11Qv55fgaTfbqtRphmByEKiKp9a96KSOpWhS/vYpYa
L3XW6eibW6HO8UhTMzz0qcgA/pIc5+Jueaz5Bjcf/6o//CiHepTOneNb5Tx/+jLyhsTcVOuzQ9bb
9oacaGM9TRh9Pr7K+/0cXRPM18xklFZYds6O6mlcK4GpFPmByK/6JjBlcW/Tud3Z86G9GON9Q8r4
reITnAqJi/dOc3+d+kbqAQYih6BtBpf2YOYNiUpDX8jpTpElKCxp/GzXSPLafkh3pimMHT020oul
riDfvizRisQzDAfAMzuNEHIxIqKPb27eGZyOZ+6NFRveFF0jpo3TR4jzyiituswPfYlwpUbb6NW6
TIE5NoILk/A85Z9fiocH541RRE/jbEloJoapXk75wTab6MbBqbC2CtymQ6RR1E4ydKxdEh8cRThe
UYzV1cd3+m6w8BYhA9CNMlQqZcbZrtwkCpwIx6Y4sDGVvMEcxL2MzeFCW+qM486ZjcvQ3ph3JmBq
6c6dPtCiCOW6IFHyUEyohHsk9CExF81Euq5J5GIaYjjgnP7sp8JkhVfuKi1SCJLTpR0ihfE6bUfy
1IdYuU4aHHZI9a23UMKOG08EZGbsogNW7zT0bNlXN0ORDauPn9O7bdxsG8XOCQfAYmSdk58kKc2k
LOzKgzO0aKONigBK2fE9ozb2TWEErio1Fx7auz7Hckkwh/Nl8e2fvZpAE8jIjKk8xBKhQ2oI2BQp
qbbulYFnJLUWYFz0QmOcKBeG/59u1uKS7ApkbNnn01oD/EX1y6k6OJhtXJvgT+HW05SAXUNYEct6
u89ttbhw1T8MRZ4tRT+ab9zt+XZdrlIko4pWHaI6J8R5CIWnj/DbP36R7z9tjtMcP0mU1djFntMH
ldYnqobBdfCHiKT5IXjB0MF61Mfir4cMmHXeoc0iNAffzvf7W5+q9esOsYehHfyMT8txIjE7YxDc
SKnpmdixVwbSsAuD5gx9NX9pDFGFagGJAbMR+WzqUn27lc0+lw5ROOCGkYwrgFMRuVj1ChbWdYPV
WglapM/lphE2QufOeG6EPmcBXcKBvH+hnK4piqN1oyqFPOT0AVRarYeaOUiHoKGxpUTW2xC2+YWn
PM8cp/MnbsMZOWKAs5uJhKcXQdeS1k0Q+Ucyipw1Ao0WawaWQi23U4Jl4Op/PH7e7+HZ6yySAM51
wBfP6Zz2qJMmbTTWoQ7Nb3mpbX1RkdCtB0+D2Bt4o2qqThnGBcS2ihsY6iYmM/fjH/H+pg16DjaA
AqQEfC5nN01ZiiMncVMHLXMMEjbH6Xpke0JXIB+3UW7JF1aJd61+TizQXem6s+LL2PbP5u80Y/li
tbQPQSiPyiqYVPVrhpbiET9h1LkVLZ1nfZwcwiK0AVW8pOZ9sBFhor82rPt/XU5lVQZbAedN4xHA
cjp96Slis84yCudgDiG+MUyfaMOVt48f8kJWPh1aNLPhV1N+owPM2nx6lbGSqyQUenoMRdFxYu8I
XljZUbMrqkmZCGPqmiusWApiex3FmxcjgEVvW2c5vVSkYuiI7O5FLjBveHoQDFjz9N5JUMWr9Lo4
uj7ISW5sOC3HX6YUTZ5rtAU17kAxfMn1TWE/cjjLPhcBWCCS7MzKWfXqUJNANcSPEYeSB3XKiLRq
sC1zAJbC7krFWQP6MBbSJ47QauZFYY08Xke/5kJ/R2w8B+OkK4mk6WcdbsAxd6aUGpOTQcmuA5Hx
yzAmkKoqR0a9qaNQw+cYO87DqJIQ7/ENSibRJfkzMif59eNH/odxBhgWwTuMRZMABePskQdaZxK6
1RRH3zHaTenIhQdVjSQxmS/R0yMnxRKR4FqIomujI28DOGJ8LEVzqa03f0Gn754MH1RBc59ypnOe
b6JLPI+FUkRH2Ur8m9H0CT/UzerSZPLudErbkJO3Cb0S4Br2l9MhJuOoRxwnomPvW9GuDGX7BuJG
Su0mIrZeF/FO2CG66FYKnpUWbTMDrV59/NDfTyaoNcmMMJEmATq1zyaTXCQmYYRmeJSxDNzRzB6O
/VDJ92nuHLRxwOzz19ejZu6ggmKh4ox2tq8pVFuN82kIj2msSCsp8LvdpM4rERkVGxC9l7px7wUW
rMOyzUGIqXKWcZ3NFhzxpaHGPH2Ead7sxrrpvLbW/TX0YNNDD1tSKsWIYTi56Q6mk2wgvWgrSXT4
EOw88AYrxDU0NPVV4PvBKuLQcKEP9n6rN/9C5vEZaEWh8OyRZLoVtFTGoqOt8ArICEFOxeU9tnr6
rokngtq6tjxm4cWy/B/GOV1WB6XTDMvkyHw2AEujjLTJjo6UrALifxSxobJ4qeH/h0VzptxSB+cE
wL7rvDtlBvKgd7aJmMCijGXKjbKhSzpuDEoFW78NtU3RWZobx2Z1OxqkDwIIhCyHa2jVo9y4MOLn
F372cVOtQLxB+R/NzTnqulSGspIwOR3D1HkY4vHNtPODKfyvworu67x7+XjAv99ysg/UiXucMxHM
d817m/IzcfN5fAR/UNzg5jKeJXv6QglTuXBj7w+TyB85utpEn3Mq188+5cYXRpoSzXFEDfwt9uXm
0emt5D7q9dGrlLpfK0Lrr9JGqfH9healWtv7x8qJgVrADGYDEH02luzWzsOYTufRmiz5Oq0oARay
WRJlZVzSHmpzisTZOwQxBz0IGcncy7fONpdmoRKk5YjqWPCJFju5g3kgg4wE0AGTfV3oUkwodqb1
3yYDffZWSJQkiYKLsF3lSdTeWCJJ0i1OfRW4yFSksasWubFXsOc8joo0+WtTIwwA5ntCq4LMhUOv
SmQVItPX1pKeJfdmyJtYqZUpf1e6Xn+LEmoVnVJU+rXpt8F3bLENGDzZ4kxr4ULGime1meBbnu2c
fmWHX528HREy92j/ek7FL7baouu321B/HNpRf8n8mBTukQ90TbpsVXlNYvW3WpFhzWWjMT6LgH/P
7TjiPztZpB0SjhkAFaDWHNFbjy5AJ20VzDq2a5kE+sY1uLXaLXWjw6dr4BLwuj6x9nVulHcQYwx7
Q4ZG0LkDPAztDjtHKrkGJYjdWPAayA3mFc85wuLKaltS2al0HnK0928cgOOeOn4rW9i6pe7LpLT0
nJCDJ+s2x+6Nfs4aUi/Mcv4XGckM6aTyLC2Q2ymQt7FS4K3wgSe1njz2bGimZgzYYOY9BhWJZhNv
gfYAnqZxeqj8WPpa2g1hzzi8OhLOrVJzSJgxRnvV55FKp8XQSmNFvy0AFlAmOs5SKYzXZiaKz5Mh
THWNkwJr08B7Mx8lTHkNDaCIwInMkdvOtZ0izla1FpikhwVmMrgCk8VnZmrc2a06QB+yO0Vq1jm1
KILKeqgWIvOdF3y01ovo9PQO+Eog8xdVOf43yc9KKLwpwUxI3gXkDt0Ir0Knxc/YpXp4ZI1Q8f1i
6+e8ZnXavcPmMnOtJOdsysDIviYTGJUmp1otD0O9Zgowrv1KCg+TozSeb4TDSp10w/eGAEvwSu2H
ez4+uXgw6xjbmkUnIFuFuRXDhEir8NmhpbdX5SBqVpk5+dfBlKV3SJ3G7xElVMKgpyG1d5ExQ48w
BmA/9ttR2dQQ0H7aRLVHs+XUP1SOcHiNth88NXx4X6HlWV+L1i4fsXkmP4EcJLeVbobIhAHE3wxy
qTorHPw+brna/0zLUjJXdpHJjxOi5tyt6/Co9zqgiKSEQVZpSPk8zl3pJyvX25vSHAPosEXQurra
452pJ/LNPJA146d85DTPI4on06twJsSur2YmkdEjPZ2Bfc3nqC7K5zxW5W9lXTkVa39YPZdVZQFN
qNmkuzAhjDunCasGdP8UbArdlMgubfR1NTbxcYRBel8oYS8RTOIDEghBbUQumXEDVzB7fMSSbT74
U+a/ZKHZ8u1LppZcJ3E4v2jnAUKM+UXQDa/Y8kiwFixpGr7RReXMPtlD4UJ8gt1QJYnpUMpS8nIl
pLjDjDPk42tpO81NN0QqaOOexzCWAUCk2F9hv5Vv4142X4PKzjJko632Wdam/oHXwcjzKbrh3AAI
Fbg5MOxPIX9Wr/BJO7YXJmaLZZlt/iEGp9x7deNMr4MSKw+t7SSvvurkoKfMotg7fmIdZFFPL5Yx
6HTcSK7xmqxLtuBNfBIANMgAvJ3prTOI0E2le6JArhw5HXfYketXk77FChgIXUDUAJ99HXedx8BW
c1cD/3Yn+Zxs0I+L8jqN9UbmeBdirG6IccjBDHVa46kAEt/UrhSP7Nb6vS+k8VOqlOO1k7Fbd6Ue
d4s7UJ+jjBSU48/IdiYeH2ZprFQGs34BvUHyLERBvDLorjpBwyUIG/YvWIb1ibHHHBfijWGejJ4y
Ow5v5T7KlRXvLgOUZTf6Z5AOYrxQvnm/EcQ2xlbBoey2OBJY9X6rGTVRIynEK5ZHYdbptV8bkFVs
ool5dcKNEsnBytSNpKeDxPh4k7JUY043RUBb6eBQ0+AcQOTQ6aWrwdRif0zaY8zhOvIEy+4u0DN/
Hbeq0a9keLEppdkmIWF6HFnSij4ae0/S0oIEhrp+qIUc32FLIz6zNyg1ybE1fWetq4lOr61ukwE4
IZNOUat8m6RG80CsGJxdHkiLrKCvwmPiNxkeR5X9Z016fIKBzUmCbWAPpsT4rpMYAyRVZLcRiv/U
mgmm+o+fwntBGk+d8jQnIgS9HEDPzgqzKVd1WqU6qioh7W00mk99o39PHa26NwCTrQGmYNgFsrWN
tL6BKJOCyEqtZM1+hO/AtBp6W412q/cdy2cyJiD5LPghJAXe44HptgXC+W3XRuq61yf7qhn84pm6
jX+tU1++sB98v/OcazVA+3i1loEa4vSdRqxyoKiM6thNPE0oM46HS6r12tQ0Ljy5eWt5Nnx+u9S7
Ta6j5jKaTas6jm3gr7WwN1bONDkXRukfbgjqFo4JAsYoAC0Nud++j0HGi5bJRnYUUvEdE1n74Ns2
ueeSZLx9PBL+cD8IhHAxGItQ+bwFVCCLb338yMeqGbAUU951DcAUFwoAf7gKO9j5QMRmlprvWb0j
FJFdmiT8HIOBJa5JBHsnE7DG390L4GITxqtJhYIZjC/8dBiMsiToVnflp5iVgvhNPfSKBgHGx1dZ
DnG/DwGuwMPSCWeh1YOh5ezbmSAkNKMquk+5+21VutAb3NyDHuW+BevMuyimOB8L55c7e3amWYQC
tFf3SfYMV/XYqnnhWlozl3OtaH0tu+Hm4zucDzDnN0hBHxm2ybhgsjx9jmwE0NXofv/JLJyHRmNn
rhXRSxK3P4HDXCi5no+M+e5+v9bZ+UZETlKrutR96lJSQ3+E0eHje1l68h/dzHzA+u1TUpWeKuLA
47tx3NJ13GbVrrvV1YvuJa7tKt5z4G2Z2lbqJnDjlexeMGiclwQ4vc2ZN/jg5uc5A9BPr48VJDcz
VRuOcZnJiififKTMN878hiJW62slLpCU4SFv5HWcL3S0eLRIMh3kRF9zZjAeEvgxlyJUlbMlePld
zC/shWlUwuA9O8WCowng5pfjUaTh8KVVgDDFBkdZWHbTVVvqAhO/Jp6JCNbo4jjNVZOrYAWkun8Y
s8LctE5VPZRl99QrdXLbYLmHXS/7q1CP4+eP3+HZGFl+qkaKAh0mQkaR4Zw+wonzJbs6czg6kyWt
2rFEXTJwtPz4Kmejnk8ZtTyLCId63H6kxZ9epdY7TUoxnx8BzdpPUN1lLy7q1ospu+2E2Re/5pH/
9bj+1/KG/v8Bsld19f1ngpt18b1evf6fX/+HX+ZWzfiHHhprEV5B/sEG7d/mVo3o2MWlRg1PMyx9
br7/O4tT+4dsWJQpBhKoeQ3gj/7lbVWdf3SHnEV6Z9hl56r731hb+XAZBf+ZTuj+zDUf+m/8VRjm
WG1OR4kepHVoWU2FOnlurE5GMn2pRFo92YM6fRF5K8D6iK7+OVpa8SlT0f5t/F7trScrCCqW8NxU
0KPHKcS+CbbfpsQHEnumSI17ZQZVybGTHroolAuXffFUrAdosJ/kuKJ8YvrZqumoOK+omcuJyyGh
hs6dc6jfwD4r4QlYI+E+jZYP8q3Pzm1azceBaDVwKlM2IXvsG13J66vEitQ7mipttjPg4rLt1NMo
8DqCxoB9MS/81GutpoySIjK4aXSdTg7wcN3ZSkDbVNAcqY4zBrGbf9VTmErWY+00dxSNRH4lCIdR
doratNVG09pm9HyO/5Pr00prOENZSCOhLgEyyNkFtDsN5F18NbSRTXRSH5Uvg9lShiCgD8GBkScK
OEIfM9WqI5TqOja7BtTRWNNuDHVZUHgoICJ6IrWhQCipEWuuViTdU1mVIvD8Iey3EfoPshQz4bTe
0LZ1OEfTJ6gS+0y5K0WdfaqLzOLAxAH6G7SgeWcOytnrwgnvu2qnxq3WDH22ceRey++E1n4H/dv0
O1lEAYet1Kjgq9LJDFZmFDqFV8sZqo2o0uLI7S0tCZ8auH2vjmRNz6kGoc6lUC92vl+qhhtpoX2b
kx8EnziHFuK1Q1NwTByFfdNVTWa6TeqjFCqwIlfIy6IaCE9ojqqb57MCeoi7dKIKwrjzVKvivhS5
GoHUVNwqSws59N5Uhc5PAiTzAjqKr05eGvn5a9flhr1uxlj6xvoFyDux6KxaFZ1mN7Hs+I4DQQfu
LlOkH04T1Lh86laudg4ALH1bT4b9pej04rqPOtqjwdj7mhtZUZY9tn5BjTmSe0ZmGzaCvStQY1cW
ivQ2jnp+iy5KGbd6GYyD27RNBWp11Jyu2umWn3S71Dby4CGh8WzcKVPu9DfpyH6lB/NFdNyXWC5b
e0X+bSmu4Z1T6jMNylnbYqIKuQX/1A5QfAPkj6oywTgEwjxcd1CLo+cIBXRL5WnEnJJiYBqvWzlL
gp2qAmOoXb/Qs2inSDFGhKq3/YFvBwUJzInQeQbvn6W7fu5EQ0Kd1CK71WIi61+JXwpXzHfGLizV
DD5dmfsrGV6bCm6opIsaR0p5yBkE93Q3wlv8yU3gBlZfbeO2cDYTuQGe0znp36WiMF3NQkWQ6WDa
2YCcm7zpbWFch0ruweuo18iHUCo64+Ty8Sm/djr/u579F8W437YS75gNJEvHJ6vZ/K//Ws10+x9E
OMYcMmXNioK5t/6vIHT7H6ofJrsa9AvoLFhn/r2YWf+QiGByNv/XH3Ka/c9iRjKDwcqIUYaju/VX
Oehstc8WM5oXSEcJJ0B6xcbqXJQHotRIRCdnzClSiIeiqs2dnxm55k0ZrD10DTuRM5uvfKsEu1wA
LA12Bry54AhKFTKRPARG8GQpZRofUDLATspJBgDWy1NRPR+cleHKdU16c9rITrSxAA/5W7mvB3/j
QAUyr0kwS61rc5rrz25cV1r5DZeRTsU/L/huDYkDwnWUxZL+SR+TuoYdQ84ooGUzVextADH8qzyk
guMeQtRp01QSOB92azB52oXPUy2sHr+auT1AfmD4tDPOx64QvgM6LTOmgoX44xcV9J9gIQGJYaKS
Ji+EoGqhBTkzOCgCC1CuUVO0+baTxwa4UNfFRXlntJYeP9HQh0CkLjSisSwb0ERAxUElroBk9D3N
vplglBbscrxIhQDjtgvlqF+IR844Kodw4SB1CxNJjeP2XvpFSsKyB3FyISixcR8f6mQ8JrFBJ5f2
U/TdLgaAlzOYb5W1MS6auJmZTPaMZ9JnUFNS65HtRQu/SdFmlpNYuE7lwniiTNSBlzRCJcA/MnOg
fPImITQw80KI8gN9ktbwyMqjXioJC+LMkOoWnFS8oKWKBTOVLMipZsFPUeMERTW2iRjW5YKoYlME
rqorLdBV1kyxYrHQ443RzHCrYQFd+X4L9IoNEJemJKcF66Su5NIbfBTVV8bMy6r8QZo8tCZgtHxt
RmoVv/BaUi2eWZKBbpULgItyrv0qYnoNa21BdNW51gS3JZSqZxoBQLzopAgwpSNF1REcLqYZqZl2
keMA/6rSQSEcGE17vYZ6CSCM9earL8vSTlvwYWJBibGegxUDYwcOSm1n3NjYDcSnZrHNBdKZSBaa
A2HDmYV56cpeoGWaKKZh1SpTwhBbwGb9zDgbe9O604YC8JmzQNA0liJUKmOE1ivra+rZahokD0kw
ormZRFl+bVHetCtlAayR3gNsLTLSstkOC4QNCIvcuvUCZ0M2BaiNhn+VXhUzv41TKyg3baa62WFL
NdhYYG/pzH0zFwQclfriOOHqrT2xQOLQAfX3UUQXxC2UJA7ceibKAYazjSeow4DmpGCGzhV2NApI
hz4MoXQB08XQ9747Cs3ClVjQdfmCsYtriHYy/KFo3YsZdJf8gt4tALxogeH1LQZgYP0zJC/9Bcyb
2XnOgtHTbJC2Ht0N8HrtgtqDyI0Er50JfIJ+j78KKgO0XDnozWMWts1LPHP7AAiC8JPlrr9jMwXY
L+tjIH/FAvwzYMJ/jhcMoB/PSMDaKsavCP8tg9PvDA0cA9N8TBaUYG8KwClzg5a5cMENxkkEepCM
AzCE2YIkNBc8obGgCuFogS2MFoShoxfgDIeZbBi2PbvFcAEechqQG1dz/CFbGWrAVnlEkJPuYNIP
wM056vzQF45iuTAVQ9ElxFgsrMUcXxcPfmEwdswe98lCZkw0tRKbUCKow4c/+1IaM8Wx7AE6Wgvb
0aYrcTMuxMdphj/qwoID2S1MSCMa03ylkYKXe8DjVXWdzQjJRIVbGyZ281wvhEmfSmi1hb4HeRL4
xgyOnoGU2PYoCo+EjXQeB3BqHsZEysMqmVGWxkK1zIoawqW60C71hXyJNYUxpwGAvlLtSYMeN3Vr
NQoeMlaqkNahqQj2MVoYHGHYa1dWUkCbVaN7Ege7W16Xvx4b+Sk2/P4hsKKVHxcQnxM/fh5M/SaJ
yvIxRseX6HX4MKbIL2zpJodvIYhIYUVQb5qxeBR9OblhLen4VLpHbQSNJ5fXZkx0FFS+Qk5p3jb5
Lg20AkSiqaz6oiyfYG9d65WMgIbtoFOnoe9q9SfWOGw4CcWUDAVKPPafCk4la5kfYcq0tdimv/ry
sFVS9RO2tysRBiSXBcCMfWE+KEJsY8d46af+ADSOfl9HsAYnr2LXmVMBLDq+m+ZYwriWttgxX3Iz
PtY4cTypba5LvJA/C2XYjEwmdw2pl9cDB7tp1ZLq8UX3w8E1g270mq72r8w+OJT8DQoxYDQIRzvw
PYyXWgIUlPHuirYtd0Gl3YNXVdyKGINU1m9Y9pjlOBQiHFQf1LGzN1qYmgJifOyvIdz5K6EO9pOT
mZA2pthkXQkQ4RvydwsCPVFTOaekOi83fpjciD6/bkDpe1oXuno9PiRh+pQ08a3UjY3k9pURv7aV
cRdLaXQz+enwZGWsKGY5xCv+osdeGu6jNmwPaQfvVElHaaePCM+qMLvjtdPvpiB3K+Ja9QLmoq1N
YAtOSeBmCL6fAtiG284wR2PrcORWM8naSTrSuzRJgDyy8oJhBwuMsELVBfLi1NmVenwnHKHv666b
Ec+p8qS0qg3+TXsaqtLBm91n3wwVwqedlvajkFhOJlMeAeSxVHOsvm/onSceGgitXhlwavZdX2Rv
hjXmt0izlG3cBeNmRPF810hD/iBX9asa+dpVKWWrfKQr5Y5SDJ3fUGsHik75s86VB8wlagTRUU93
8ujne7PoaY5QVpwlFZkLdzV8jPyho2anJt19XgbWqgjSmNW1KUC9hP1jXDgw44LgUA3BZ7lopCeF
raoH1KJah2HxWbRd5ya9/yPB0iejQ4jcORttL/kySiP0/BtRxtqrpYhjJKf/l70z241b2bbsr1zU
O41gsAkSKNQDmZnqe8mW/ULIssS+C/b8+hq0fc61tM+xaxdwgVtAvWxsd0klMxkRa605x1wfChK3
0DjanF9WMKvLNAaTnY5U7cSpwIcP26TIj+PG+kJ4r0ScYX+Doh9u/tlWCnef+rFxp4hcGXZj4e4Q
QQyBmUXnjSR5e+4Xfn7FmTWtz/N2ci5hxkNQt+aLztQ8zYnjZ0cKHPtJb/snRu7i+GXvqqtqPVkM
Mn2KDvI/sU8Hz1TF9eDG8ptjFbfRtD4uMnlFnjjeGLj87iWU3y9x35IbcpI4GfDh1GlXbMlu1cij
tra76iSrBXGrexZUaTIlSKroaySWRlwzGhyZIJoDSNrQ6/PZeW0JpZkxDeepjRIsajFploPddbe6
x2t7KkvNmA1x7egXrxEwQzQZeaSnfq84KqzNbq4FRfdlq72EyMtiUqPiNJ3Trn8GGAWiA5vjYs4l
CTSxVeWXwL8HC6Jwm5blKYjFAT1AIUsTU6nnwdi/yRKrb++IFTHmz2itYrWh9zlHWafushJJepSU
CQFE97o0TNlce5iy5/w8JvWO2h/VVuF112Puyzx7ilodt+Wui8boVfiJSsuAOBp+pI4wny92nOGP
orOwMvN0TUito+3OR4PVuLeZD3GtFDovDm5D0AtF/kiQ3KU2MsN6yAjffMT60Ih9JRNTfGrSxEbB
8L2U+/9V7f+g6PxdVXv9ooc3Ve32139UtYZLWbsVtUjSPab44j8JhIZnfrCIuyOgHjE5f7BNnn8W
tob4gJOOYQh8QGrfzXLGH/4sbb/zCUFNSbq+OK9pwft/p1H7dmRACDuwE1SPlLSYAwVe5Ldt2sSJ
AOvoLN63AgIXgrf1yGVXu/jljlz/aPv+igZ8O0P5eRUEAkw2mdbylt5eRTeTrNs85ryhm1sj844a
P31KZnVh14m/I7Xg2rDq199fcxt2/GcD+sc1aWNjMCNXiqbcu1k3X/qq0klHx5Yg0D19HOMWL0x0
7nSbCoFh/FxJ+YfBKh/LX66JU4lPe3PbwHt4+z4B3sVLDX101xjpJ5P0ndOiI9UEm11x+P27+1d3
FNQPI1zpMc1/r600aydVsdcb8OG66WONWH8HOrC4nOLR5BASmRtQvSdQpCr+MIj8y3vkekzbJS1+
i0Hde8O/v2YWg2/ZYqbxRrHDP23elbXjCHKRJVq937/Pv3w/N4WwyeAT8TVj/ve4BKdjUexM0tZo
8hCMk3bjoTRVcvx/cRWutMnCmVa/x2lRxi1FAS8bYNccXXh0OdGhyz/x7t6/FwcMAxYdnrRNWo3M
/+23w6qazQEV6T1hKcs1njrjAFzhT8P995/PdhVEzIgvQJmw8Ly7SmOicquKuNsPmAMD0nymO+aT
7ind1ejo7902LvUjPhjlNPYif/uS/jIyzi2ndzBCdvtl8d3Qj/H1TOX4J9Ddv7htCG+QZXPfcDc5
794QEPNi8NKm2zcT6eKGGPpgWpDj/u33gkSBITQir01+sd3WX95LoTs0gA1IEBDzm0wtoyZHwPw3
r8LCwFrPEkjCBCa192ipxcnsttQZrZ6WoLAsambzKOoNwol+/27eNixprKHyIZWHxYFetofH9u27
4UPQIwYCsVeC/BDOHN2xNET+ObY9jOZeblfXv7/gO6cOV0RozrARmi7fWfGXPNWkrCvOuJ7Yp11W
B0VrCTo3BDthqMpObbd5iu3SP1r7xNxj4uyoCor0XE3x8od3Dk5l+0L8uvJvqNsNecW2CY+EJvDb
N98R1zWqkWStKcb8EdYo+HVgjKuqTpqMllm+o00DKtFOM1seplz75ceIute76aMhXo4MDuoviyAC
EwR+O3cX0KU52TqSte6act0rT/3OwPIUWKVmeR+mCcJtNkl9a9DUSjcJ+BSHUFFWfUybo7nuzHza
BG8NGT+w4rtgtpLZIw67ye/JK6fwSNxOyaM07oc0nJeUTJuxdGWPzHQgolsQPQWsZkx9E0bGtHzr
Ip2t+7EnXfsxNtsOlWjilukZBG87v50co1vOEIHOZ0PmwEgRqi/HMK5gEu6SpVmXSzNf69w4k1be
e+fKXnJnF8fGcE4bdkXYSQBAG3aOqB8wWaYIaUTX7H0guMM+I4z0LKvIJt/lcZ7fT6nyKAaieDmP
eks03yqvLJFCD9sj62LMhlNFPAM0kIGB6sEpiDTcsBqlJATQNeg60tb91CltNzspe+3tDRddV1Cb
ieUFjt051+iswOlD/7bPwMmgmrWARmQ7XJf2gWgJim96oDLZlbR3oKWn0qGdZxu1s6tMuYL772Z1
K0pV9UE3b68i8hkQn8H7fjVW3DU7YacAOiEEdc9ZD30+TMtkwBEk5vhLYnb+rWdRaxnJpED3ZwvF
HKEShOdk9iSmI0GQNcL+zJzmm65pps9d3Myvq12xMw92/IhKRD+lQtTRrkynyAqjeouR6JArPdrZ
4hHSCTw8ISOnU+eu9n2mcYZnXAEiaJ7zsbGS4wxLGl17Ih2KsKYx3tLoyTrE3gQbBr1y+TJGNV9r
kARJd7AWktvCUW6pkTFUId26+mNXOZZD9ejGY1DpFD7LnEX+0dgkrhUI5I3oitkpHMYXI13EsU/K
I8gi6ksfp82jUS7up8lqYD4Rc+lmXn3jb6rfi8E362HY90pWBCKlk4mkUPq3fGSSXAJnMtJ9zrGI
gaQ/+x9dpnjTvjQIyoZvM8vszDN6tMJauWt1yMF/kETRe0QdydxpzV208dTDKXbUlZ1HthUUmiiL
wF4WuZ7HpDeaF2Sp5X30mU6yviLpFKftbJO0ucqiuW/6mdF4B2hjk91DYCf/pR2/GNPgGEQXmOpm
wTZC3JNWiH5BllQb7xYuTALB46quJcPHBloM4uQkrgj+MZPxXg3Z1gDzNpJUMhXOCZlW+WWCX31k
uG5b7aEoqja/sCbP/mys6JIDkyGuOPONZM5CQzP0gVTcZy6jUWZhu6RKnAtZluaLShvyOAdbRaeT
K2URUgdutihT90Y4+XXhhgbGzy6+aDOTPBISI9ELmJGppoOsPWKmU4kD1q3QXwd9YiQdeZuOdaZy
1qt9h8W/3fuJgakzM0DUUjRWNPEHjCCvkz17qOpZZLK9qBx/PCWCdzwfR42QGh0KUDA5GRvoU+r4
G8kVLYBTUwv7wmma5GvNVoa9pPdgE+NHdV7gWJQfLW138ZEepP158ezkS+6I9CNJthbWhblVR1Hc
OOTzxKWb0ZKI57vCH82JGBmjOBErzRkE7RlnC7Flg++dhSBUklOU/bmYLPiPS1vfekmOvsQSUd+S
lDyrMYiJ6UuR/4/owizEWPcCaZ48rw1/gcST5PTlucPime5D2+4HMi3YsHgqpiCKHYe2adq5rxRo
BVZqPbb0SbCFjIRWMN07wSdjHYMo4pgz0qr+tLVCQBerCd0vrcP6RdP9OFvzAu65tfjmZ2dV6yPm
p9kPM04YDZE8EuEyYlI8hhkZoGMAVMlOTjwUAkd8lxl60eGZn1bGf2ZYyL7qAmcZxu5ssMRy6zEz
efWrltS3jHwkL6TPthKgPRbNV6LanG9GRj+DGGfDvZFtj/kD9TrhMbHvQ12hX6b3zBy7YZ/WY3JN
GosmAmNWuA/qvM58bM1W8nXoCd0NbS+FyxHRdiXWIfNNvSePLr+L+M7HxGZIYzxKdYEVdrDqoTxr
TDu/ykeZOkc9NqltAFAMxT5CzvNqJqk1osaJ64PqVUpLZUYAcA2a37nBdjRdFpUon/t5bK4zQwMS
Y5jgLbRWtX6aKkR4ARmBxv00r8vjnAx9H7bwo1aago31LWYPWk4KsYgqyAgqIUh3KRfnsNgNAZiV
JchaMoee9ZK4LRtsC7KNa1gquUDdMZg3Ym2Shp6Ub7QHDLo91m3ihm8xcLTE7YjEscOomsn1a4mo
IB6jtqsw8YzlvBusUR0kRd+N7MccJlPkE+6dTPRFj107aT55UBeIPNNmSffG6NOPRV2BDPcJ8VRh
sljLq80s19kNiE/0uV2VkTw23AL7TLM6lr9ztUiJXsOi0551VC63XpHwaC/aVafmbNAiptdaXZEN
3dMhXcrixrcGh35zX1juRUsOuEGIjMhwmfXmeFYOvrGZIJLoZmaL61lrB3GhEb/bBEBH3QNrDrIg
NnYflyBHr1Co0X1phZyOikZ3L3jg8MggY8+WI7K2hjvCqFcVJEWf5BfKT4AD1homVbB0k/FF2+X6
iAGM7vvCrOI2slL7yqYDDYJo1uwsXlKc0Cdjn6oYvRs8Y6b+sriLGHbubPcRNxRnBRQH+byKqD4e
CnuoNj2oxNlTuVBudWpcNfVCixLQVvJCFFpHcHQsvtpWDkeo5LUZCJOV5OyayBZfyUU2r5u0b184
29kwQmOnfzCitqjwuYvugnQl1Du950Xrrh17CIXtals3Zh8Z90ZpluYJc/LmfNCKweVAXNZXstiZ
ag7IithpSB07oS3poSRTPQe/nGTcoO99xj0Fg6iTKh5RhwoZ5bcUmExlXWZcd0YxuzqMorVe95PG
KBF4roH6BOW7U+2aZqRljUWknQKXARi6wUSYDF3obwBKzPi+EsfkXReKFS7klOU2+9X28/vMdPgh
c9MuvpbSJGtwjjrzmmic1QCUY5G3DUkA+5mXkd0cSIvhxQ4PUPcA+tkjkpR0p6PWICqN7OIOWc6w
RpIg71JEw7HBuSHd81F1JC6VEQly26jAYg81sGikMcgdRho+pO0+8TC9Ebaeljun7nySkG1jcPZ6
cMlPd8j7JKKp13bLwcNA9zYn3fwxthSSdGYuEWjJMJd5OZIJhbAvWMli+Nzj9Lsi9IZgBG/KOIgt
A/ovFtzc+CpEg+3TmKfygbmvz0zENMsA0FzV7aDtj9eqjM1oD4iNY9xY5ZBvl2HVe42Mg4l0QsrO
QeRrjB+yzRsc6SI3ybn3x/oCy/Ysdxg29HOrmWgFrmzLjIPyguwvm9Qq2d19Uuq8xi+/tWqEDTQ2
tv2tTgkRDdsWr2xQQ0dkL3YnpQJIUiNB0LPMzYPdWwORUGvXU1jAMVgOeduqW85z4N8iHCYPI9VB
u6+9zjqxazIFiQKbF+AiUOieNTGp54Yj/HqXOWjbAgd09os7zdXVWOvuUVga5mEvypc2bVo0J1m0
Ih5QSfN17RJ9G/tR5IZRsoHq06Lyv9Q1TTtG17pzggrF2SXVD+5KsIMVgZtpJscQWLZaAmnPZce8
uhfmluBZPYzjUt5jGo+WwBctGMfSK77NkSzdYKjj9sQfPRbh3Oqd4iR2Fpdls5h4Hylr04UctHAC
O8nVXdMmCYF6RmsBjzTSAipsGlVfTG0j1yyGuW1CWyMCguxY+F9RrFhMXIpRUjtkw/zA8yUAsRjV
/JoQguwwHFy7J6x3E6FcVG8ssTlcjkPbTtm5pRXGVjLrF4IVjWx5asiIYuiyZsNnSPH6USU6z0lN
lMu3eGbCA/zaMy8qMxdnhiWXeydrCOIWZDTWZ31vEBpfjbFHgkNbnlr2unbsRnL4MjhLhTshiqNz
BtgFPEHHurf9hgmsizcwNAFSXidEqfWhJQ2LczV1KL4rp3xlpDN3IX49Ig4dXc+kxfgRwX/Vak/M
GCvsjw1Bes8D3wSqkRQkaICqI34CHWtcGXUxftMJhwBUhJvLFgoQH1gXZ86+7NOSs9ukp/ulGhSq
2u3JLEnEevUoV+9mk1n0abegS+AoPpEb1flen+4Y7JZyt5gleZLAO6ubzBZltCefc8ZyGk9TFpZT
7Z9UbVR9zb1lbFjXXGCRmVNDRsnFgqIFZJyJcqGKsHolhqqenXwAaC9d7XFicnuxYT1jziFOp5en
SBFVHhhe7D9aRqo7Ns51wYmJOAogWI5DIiAE3T9dJlSZQZam65nLMJMpOCDLZ9ROUNtI+9TU62Yh
Tp1G96iOoqV+dIopWc6yxrNRPvmETu7z0SceTI8mXwS36RFANUzmHxr0KDdZnWFPgIii812tLeNz
o6buxW8t5EdMV4crdpSZ3I5ElFdE+y6f184vH5RVwy2T5Rajq1vd7Me56p+tvo9fBvQwHbcBQRmJ
7RiTA0Sc7StxhYR8kCgAHbOJXLZMLe07OBBOEuqqjo9lucVfemoZvyjXTz4NglT3INa4JsGK+4kZ
ojZzUcB6fpQe3KFTTJkz3zrvoUykoctx2wyNpSW9voN+AhGqMRuwLkms2B5ShzMC82haFoAD7Wbv
srkv+9xlnh/AKCVPUhI1r3eyq2a100s33tHnzIagNQ2252k2KeKstulqdBKdw4PMlyE/1l4ZTwc1
M978mBtx3O1WJmNFGE+56qkwPPWiqHBuhErnF+K+MhLtnXlKIdmYaFjTKkb2LQt7XoMxxcwdtqNr
ZyHU4uxL1Ar1ZGddSx6oO5g66CR5ozvBwd8KY0Q9xb62EmyyAxUMP5bqi3JnZW28NOep3+HSK5vo
wYaeXln3vdniDH9QcS/W3YRySRMRNszAY+/X3kn1DT2IxNoR3tdnDBn18Em1K7qGHDQIO4duv2Kc
huvgS9HF52OK1IHhdtE6WGzT/ljUU4NwNjFnNOUMaXGc69qeT+2scdO96/Y49KuYaIygVHP27Mqs
KNiAXRyxKBgqUj6Tiv/6o5orqMyzuDDqpf1oiJboadks9Ucxr/YdBARvMyNuD6ogFPfTnCcaFKWo
l/Mx0/Or9A35rc/IuwzkUlAD2QCYSXXuKPWDJMuKnPOMM1RBYSJhDmXWDn5Yuvl03VvJNSZVaK1Q
cvV1sVhQSGPoJclR6Zn24zwYTr4X82bEJVO8rFA7IjaijieYas8yACPKIha+OolV4baPZjZ44twn
nZZZrF0urIAd06v9okw+qUDqonL1tr+u36MeRSoOdE0mlpbCNTKLmjDysvMyqzDn71avHL2TEUmG
HgLHKyP7yBsSMv7YsieihqMl9l6rgl0vrGur7ik8E+90aiZf389pMtSXWQU4bOcQnEdXUxhx159G
q+cATEsmFP808uasJKKaDmCAHMAebqrZX6OzZlZJf54s5aixKjCkdy591OwdNWozulFEjJ/dGB91
r9buxuqbavriddAXQWVO/RgdJmgLigR0nHW7BYahOG0AXA3YmKs89gyegMQnINstqjW9abreE5jj
e+UfBmWZFJY9wdfMoQAoz2yQht2QQXduNuuoEXS5yLDGnWz9rl4YFfeQIkLkL3mB/GdYFNN2R9BX
eJ4H7cfiwKhJc7NEMnXWwbNXFDpUfLOvcEAaGrhvoQRIW1EUL8bsdSSRxl1lUnFNhvOcyMyGcTfU
nBZn0k5ztgSLZqST2oqKmzewmRfSNkWKFI41pcEDa2Cm4tBYbfz1Rz2KTmb6umEBNbnfuVN+8zC3
K5qdC95rZhB1+VISbcoqQu+scs7MioDRM4FOvy+DLq6ZF2UolJrnVAEUDCvgIKbkC53O7fnsxe10
76DvdwdaaPT9r4fKFopGmSycKKxNM7aAHtaZMSA0AvSR3rFZdflHlOmuDCFBrMnOruDmPCwGttej
yGq99izXjpPeztm8cCfcGRaFZRMedYZnf50pInEcoCBZInr/u6oStVwCVvbatRAc+XUVBehiTXWM
DcawTnJGKzJ0EJfJx5Lw51tGPLUl93Nn+UV6hPs7y+eTxexmc933ozvH3lGKVc0YCepIoQcA1rT0
ENFDpkpSRWiJrhdwjibyDMhUbppCn09KW+zEI2m7br6P+fp3695V5Pr6P4Z6/xVagfFF4355+Y+L
p6b7j8NQfXvq07r6n9ulntFb6DRO+v/19pfdj1/HL/WmQH/zi/13J9XN8KKX25duKPinvNDPv/l/
+oc//Vj3S0MO4XM9VP32akSuV29kABu76997u05r/e3pL9mF27/5ae/ycWohHABKsEEpEQP8UxBv
f/BRqG+oPyCqRBe+sXeRo8B0SZFcssnV+Uc/ZQPYu/gN5k7MUPkLNkipf7z3n/N7btuPe/Hz17/O
8+GNvpmxKMnBcZtlCVQDG+L5PVZynFMfS9VAPZCM5jFQ9eE8W2tkVHarfXWMvLzoOSuK7ATmRrIe
DFXuyH1fNDJUuz+LVzWd8Cx+nEpJUnzqzVuv6vNQA2psjOmSE9vyYJTKupcUVEDqBhRoYDrnQ4/R
6HyGMYFBo+mvQbW1F51Tut2pNZl+vC9m5Fx7abilPvggua1Tlea9PHg5YAIO6K5Mi9BFGHaBSmzo
hxCAA+0o1zOj/KVwthh2ktntztsxrOXU6cd0eoD2EGO3Xyhiuibo2YC1x+Q7nul1KuZEzEcgzluT
rc4mTiLtWaMSb782SyY4RqNqoq0OWl5AB4h2NS2Hy0JP04lHL4g0ah+Cjtmv1QViQF0iS2M/3Fd5
StMYX/a0upfYthIZCkRy8qgaUGfeRoZu2MwzQR8+jpb0pOvpep9Oa2ryXK/0YyZvx8Men2irgdvW
0dygrcV9ondlEYZ65mwltWEa5ee2nGd1XrQNwqh29hjrdOt4ha4gD7Olnx48UZrZhe1n83BZ+A2v
S3I2iHKMRM6TNcSa98BSWtwLl0xePArfNVNAUOIyPqBY4rgZEFJekkAzj9GY7Muc3vlOyzl6MDV0
asZyXgT0n2Q11zj1c7+jNBUz1KIDWEf1HLu5AHwBUIFFf2S8FOKwo0LKNBSe/eANbAOmRw5WOHNR
qlovzuqD02XDoeHpFSHolLV8WofRxKtkRtT9TstJ5YVBPx2YpCnjcJ0WeoVT6hAQO+VlyhgkdejT
oqJ/7mWml908r5BNKppIn2eSXuI9kPVU3HEiWeIjrArRx94b46fCXuncLCOo3oAeg79Vo0l+N8ST
g03QW3CdFbOC5y9MNRDlJzKP99bUw5nnzhMfyTCoK8duOJQy5LWuulhVdIIMx4d/MbZdizShTE8i
hguvmJYpquXmf4tQh9I3+G6Ls+smR9Bo2Oqcs7N02F6Vf1x8t9Ml8FxuS/zB2OG39NFgmW3/Ihde
tgYFabongIFSMvjWjBq9qNflXjs6wUE45cNXxvA9OmFtq2+J6gY/KNQsHvXaLw8WDJUobJg80Rsd
stzeRUzCQfa2dZmfy2oU9cWwJJZ/5NRkH9EViqrqLNY55sl281EO3y2VUJKwV/atSBG0ECmO7RLy
w4U9xt0JtsfizCSP2DwYzWbWrKU9rtjOlhETpyf6aRfpCnOnXJiHHdZEa0mvaTOAdt/NoBUdXgR2
Hr6bXJYfDb3ZRlc18m1bNzep2Hyl7uDZl66oMJsiG04PaVVN1i5LXZHs3e/WVDRVg7pZGzUXh1nh
XlVoVF4Gv/KtA4LB+THVG7O8Rufo6Nkyj2EkUJ0m9bghP3khdWiVmq/Ytavj0RGJuTMXE/+HHNwo
00dOZHv2YY3mLj9Y8hy5H1rxoQ502bveYelIXRGjAlj4fQP6r9iVm5fqrtcvLz3b8tvN97/nXrxl
+P77vfhsmJ7S/s3mvf2DfzrTiK/CKvxdReZt/rMfxjTb/eCA1TUhR4vvYGw0Fv9wpokPyBK2/Fa2
n5+b9z/2Ye+DI6Exw+rF5LZBTf/OPmxaG5XhP7UOm+jG3lQ4CJfQFfGCm3jmF9kK8RKDXWrZ7Ey8
YlUQYzjCOyRcx9ahQCZd60DXRrNiTanmKaTnCjrWoBpoaXdrOAt8J2FlwZWrFzS2dWQz/kqiU1kv
KBGqkfZr6PqzjoIyTegLOAO1aohTI8Y3lrs5dh6SuqtjrjQ/03RYrNCIBLMjJrmmhVFlnE9rkaxI
ukfPvHGlGd96qddMJHdLHjHfJmsDscDgIXM2AUoFTWNKMrzrPA8txew7MFVbnWA5YHgLS48KN/Jc
77jqiuRcp6XN9MpmOLuzZzu9LqVaq5NJripBkN/pcTdVtbfsvCrq93mxpFdi7S/XPvcukQIbF9KP
Id+4vrazm4xt9DOuKQctvkZxfQzgjA60w8smsx99BG9AKi8kxehjBSGb+fp3/x3PqUskfWtYdxHM
yOGbz6DK2RdxVShce9RAp55ZT/GhcLWLVGodo13LfH4JchXZyMcTRJGXsbHUTuCMMGHZEmppXg5j
QuK9S7gO65DpH1frZK6YYBMruaH4GzDSxBbsYRvT8HWv6TztKaz6U4vGTXWcWXVzRjhUZX914yWF
XGr28rXCgsSa7WfXeF1cLBHc5V3qpu5dZJrFeaczyn3NjI3fHRkN0PCyqkOyzs1zkve4YSsEbo9O
LKfjggbWttI2l461PNlupbDpcxuBdjl16NinUaGLTyrHN0nrpl5DZPhFgNFKOHtgR8xaU5sjoi3M
dG8u81Vf+MxwBk47IztHW8XMyMggw7PdpT4M61n/CTjyViC6PToY9CSnYry/m2rpnfR1k57yFVkH
0jnS9LBZlo6k2MhoHL/LKcg9l/o05ZQXtJaNqnLuhB9UVeUeOzTwzyq42jcNALpg9ZrkIqrM6mHZ
7hxeqD+lDdib+uztY87PqjaSjkPb1nyf4WH3CzAtwDK7WLRGGmSZFeXXUdp50Pgsar+AIfmGGMe0
oI8b2X3BlynmM6uRub+3GIXvchonBHh2aJLg3iXTq9u78as/O1bYGH51bPi5fSeTnM0lKzVHIZDK
9VkiKxfsavWK4AM9g6ovAQPPDEm2mfnUDWQjSs9/8RG23TTN2n8p8fa1+B4r+pwMiy0VdokZfSwd
w3hZ4qi+aW2vuCxdvyauoLWaAdsrLxGSmxvzg0Xw2Ycyx+OeUECUfxCTvmO5/PjI2V75H+AXuIrf
CRYzE3nAlMhhl+Wpc1uXekSb4z7kSSqPl7joTxwR5wz9k2XfYkc7GHmvngoxdNfKmMwTd0z7hwhP
zi4vxuXMQ19xUG2fHxZD/gnV9a7A2r6dLkBkAELAYv8aVkbnOWngDA67VcvhE/YsvH9Zsx4gZ8oj
OrLtAcq+4oOX059iu81/8WQgIITtgm7atcF3vN1UfF8nXrl0fNtmxz0hT9Q7NjNg4/26NPeeMZqX
Vin7w9bNPGzzqv1Q12O4+iAM6nXdQ+Z4icrYOLcXWeLe8uTpnOP9+WWP/lc16KZhfPtMeOyw3BxP
eIC534t2vayay9pNhl3hZWwnumAYEHfRXTMM7B3rQkHReds8Z10GuStctGtEha3YXvNHP+6m4zF1
7Udps+zkrTQudWR0e3r9hMyk3nJMx3I4iiuJSSmJGFH+/cPW1e+OUW8aHBfps0am+Nr/P3HYouvw
7w9b5+lXgLpvWyWbTv5n28OFA/DPIxaMm+0chYifr+Lmdfil1WF/2JZt1K0m/4BIEg5sP49YlvVh
U6JuTw8nN9eFjPOutfG7VgdC87ffM/oc29mKvDD07hZMG37YX49Yuh+9OoZNThpO2ut9Nubxt+I7
7qPcyB/CwBOksj7/XG5MEENtykgCriCFeNr19sXGDxmyFIjm2BTFQ9pP0VccP8reabo711Gkcjus
KgPBQVmV1Zc4F/S5C03+oMiN/BwwZF4dYl2uKDw6E9HLAiCU2l+PXsVrZhFzE9ecmp3wo+m1aH1a
qHB/7zOG2/dRNaJdqlZD3dVq41jWcEjOySab7sulTy+NcVj6XTamMZoGs3cPbNtRssO6H+1MY2Zc
NjqLfuyp5aKwhwhf7VxniC+TblVNqNzOfRhGUu52G0F7PoIh0jRn5jhHe9/ehtPJAK42oGPecLJY
JiTIafOtIOcr205Bez5DLHItdl8oPSXIWApGnzVYxpP4QiVtXSh3rj9ZiXlZOHSKIS1n8PDyKF8O
njUwZW2HPj7IpO53iAdaevqFZD8UmzYeWucygnSfBe3zYqwgDuEM/+IUIkaOyBLuc/KkSxpUDIuM
wErIMAxNdH79jt9tnyobYFAYU3CScGBCFsXyAKwFXeyVJfBW8eYWLIVF7UPnt3valahrTREdqW5y
btFnLF/QkSB7NoW0wQUna0ax61cIIAtGUJwo3PkqG+hiwB5V0HMth2kRKqli+GRHG8RITpP1OZon
dB2kWoKnqVXZHg/mIJ+LesyPBKfR9oDMLH8tcQR8SxNsu6crzAYzzCvDfeF24SkTq7GUod3k9L7U
Up5wrjUq5hVD+ZWRXWMcXAHyYG/PePqDJovxxunUTjLQMD529TjL9U3arWYHaTNFrRQLb1PVre0r
UxMaSjajGSQlTt7d281a3hWqyIqdkeGUC1yraU/1RsCZsU7bR/F3MM7fX03/7Rr5ZiX97Zr7pqv8
36SN7LM5//vV9IwOt35TuW5//8da6sgPLI64MqgQPeCYW87Bj9LVER82txdGEdZP6OxbxMPP0lW6
9IkxS7G2stTZNHr/ua5K+wOqSAUhH4/ExmL5W6XrW1eHsqh/tyuztHMM4zrvTt/KLjlRNaQQdbqx
L0xVZqepkDe/3Ix/cUb4y0UcbOA8nVgTqCwx2b1dugfGi4bnWHpH4pxz6kDoPW7bJTr5/VXYat4c
RLiXjrsdY+isc2Db/H+/bhAZwbc1T7je9W0kztgl7hPc74cUJdSBItM8/v3ltpf79dzz/XL0HLh1
aBHIC3l7uWiODbhrs95Fff40qI4zuPYbZp1MmozEmVA2LOkfAim2Pe6v19ySpDy2Y3bEt9es+82R
awmuWYzFObNy/6TP9bKXParOFTpWgIeZVp29nKCJWP5wbn9f/WzvmFQKHI9kkuBq2nboX5oc4/9m
70yW40ayLv0uvUcZ5mHZAcRMBmdS4gZGDcTomBzz0/cHVlWbGNQvlmrViy5LK0vLNCUCEQ7H9XvP
+c6EI1HkXB19hbMaCN4J+kqVaDDb6JMb/Xgp7GZcA0OLs7iAln//y6WSKOzyXmKbjng7+aUakYPq
yca32mkK/vw74gr88K0CxELXyBIEIwLz8v3FsMyEoM3dIiCXmLygGhHtIdGd6A6+jF0sebTNMwF2
+HmT2tAQZ7tDt8+tTjzndWhgv4+HFAp0al3WUx8+UsnEJRqMLHnFV2wwKi6cL2OdlYFZjeom5JiV
6i68uIbIVryeIcq6GaoEedN59GTSmn9W0OneIzMxDN/KMGygSWwRyOhgcUL8CrFurWNzhFXmRhiR
hWaqF7Frkcxmz2F7IQBtFytzsTvgklDmR0vXte/h3HTmuveSXPJPdWYmPQaB17FE7+XbtZyoBGoZ
tau4sMOjk2ogYnvPvfRSI3oJGUE/MmkKX50SibPf5VXxgzCAWtsPqbS0oEW98cBrb84DV0MRumq6
+SHhdXNPqqz5EDclbYcC7rHpY1GYwX4TIvg1dUnIhsCgJYGwhlTblYZIT4k9KBipUwdZC9x4FOcR
6RxdYLl9jAgutEaAIyNTmWKG1RRY0J0JqYXJxCm2V5MX6cwo+ELSTeqVNdjKsfNc0QRF1U7fK7uI
fqok/l72GeqJLdKQ+Itqpcm9OiSSaQpKtvu5xQwTdKmT/4AqQIVgcgK6HFKlPunpxGjXUSOxAhJY
+PMcx1dN66kHUekm5HtFIRapaVy6gJTUzEIGBjH2SjHaYdNPHUXiVKIH9VEABJ1lKDtQDfZJM6Qc
V8JLvR+eyOUNLpWk2qp6nEImyZv6EsopDJEIQgCZCtWcPoZUcgwXqjb0OJEuElSZFskLtirTXol6
tI4o++CoaFPP5AUE6nily96R6x6f01pNYOrhdjLLIApr7Hz0GbNdi677x4Rog37PNLcSEWu+CPEG
e3zFl18+5rDFXyTn9Sc0NTNq4WIGoMOeLIEeaZX9xbVqJuh9UxL9kDq9/uRUKWNu+Dtik5Stve+r
xgXQlPTfOrc1bhu1IvOknPvXtpWMNAZ0wdC9CvVG7zRZfIJx18/OEASTLRlxvIYtyk7Oq2dniKqb
S6M1J6K6ajphEsLu5G4H76GI9CUNHZsXOXEWX0eHRrJA+fh9MI40+v3aAzN+MYorcI8B1TB1Vzut
c6yjaKe2bxvS/x8A/C99sXP+z1XU3Uv3I1H+d/PyLfn57mT69uf+VU3BW+V/2DZd7BHmYrv/N6GO
ushbvMN0lP49qv/3IED/h2YRLskvDqUevT49jH+dUjX7H4ROWlRaSxYqzvi/OaQC8H7/KmHeTdVm
gojGee64+kKD/fW9FU3AIPFJY92rtVLBVxOJn4npMQQuGsc6jBY7nd7QFPR1RVdJhDba6XGeJ/Ts
PduLhyhI5K+N0Ka7iPLf2Ohmm+7oyqdbPZ5x7Ckq/M4EUW/EwDqq6TtH9FdSHDgrpqPRD6tA2Usl
hHoHqVnjqsURpgyaHsMIm6ck5VnXi0QhyN1Ub52q0DaDhRmKL/orxLiU/JEWwJzbDfkurgtD7qsm
i15GPbe/TlHWIEV08lt2bVSY1D0ZkhgyjPhJLvjcqMB5/Jh4NAw7XxkaMirNm34IaqQ810DvgeQo
0vQr0o5uMMExYcy6CPWjEZb9VppYegjiiM3tJFtU5PFIcg0nwFmk+6omn+UYYiA0DlmWq6j34ia9
Q5ai91tjGKcqcGSYtZcxhpZtaUj9MlWqDHNb4VhfVKwu44NudU2xn8M0PzqJlD9DwmOQduVQmpDG
c5In8Dh/QHaesD9ADTDuYI4CqtoVi1bye0boH+8Z0WddLh45qk4eLfIhFHa9dd0Zuk5P7RdZuFp5
Lcao7skG61+HeKTpjQqQWHkJ/ssSHUzRnxrBHd21XmN0sj1+MJI81gggcJ8ogeD1UamXUFrdTPjR
nCbRKVE4wMdLCINSMgeNdJvumunrWuFpl0xk6ZfPfbeI3EjTiHy9ULsfA69RPjAr6JLiRDb7Abkg
wUJWWroX7ix17D1234drhejap9BC77qStlv3QT2DsKPCc72XrrNmbVVamXfEzGy1FxW8q9nFSwON
dxPGrVA3/YiNiiWPK6HrDD2/bM3c7G9tU5BYYQqwkl8ti2auNYcInMuu6b0n3JXuvUtVdLKrNCaC
Pm6zG5oMbn9LzVJY+yHE6PK42MAfw9lLf8RqYZhXddlXz+OUEfTA8JyM4THJI7/mxDz45MhZ1y6v
RWxdlSKYIcN5jB/k4GTTtud9I3yMo8N3GyZT5GeMx0DMgY39Lus4mrA6YTM8gn6aB58JF+9obPXS
O+RDRioYL3Poa5qMjjPGk3xFo77MV86I0W/dFArzC2Jnhis3pumy64mEZh5hWt7GoBF1U4lOf7Cs
SSfpPamnr3i0uTaJM3HpS3TWm34gktzK3FY70PpEBD6PLgnsVm/cI8kLpc/UzntIF2zYui6neN+U
06AGg1JFoQ84rB7XMwK6+UV1kY+vGwPoJbjWKaoOcZrVcofgNR5JMlhKzrd4HIQ2ah2Ms5LN9/S4
Y6TJE2txNaAUNq9ECX0O7Lvh/GjGYrE70qaJ6IM01X1HK63dV0zQQXB2Ip6CGIWLQE5i9xsUfQxG
aLZ4Yt02ZUyYlGbHL1UmzF2pDfEVHqfe3BDbnH0NOyOFYFt4piL9QdP5UULmp0c4gjz+KVbQn7Nd
GdeVPuoHj2lPREJOnb467qh2myEvQTu2nj51vkNSVRIwq0jKw0QhEkyR2tjBCFZsJ9QOVNJURsUj
XjH9C6RMird2dssn4BrW1xFLmrryGjuJFjThgP/FCuGo4wvJUNMmCcoI/nQUr43RNmK/gBi/mWqz
i6iwqjBA8FhfzZ3tPZFErRAT5PEMbeLWFPvSAbCycWtcS75ghgslaSBwGHlrPZNeNpp9ITY1sv8l
Q6vIi0WHGBmb1uzLoMD0FCVHqIKRs0cjWsoYiPIyq5OK7mKh7gHbxeXW6AYcI0GiCCvctH0Tk/Ia
CrVHLLVIaTS0LvbcEAijqr19UZV2irgLQ76LGQeF0fAsOEWuE7020Il3yKMVtw9EWlYpghXE2EpY
XTsDBnWkxZD46h423FDznUoeElxL9gklTl5o9PrwB1b3daPLskLqqsQK7kKtc9eJQSktEHouEq3i
Ta5VG1bdZBxSlRq9Ea9F7QJa3qjDLeg0/rvrOOoXFvOEwhLpP+PuQMdbMIF5zmCobV0zn2EHqogp
nR7LfAQle93FjgF32YpBOK0SI7OJY1XMOWTYWpmeqNephAttxYboVs0QoTo1U35QGqbaszXQpLib
HAV3kuV2EwxZtynukhqLoM90g17wIDDJ+Goo2uYG33XUXYTE4A7kcHnztLNGKV/pjcp7hSyccd0y
RCR8q6nET9hTebQJNVu2PhTNevJLY9SfydeK53tlGBYxtu1kA5pP3NZbwSHPudIzI6mOEW1Z5F+j
irQoqmKPGX3CeZGfIKcX77uK1NttLfnwKcY7Ie0AiXlvfemFVaHuwZ84txi0qONXnQBMQ1dRDHLj
UI+TkzDUBWySKGU7xrdPdW7Mky0uYrWL9hOAxOFiEB2DYo7OPUQitSA4+JSCrtOvZ7UQhj8yL8w2
9VjYWDEghhqBnvT6cySxjaEjmCvPNzBoy9NAA3PnDpN71XJH3iMIIIypCm8JNHjMps1Drva8oXCe
Kz1GQVNTi6s20wBquYNqXakFzkvQBS3uuXRpmXyXWhiVvksD/Wtew07CnTJGJ6tXpjurCsONE5Nq
5TcTkC3Ob3oqWgTAeqc/a0mDy5RNxyyfS6dLvuRam0R+tTBQV1M6zvZeKFGd3HhVXNxpEy3sRyXF
YaVi+sly/cDO4ZnrvLaHlo6/5jWvZslNPZJsXXjrMhV9jLiprYmGYvXL8NjkjqluMSbl88aVS9ZL
G0q6J37CE5GMPgbI2jhEppp+pz2OaxD9GpZE/OFyuu7FGEfPQGTy59RexsRzavNBU1Euv2leWNW6
pORN9pPRS4tQc8WqBAZOqxUbakNw62Lsxk0F8SO86LzQnm81d45A905o3tZzXXpIjz2v1p/BkjFi
xaJZXEMGdp7T3FRrxM2Zbmy7NmGpwHHAt2wNqEVWi8oB9h56CCYkhiaS/rlLSTxgd5A5pl/X63rg
iwq9/D7jwL0aEIq7qzw18i8YUClwRCwaSAheOMd78Lv44F274lVgz04KugJ+K7do1MthzJJe06+N
yMLWmyiTuaHuii+1cdCfinxMr3QElPcuEpOJIGLNsNZtPRjYC+yeKrzVeAWrJfWwjCf6VbbbQ8Uk
etDgLJd5zROJZBUmtrjruoDmuKOsc7CPmKitqs2uNALFdCjMhbebk0mRh8kDYSrooCSbkan0IZSq
+xJWsuh9RNvuc033aggEi8a+wycmiGkJ4S2vpmzqEM5S4NsAC3dhp9BtSTtTvoLeGx+qrieBKlSR
ycO2q25nHtUJhoRkiaKYRy7LLewjHeNMHybqTdjM3VWjaPKHEyeDutLUpNP9pXZEs68s7j3dMFvC
Nk3WizLErHo3QtIcSFo+3kp6A6xhZttzhId+DiN7Q7fTPM50llT0+vjPf4hM1BasECzJ+Atjizct
Qabevu4N+0sJleJYtr0BhB5Va4uXtXR7VJvq+GI19UTmp1PTtGipF+MVqSu2oK4G8XDBCCW+VMAl
0NqTDQMilMO4joqyc66p0r0XIbCDpmPLkmgN9BWrCVoxp4eUpldAldvfx/PgdDs4NtO13S8Spyky
0x0iiI7FH4e2t3baZvyWqalX7nEfL+JDRYEJ4ZUaid6qNXRwO8dOE+sBlXAJc5eNffXL8fX6n43Z
X/XZZ+1afVEMEGaLOEzD9cgU8f1psGx4y9cF4d7jmLO9Z7MV3eGIodGYx7AthF2gXqJSvTYS2Kwz
L/bhk09w1nlfPoHDXIwDtGbatm4u//6XPiovy3rOEjbKCrfwSSrC3IRykq9/vk9tuZFf+tJvN2qg
fnrTKUAHO+ugzvlyGBkUUsBHOpmBU0vS5zo78VBNDiQUeiRmgGMlyXBYaikea63Gwk46qG3eM1GL
q09a1R/vG3AfB3DXQr7h2OdCnTZVyM82kxL9gWFuNJtDdIHL6ObP9/27qxgLr880eG6Ygr//djMN
LSkxKeisXHXeczwxKTTC4hOF1FkvnC/XWgKowdHrqFGQGL6/ijW6HN5SZsyqzemZbRToGGcHopBS
6PTlP7tP/6On4OM9we3gio5GpwS2ydnVCNgK7RbPHWWRx0MzWea4VsOql5+szLNpDXe1cLFMhhhw
5WzjfJTB4KDjpcOzETIaT+EHWVSN4YRBTDWqAp9Mm3w2IFo++vtVijQQ9QASBhvJtn32MHhoSHnB
IVvHayBfm8Q2rq047o9q3Nn36jyI72z6o68y1s8+WY9nwyJUBOy15DWBm8NMwnJ5/xtmpjbqljYL
PzNhEPgZh4rX0Vqm7bQH2L1a5kwjM7h27j/5PT+sHr5kxogAPJijcLg6u3Jpq5VnTyZ9hCxngoGU
SKFVJAk5WaET1Z///ES8wfPefcfMhaAh8nsirF0Gm+9vVK+SSiSgufykN3jttN7IiyHNp+nB6sFL
E29jOWCnY+vRrd2w2FqNE54SJuJf/vxBPiwvPgfbrgb8kcQ74IzvP8ck1VQ3FEv4acvYZzUUM0cI
DSwwKXR1BmmJaJ5P1/RvfmWbfd7QiW5nbHW+ppPQEHPmDmyDrWU9itLRIjBMqWdhusHtFm29yJ3B
1IA6i8Tpzzf84Xe2UDkzFVwop2iez794hGHLGTgWUL6c8KhaMzMokm3lK2kIHGH+fLGzbxfchaUt
kzJNB4/MV3y2qCZpd+poYnjOOZ8eu653slXt2l9ziZ6kcekMfnLBs11puSAvL7ZaGr7c4fkFKy9t
0QuWiV+2Dv3Q1OqD/PP9/MNt2brj8Iwu7WBcER92WhdYdgUdym8zUa0bL9WC2ZQx7LpBT3c2+L7X
P3+PZwuGPjUXXC63aKegvp5ttrZAKN6HFTLtyNCfcw6sT7hZ13RMQNFE9IFAnfOg/vmiZyuFixqw
CFH0mgyCbcby7x8N5hsNY5wqohk7/AhpwfjEnf/IdXv85Ef7zYXgk6KM5y/eKebZXhBPiVbpQG39
icdilefRhAOICUuqZ387ml4GxfZCGjS4oAcZ9f09DeowqQmHAKSrVQoEg5vKKU8Db/m7P399b2qF
X7a45ftDMUFZwdgUm9+5moFUciuVhg0nzuCOtAqwMw1P7MKXaW3NKcZkJ7oxShmeZsFRa8W0rwWc
PYo53Pbw2PJL+Pb5sP7zx/r4ZZuMyzEUaqQmMSE5+7IL5HHY8xNaxGCG1vAVshVhG+naW/7u7y9l
sHI4IlMkfPiykzmPxyKOYl+r+wenGx560T2QDPLw95eheOXdpWmLCvbsjmDhmFUR0zJvtZSxr5bD
v0ldxNNtk/8XXx7qwgUNzUplEb1fPkmHwbMnGMsfpAB/kczhyaXw8eFWhJ/s0x8feROl5CJghA6r
8a54fykaLHnWYL/wqbLSHd1mnu8RQM1eZOwxzDeiS0sp+u9//i7PTiKsWcp/Xg5IRlgg+FLfXxUF
ohKSUBKBO4i90lc5a54Gq+uuPNmyTuN4eCJvHVWDyzgH7p/4pFL+zep0WJ8uRwNssdTK76/PYXlw
sWYs7/++0q8xqevPZb7UBsIWfKA/3+3Hq3GriIFQrUJ4Nc9PPULkVec5tbKC+IF9VaHxbbcP/8Fe
8PFCjPrgnOK8Rf6JKeD9bWnp4EZEHdDonMe3J4HB2X/1JCCfRSq/lOMujt+zb49wvTFZ1J5+bc99
kPAbPdZj1zO24u/+9quzqctJX2OtcF/nC2VoWxeffcVXJ9PD8mwLNTn8N882C2GRtaGMY8d2zr64
HFO+bGvmpNAIyyP91h/CMItjGrc//nw/HwoHm3E/dSBVP+c0zmHvfyGLoLAmbWl3pKaW7kxr6IPP
7+Y3F8F+hlSfWtv9eJHWEVNS4p1d5UZR3JlWLF95oj6DCf/mKpA6FgU2akGOnWfPMAgfNHNyhNnX
G9EN75fiWLfdZ2faj0vaWb4v3XhzzTGiev+FUd8mSE4X5FsJHzMwubd+i8uT8tnDAxT99aPK5VBG
IkGkFLEW0fmvDYpwkkXoTLRK9XKYHnIEKPt6olWRI61b/3kp/O7ObKLoKLdo2X14WI16nrAQsCtg
Cw3HIPeSEgItB/eyTty/o2WzrdN+wPiBQ9RQ9Y9nzUykHrIZKE9pSIKSwvlvDbjjM3fKhyVB1Wgi
hmBjYD1Yb3iAX9o7ypw1vcll4M+w3CQd1wBe419/cVyFL23ROvI65p31/jfqqrRX7CYjTZlD+7Dr
oLf3nNKFc0stadaftDs+FOFcDREHm9DbujivGsfOkK4dAWsFGJA8GgYWbQwB9e2k9czbUzv6xMDy
u+/QIwICBefisTnfXNWUrHdG6hA3l5ayYmMhGj033f158f3mKtwXxAdWg2p8qJlIr1PLtAYZFuek
vh9VMXIcdMOxnv5laflPGzjG8kPRKnKpz+gbQZp7/2tN7YySF7wxfKu6Q8E/6oDsUlfAi/zzLVkf
ShmutFRmOF5R1/D/768ko2EoULou2x57d+9l42UShvo3gRrhopJGGCMhqMqrymPYqZimkQdaBElr
OzW47aEjEFu2YkCCuQE4qHJUJ/AV6BskvexW4EckHPjUtb31THCggbA9zuXJ0cT8CHSH3gGNz+nB
NlsslnXYMYiCVcXJc3DMBGsmJc6qBSRrrOLMrqN9BqQl3DG/fKrDwUgPgsyor9Jqx3ijL6esh3Fo
whM9deK9GN7gpLJwnz8Mc+VGJ9kCLcJnoBrXNT65OZAIGi68URswVZhRuCThwlpFCqcTW9uPtlix
lw86mmB73M2QSd1Tm0jtOXUUyh3X6Wj6/Pnn+LjCXNoOHMnp3fFiPX9uJBE2Y9oRXwZJl8lHphQM
nj5dxx+fTqIZeJcyXTSRrp8fHokWqmB38Hog54l2kkFQw6nwOmrIQQlPGlDz/d/dFpkTHLQQVS3W
ak8/75yVzZDTIrIUZCOZfB09YW5zkH6f6I3PvzyuwkZKf5UOGd3y8wZ26pInaiH3WAEKoBRPKLNm
SxF3f76X8zcQVyHawKP3yEZAS+7sDR7mid7JWA2Z3XflMZUV3AeZh5wABMLdTw4av7klTmg8oJT+
FMLn5UKWVl1Slp2ygv8E/ELwWogYXP5zE/grseJ9Kfjr3BP3zu/xn7lCtj/L04v4Kc//U/8PGkJI
Dvzlt/+QsXsHEulMw7j8gX+xDHQ0h0vrBWgKnkmOY/9Xw2j9g4kNIvSF67NI39m8/61hJGaXdqZL
dx4zFs8Yi+vfTjv+e9QaWOLo6xhELfxVFBFrg0/2rlFOxUxa79Le4xjF5c5eIbKzGnC2CilhhrIw
WQyEdIBC1IXUsmSgFfhO0yUFRhcvUCel6psL5MV4473klsayZnIKtya0s5KYgNYVpF+UI5yiDNS5
8MuID3AcMgWeDOhT97s7AvPajA1UFDDWXUvsn9cpSZv6sdUn1h6uePjANCHzghE9M8FwCHiqBpmH
HTsxe4NqkxbmkXBWQ8PV2rr4DmWPl+QKvfGSMUZWfUvimCYcs7tLnHbEIu9O7djinYD35qyiFnfh
K0kSgLfJp/QyElSNdtwJoHHydvxnxlkaW0ZQwzMh/Iw+PklohtYtsWh6240ZDP6xUa9dJpvfUkoc
Dfn5xFxgXHUjZrbHOhddsbeLEXzQBHEO3FAaksUGbL0h50HpXLQqK6FMZLVBlL0nCkde1Z2JlD+E
xDmM0c4ptPi7VOzHMjRObQQmjIb6hZ6324mk4HQ0fnZJfFOTqJb4S/zMquhQhhY1QMGp9Zh8pOWl
oouBoFQJgdOVzQUVn7GGzky/yFMu+FhPYQaPdgWe9lJm5qFPo2PUti/jcKJpuCmK+Ai/KMhqp/Px
n017kuHjVWPGzq3dWhdeVPg0Oi+gFq/n1txB4dzU0ka3kFWP01xfVnzD+qUiyvowNPJqhj/YBxOZ
mytniG8GbH8bZO7kvpRtdxhHeYJ2bG2ksxAm6FjgjpuyL7NZjie6pCZ8Bu1CbaG+sDA4SezizLob
+JBoL6JHQDHGromV7EboPeLSqdcBsJNjPzTNVoywpMYl5JPW80MLycnvCYOHZR7TqKtI/qvb8JCT
IMsfRFCajbnt7WjyqxdOVNzRqg70RjxWWRsFjLIIMW46gPd2N1a178Iyf+gbvTzYJEkQLVm7MXKq
+Kh6P23QfkFhWw58R5ppfjZAfVNqlJ4OpS5RHEN4QMpwigobKmxpGOZ9GXlKtK6wxTcgRnokuiwE
CJbVLrGa22ShCThOWGz6ZjwlTmZDGCjgos7lqTdUqN+tF8Sp5xMbWu5Ii7zt63LngN8Ohrkttgyw
H/BVbjCLtysRiuF6UREsoUWmjwWGtZAsERY4uPZWVtGWrgFCXubU0vzD6QBefj6GhW1sZMf/OdKh
Jixt+7qj6aTs1RqjOlNvIuwJz/O1pPqmQVfVizr51uBIr4CXpT+cqssqH6nAC8ZOsKgLkHOpOQ8L
l+vo2LjT7EXlYGbjDgFxDYm7q6XvZrMeo5szYQdVQ7ORBXDcWRiXKbULVG8lvJSd6flv5HHuyrvW
4S31a3r7drkx5fiSafmPwdAKJDJCO5munhc7s4Qqj9JU26Y5ClNI7XDLmeQ7wTCoREsrSqQfnEhv
o+1sx4nPXN1ixtTuU6j166Kjv7fRDbrEcE/qLfRJi4et6ICFIOWu3QB+PTBlBI99d0EtmoorUSuv
mtJdybh6tUGdEiibKAwop7K9B9flBnE83mcOMpXFeRy3LW2mMvdd9toL1QpJIDG/TE6RK9+EUcMp
hTbZuOU+1RCZJ5DDKKnDwvguPQ4D6lDAXQHodqm72gm0RrrKEojNcBeVa9OOD01SnZJCmkf4Xauu
ys2rvAf3m5GazY6GqlvtiTRXVH7NyO54ExjaKxwOMPk5tF+jr382gwhfm9h5zj1lbQDwXXlGJlaz
WkFOGsOnsJ8uYTYrhGASs6nD4l+poVfv0944YY8xMj8uqah9WYnspQyV4ioqBvSZFqrexix2hIhf
G0p/mrKoQbmKcHbTOwpAKnzEAYMilxFO4y7sMCJDPGI+K6sJqmw4aul8idLcWPM88a+IuHnS6pqM
BU/GpIVGNdhKx8zZaiLuPC3vnDYM3BkWcSV3GaHTPkzioHPjgV6xujXMyjplvCz3VdjKwLZjd9hV
NVsGHiYmvDU42d4KZskLIyolY9HJuQuN+KsVDl8cq3QuJnxVRb0r3Xoz9vVSD8qLGY/3lM571Nrd
F0EHYeV4MOubC2vejx6s3Ly+yuqJt+mA8YbchtVc1o9Ro0L0C0fXxwLnrWMd8oxknt0l39npCMmJ
I+tyJFTu1oBR98Pof+ZVvoZ5wTeoSJldJ2wOU0Z0QTusLG3ctmF2wVGDWJ6qvkqYhK1yYavPluQw
7hUXeWzc2u5L1Vr9BYRB1LbNrpnDK1xkl2rZyR1mZxxpxLhsGBWW37you4Keehhi7RI13mFK85tM
32PcR0aVkL1zIN3bHyHdjE0ZxOpwqSTdRTRpnV9oysM0WUjFlauaQBwylJq90KOfbL5DtHfwu/m6
FV/Ruso3zO0uXOW10m66RaEt8w3FwVPvEaiUgvkHAuitvSrzlgbD1hQAgIOhzr5X7JNlda8b30DZ
440zV036A+kwI/PyitpgowJuUptLnNf+iMeqKqJ7OmU8ZhpbEUIuhWxvkkKUONnZLaGfd0Jpnupu
n9DXZ5jHlhwG0fyTSAEMEqi5HCUAnr4hmWoniu5kz2w+z7NEhcuOgjB/1duO77gnznqXPLLX1JN+
Lih54IDUM3q6buA1wGacEAElib1P+oPUxx2sZDh43/PGunIT45pIsHVWuwjWyGbwKuqLr5ZyIYCh
M7+BPOWmwE1671J0y674lOVOYAuN9thaN380qs4+pSfXYJD4vqLDiDDYb2YbTD/eREgdrlJfeBgn
CW0ZesIBWq+8ITEGNZ154Fi3iaHXw+K9qlyci5nYdfZ1LWMGOtFCrY5T/RLZF0rjwWOtEH90k2J1
B2dN1ewPFsJlkDdNgCfV2CG93c/GFnQ7ExNjSzcg0CpWC2pQMPL9YejgIzshwdSudTWQVE7KsgZw
yqsqXsPRLG/mWtH3ljkUB/QmyS6aqEtdpOS1lJdl2i7I2vYLMfHGHpEpskgbjFVG+AGAaX1IbkVz
5cRpuesFwa9dPV/prjxqTX8kIawx4FvpAAWBqAuHLbLMbi1Yl4+j4fU7Glquj30EQewCAihhBk7Z
teeN4JZLUg0Ikx+EuEOXbfqTZXU7yD0JwSTaRmTNsfFUhPnVdOGq8V1t5CpsAvS1sbHP823ZpgYA
pwFuwFBhFy2+EHgVH4ZBsrrxgqDzsCl7Ugb2vqvHL7Fu7x0nfSqJbVrB1LsLp3gdA3cy6gSMptyb
Vn6vc2XCqchrs1Gu6u6jmXSBhxlzNesns72pYY6uUHIGVWeA5nN83sUoHiGNg7LWEhXhXsQXsyLA
ZR87BN6ovS8qd5ck5bSZo3YdUhxPhGN5A4s1GXe5rQZYccjGoMRDER3EodhUivrFILgdGXkQTtWd
MCFBgy9YKY7xINXmaflTdpM/EuZ7l6TKs2eRftK3t4qmvkLdfRi8Ol01lAQrD/5VW2cmLSFPuZoJ
mKqmcFOTNCHG+lLNtYNiCBilpCDFUPnVUb/TTPkwYg4yym8y5/FysNMqqTiquc0KsJ/B/H71kB+7
jXMZdeqa5CxiAEZvo+jRtkiqBzjLJ7OzdqQt2Ju08yDjN4W1jlrVeBgc/CVgNgnAcK2JP0uoiKXC
hMPA6lvwn/Z6Yq4d1Pyq0sU1rVd7CkSE2zLFfGPN0YZDAelK47hF/vPc9kkDJWqsd2GjBRUVfT3g
T5ySddfWaNFz6KQHrzC+0nI8ZqyVdgSciQMK7KbKh0UImjfeBmPQISrEShFVTRrIuLM6jlNp/HV2
7Qlm/CR3RaW+6KoRjHqyKvF+uOyOaYj/FhPCMvdozQNxyQFethdHKvde6NxHeb+1S21VCKKcoCJ/
s7IjoeLeyqywrepaDNrKu7LTfiQ6TjC9n4+pR1TJbFkHZUBkao9U16ZV7XD+sQuBj8e72i65Mgbm
rkHdehUeeF1sHLSch7gEae9Mt4mT7LGTMt0sLgBSkgafkt0VrmtZPueZvcY6GwzMynUHxWJPjIaV
X1ShdYjnqxKsPYQ1Ju1ro32NSmXdzcVNQm5VAiqrLBuKvzYY+Y7M4krFTiCKtgwsKuNwoKqK1JtZ
h09m9TuTtxuk8BUIq0AVKUPPhh6z8ijbK6cY72orvpQRh5XoZaCeDMbJ20S2fZnFfUCgzGPZG7WP
e6CHjKlk9zT3eT8Yzaz5MjqlS+RemCivtgG00oVZ2zcz+s5oOtraaOVBHnOu4vBS59+zyDMxLDgW
ZZ6alZxwwkZOnIYMN31yuoxpi2uO1OJYZMPvZFnhYkakP863xFvkWK2LyjO3jhFy6pnFpP50ZKp/
14Y2um3iwuTGtcR+iatGPHuqFKZvwA17bcKCbb1OU14vwvCmO3PKHVLuommqL+MlQwfmOrgWBYQ4
nE/Pegt6WpAuLqSfq54znIIEUZM2ERRGg4w1bJsX9Q0No79hYpwwYoqYhaGkQ/iGktEQRQ68syDM
5G6JhVKajXow3hA0atfZvK3f0DTYEhSCp+qFW+MsCBtyAceNYzfQBbM3xg0p3Sf7DXuzAHA6PVaf
jTcqTvdGyMn1GSHrqEwT5JyxWMcNRTLp82a7ZAvQsl7B0we6MyoKZvBKNCEsWALXj9iEcqqrHktg
oKDlegD0C8SHbR8DQwJNKOjeMD/DQvwxRbcQAt9oQLrRSXuTLZCg2R3GNgjrNDnxwYZ7QiOri4Go
EuQ19ezcCcdh0SQLeigdibfMFhwRlJrhVbE0GEWz2ng5hzv4xhBwF9AevlVOFsOo8nqFv5wWm9rM
KeCI25yp3Gly/x/2zmM5cizbsr9SVuNGGrQYvB4ADrik06kZnMDIIAmtNdr633uBkYJkZEW8qFm1
Pcu0SEEBdzhwce45e69NElOFotsJekyMK4MFw3BUCPDLRrnWL/201K7h1/asLFOPcV0qtUE4xADj
UwdSsaZ7jU66CTfdnCWuMudAjjU90gbbWAi76hts11+4uyapHbSZyqLbU1kC5p2lBdKbvAF71Td4
bxsMgHyDSIqvpBYFEiXBgvotMZPPNnkJ5K0kmXArvWGB0zdE8PANF7yQg5kzAhEGUY0LfwAtTE4j
kOH+DTi8eE8EZ1rcU9+Gnb/ULP3vdUL/0/g46PN+1A69e2na+A21nj7mz+9BOW8/+K0tCmYMtiLD
P3YnXPpvOJxvoBxF/Q3dg6gx1TKZKL6Zvv9oi8q/MdBdpK00TD+y1hWi3fleEdHLMkNY5Pe/ACBD
n/C5K8rcjh4rU35E2Chcl+7+u2GrztidrC0cDpKV7HpfvW0VvSPDbFRXXZkEG72asXANBpY7nIl7
cx5P4MMKL89EA2iZapCX0bMPQyRz6MRaXYvk59hWosynQlfHzYg7G6vSKKtrtEcrpRWnfS92ogeP
nMRUWCN2046RKzdkuZRJUrhdDk7C0gUSIFRlTyZpu1LkqtA8JWyF4zAbt0Jnma7QR4LXEhb6SsCO
dC63Un6XCJN0KjpFuJBnvT51QyTuDH3IDlqP+NEu8mlpg2InvJOysHkwylXIbnt24SI3Znfmj4Vr
6O0utvqXatnZh51xGYiCsIqk+VmRGTvoWZ/BYgdAqdYPcnQvd9EVzdoDUJ6tnGaU8ZSa4TZ5pAWK
5Gk8aUX+6OvVQz5XT3VNiS53LpDUPUbgQ2GMXkSCrxHoJ8hgJ/yjULyVeTP40jW72xURfGvddwfj
lJvxVViXV7lRk/GTG0c5yIhRkGA9SC4O7H2SjqfBvI8jY0WQFYaZdG2OGNib8dCTIDfkHYFihfBQ
tURRNHJ20TbBFSkftNi0+KEdq0u8VXeYsA5hYuwhvnxJivluaNKtL9GHLRqkzrIbdIaHkP1iCmoe
Kj6+0QCfjVF8aXCcQKMmSss/h9gD6ITyeBC/KOkhqF7gbqyKKj7gNr+UC9ovQNH3RmF5IzZRxwzk
PaodXklknoVS9oprkwCg2NYF60g7fFM15rlccUSzWM3YJTeBGW/nWHMgkaza+BySPtP78y7Q3Kr2
H7Mkf86NeSW0F4IcnwNIB4xLfZjgayNNgAiOZiXU3jx/6fMtHvnbUJoXS0696if2t6L8CG58k7B2
wzpyyHRcW1a65rmaU6K390IqeLUwe2R/3Gj+daGwIUkvIb9T5Y/rTo7XguDEYXSKhGArUF/U2Jut
QT4Crz0iaDzKuelVxe3c3Pl5t1Xr+mE2/FWZaRsgai5l9dnUzzsjUx+iOjiFfrKGvHo+CRKg3YIj
VXq9quCYwLzdCslD00s7rAwbrUwcQ5xIeObqRGxr9+a6kuUz5ivB0RwlWC7hgyY/cgXtgbh5Ui9+
SWRoNZdSyOdU4SXxl0zD4ZUn+YWYDFd5T6vPDNdBUrF3ULZGfp8LlWzT5d2rpuCaZXtQBmsXG+VN
1Gmrpi2d0ThrFI0OZufV0iXajTspNjx1ODMpNrQ9w0rMxMa0tqbxwHR7X+sYmOOdGKSekjSuinLA
yJW1HLVu0wQPVoodWsv9iwlCnrHcfKFpXUv9puou1eolm4gBjj3QEqtci72xZb5d0EQwt3pdeabY
HJQi9vTSOisATdtkQ0GQH2JyZtGUUt7ArzbcNmU3rGTnmlDfp4a2mWT/xsgFtynLg5BkdBQE66Iv
tT2hpz0gCiOX14UVbOUhcId5nWe1O+X9ptEaVwsfJlU7NW3TrAIYKhQet37VH9El3aFQ+yqZCIfL
aHDnfEmHal22aZpeRLznYN02JUVDuSFqgbG/2i/1tGp3shzgZiXRu1atG9EST4pVowPucOs3Ue7U
UdvYugQtXnoi1XQ96vMqsAxvrtcVl28t6i6W71tZDAJWBf819GfHEmd4i0Wyhy24xa9u2Dju92We
P5fMXFnQfYYq7PEgC0LX6z09HK7ogg7QUKXeRYMdOUmZWndmXpKRKJYPFjmsB5h+5VndpoR7G+Ie
rei5IswHtCDsiQYh3k9Cb553PncrEN1wTUL6c9j15z5waN1i+GU2XbxHrnKxlE9EdEtcHMYm40ft
Ujdau5XkL2SYXRHt99gV/bHBcLavMGO6gDXEjZZI/aEtZZDbOEOOKk+eSy1r5NMwKdJRFu/RM2iN
n65weKyGWHSC6CYM9GhVNkHKtVuRBxwZXmOdDVb0mFII2kmZzfR7kEMEzYY5zEWb0ZKKpwL9Jak3
7J/TJGv3OVHWNGfiPNm2Y4JnOaA/QTSFtpL9YW+lorWxYGRZRVW4VRDdseanTjZdyfjs8ZOtU7HY
y7F5X4X9TaH6oB9r46aOKnZyfFgJoAf6Mt0hy09RphFoGPnsRDSpd5ps3PVy8UyP6uvcKdcU66Cj
h8rxA4zJuXgOg4BtmCTel3rpP5Y10y20g3YbcXeMuxzZIN41tmqEoFD4k61QBvTImMS0OTfI0NV3
dcdeTcyIZh4k3RXF+I6+Y7sVlDjYmtJ4Fs+PNFPvSUt2RBl+RrzOMnPZ6MyrPBaeSS93wTZjb50B
C1cD+R/K5CHnCVCQp8e8RGtOoipRTWyi+/le7JRXAuNqe5YAr7SglHkgBkSojHioulE9MPg9wP2+
lmb/IRn8xc987HPrflCHx8GSTxDmPAyiz+G4reTLoIAnES4TQB5K10Ol5utYFEl/0HqRli1p73Ih
RuuhAC0WlrjE2aWRIJh07PXHQWH5Tq+UNBh55NNO71Hq1P1crdVGqzxYoLOTigZjmCVMpEil7qyF
GueOU3ubV6qyQhfvkxZGmp2hGsEhCpOzSOf5zWy1vNf8lAe8WvUvqtAanplzNZCJpcNrI8czsaJ2
Z7Thc64jerKS+YAklF7iTHZfLGX9FmBYcggbPYF3PYnrSJVaz6xJkSJ8ycTxXZKTVhPgR1pjJ3GW
TYNqaWZkoZsjcwG1WQ96vk4VQXHE7r4cv1SRegjw1zuZ5Z8UIqcdJRB3lBca65R5LbTWeZPW25Fl
RBGHTQ1Aohjb2sYhcQySJ6uwdJute+fK2nQ0h+oKCtWSaUW3GtLsBZPwwFVKcjCSfDdJ8coM/RrK
fR96pZJfVWN4IJmLSGqhJSksrssd2mBzT/IdLLhWUIxjiRTorDXH9ATDgNVzMTxhhLJUr4Dcc4G8
hbOm7EpRuzCDydwOYXnfMtPylGiDcUq4nFGy3aDaJUFFscpY5JkGEI2cEt8dUz7xoWqzNeCyZh1W
yh1zMcPtG+H1f2WFpUhCr6CcVwy8z+12Qulmky1Ph1fotpVAMy9gvDKW05lcy0+gq1dyLz93FJpq
yWYzytdvG43/2XP9k03Pj/ZcZ491G+VR1b2832+9/dC3/Rat298AksISFUE6L/5AxF7fNlyCLv0m
yxbSFAMAKTrthev8+45LYjOGV4mGOxoVg+HznzoUvoKuiS/xfEZOCZ7rVzZcb2qov3w2SIJ5QZKB
SmrxLyI2W6Ro7/ZbadMhmSxCWsE517yNdMvfxFM+drY+TfM1mAV1q9C58lh+5hX303AHA1B9yfSQ
BVwwNp069bB7y5jOK9uq6k5ShHVel8WpT0bhSm0b8zADVL+OYlZugwBjatIBhUlS5g9V14jXxRB1
L02pXVC7E7MwKSLi0Lyv9nEvh+cNyJVdKBABqhc1bS15otsIJg/paobahI6EKT3rWafdI/WpT+yo
wsaex+YqIBqAe6AFVWLPkdJeATxaIi7K9HUqG6tatircMVGuircSZJZnUAAGxAUGmRf1SLsxUMqW
p9sIw8KRU4VZckGsop2ilSw8OBDmNuVOd30lmO91xhcU/WlxVlRi/+BnlQHtZhg1W7RCw+tAlpGB
0TbhtrAS+TktEKZWCb3gTjyV/iDdYJYtn5Vobm8VoWCrx2Inbgw5txzM3jVI99LI7X6MSRQ241Tk
Rp/VHahGIjKnkRlVGCbR13dX8t8Y6z9q25ZLQ6d846plc48IwFq+/u7SyJNZUvMAzYemN9YqQma1
FSfBXP360vHDRswHidv5f2xGHrS8d6f/Oy3b7iX7JGVbvv/bGqKpv2mQ/3V8RZ9wfKrE4qLROmR5
oXfzBj/4YwVBT/YHfg8yH19eZOUigkiUaL/QovlmhPlryVhU9worGeTkpX0EPvnTdVG2/ahFGvKX
AhensCZgrS5PsLxDStegteiIpum47LeDqhGig6wFmbZGhzOfGzPJqFudqdwi6JWFai0rMM3tKJ7b
cgWPg763ARf+y4SQyHAWYNhdwuLzxSySGQGInxR3piIw1+xQRUslXdhCMAanC4rWZDyjLG1JvzZV
iGh1TfoumqFkmvglITloN5IeoJMK0ipUSiciAEZ4TdIlUogGa0h8Bw/gMEoKOwHmzeRciOSGmzqQ
BIakRH4lB9OPmcRVTR4eWrEThrN0IJuUdB9RZhqSTnG2tEvM5qSJxC1sgwllVG5Pc41+p5zAsD2a
rWjSYQh1hQSQnAZDiABbSICZGokmOxO4s1BexwN02UPYtS2CHl+M6J+C0tAefRYg8ZodizaKTgJ/
jDUp0iIBtVhcxwXAPMWs+odpbMb6BpnfKDklSxm95iH3M/RMIfY3ZFQFdCbHmHRlOkJKksMLUlyt
hzHLxnJL06kPz8YIaVFqD5quxDXlqTD5mhfwFmLZifllWOtwWZfohDMzYirpkzUceDWNMZmudTGY
XBmUTWUdZHR1pFilyPENo8A2acvzTH/gldSzCcY9WKdOVoGClWF4I3wj/WHfbuH+BUqWsyLDwxuV
lsy+NzRg8cYJhM8CAU7DFsqELAN+km0g9tTRK0o+Qb6iiMrXM1GuIeNzK7nxxbJ9zA2d1GTmn/nK
ItRIQAwDpbBKuzLeFm1aZ2dGOCwp6gvN0FL1WtkEFmy0XT5kUrBpQrLnnGJWydvorPSCyPdm1apW
dVF2HY14HaYhfNhBly6oYtttK/eDW8FOupHLwbpvxax8QhpxLtelcScGMfRdPVHUi0Kps6+yGSBO
VJVOhRsgdvU9c+KoPh9jNb0vxVG8qgIGdzmj7S9zIAdnQSAbLMwlbSqn0iySr8ju9IZIuFKWjCmU
Z+l+ilJamuqktQ/gJ8uLNBzUB1mtERTJzE98ZIsLjS2dCbod0Fe0AkV2NsjRPslFwVsGN8Rb51ti
dUUbFCMDl5HdOHfzK02owmW2Qo9lFq/7tEWi0Mn6AQQIv0KV68vAzC/7BpjcElz9ip6h3k9TIbtg
oFWHmyPBZip2yVWTNUXhEM0TMzKTq0XikBA56aZ5Iur05FLYYQkmzmRXEc1r7aNIspSVWQ+t6fUW
0bTHVJTG2FVIcc/uuQ7i4RmTn0ViczP44rHvCaCGexwI+pcgbkhijyfCcB1UKxpbvHAGFJPPaSYc
59FvwLqhOTbOLbZAOqLVgV5xMSfha6LoaEUEXy8ve723TmCJ6idTIjJnMT4QwGWOrdzym6LixhLI
wmCeL/S8CBI1uJisLM/dWuwl0ZXJlipXxaTG8qkZ2hB2UCzRPRMDUb4fpL7GmS4p7DgBIGITTUi7
NbxQLaL8MWvCpN7BgCniDTFngeRi4GKCn80hmbn2aA1hf6folTnSIusJ0SWvMg4PVWli7/HHuplb
u/YrPX0xhlyOT2pZlaXXKkVdi5sZG+d8xc6CcAOrquR0X+f4MfJVYyrItJS+RxP17gn30wKDqhal
PrpnAIAqyFKeTB8LDCbpkNiMzkcD1MIDyI1YJPidlPpfKmR+P46Cd9CkkKbQXWYO7woZbZDG2VB6
38YqXj2V4TA9SXXYOz9+N5+NOsu70fA2UZ0T0ULV/vEoM6bbVMfdsszIlA2I7YgOS5pfsice7apM
mjOiK/PLHx/0Mwrk7RwutlW2GBCI3oY2799bOuSWySe0GJFymY3pqCA+EtF+qMYcu1gKozVCAmS2
RWVVTF9LCOGlqBq3P34dy1jmfU2wvHlDlnSFuoClUf90ivEeGTifUaQGeUBnMQ4OPGqZu5hT/ctW
FZmGHu8Y4sgbd+TjaTZZN6NCQmbWBrl1DexU8uZmkn4Csf7+/SACAmQFTIbQCEZiH4+SE9HQI7Ci
0WNxPzSW3LD3yf0DYvbyl+8CxnMKrAjOHHLZz1SFmTixQNMJwdZqH5fuJD2Hgxx4v/r5cIks+09D
VZntqZ+3ebom0gsim7YSfIqfQF0CbnyzPclJ2k6//o5IoOBalA3cFViwPp48FBN6H7CzsCkY7gWR
DMA5SKKfXAd/8wnp1KGSurBnmBd+ekelVimQOgfLnhX2rzaigzbZJ32OSDsvGvC6Pz6By2v+eIEz
+mSzjlvbWAblFOfv7zN9Qr7NTUgPVm86T65by/WF+WeIhOVFvz8KtkIJTzhzVpU913cwD8MarEHN
VSKENZrwTc9AQu+4uWuSi3ZFLj7/+E39zeHYFjDSfTMFE3by8U0ZrQkisNGhAMZCdDfSI9wLqSXv
684qjso0qT9xnX6/RBK0QsdeW/gy7GU+ncRgps1NBgITOgtRVNoGj2w+mQMSsjbpiIfkPvvJEb+/
SjgiSaI88FnmFOOTMz0gDx55Bkes5IKUXKOidcp5YAwB6fLHJ/Nv39yyaChkvJiEjn48mZqaN30K
wpKkoxE5UjIMHvbo7ppkrMILpDi6MRp6KD+51/7uDXLxcxcAJMJF9GnhJU4pYAXpDBvfYr8WsAu5
cplUXlPSN/zxG/z+FsBYx+rOn4u5dmmMvb8FmCLkkLgngJsM2PeRYCx1ZtNvfnyUz9fk8iQB9GbS
e6CmYkv78Sh5C7xzNMDO1mkfPi2o0rWF/cltp7Q/z5jnev/G8QwVnBbQjmUB/ni82A/SyYwZ+1tG
DGRZrZN1F6nTfc+yQtKEEWQ/OY3fXydLR4+MNR3uHsvk8om+q0aibhZ6g/aeLQ1EQMg5aey2HBrJ
tQq/Y1fD2E6cSa9wYfz4jf7tcVlVxOV9qorx6Y22Yy/V5E/wCBgy9TotJ8khOa24yGut/UqSV38l
FGhRf3zQ768ZGfYcnDvQA5QFn+sCNbKg/TaQIRjxMCxtUlF5kiHirn58mO/vAga1WL6xlQKVopP6
8ZwyEenf8CGM6NHralPwzBpUrGMLkMO/cSQ+EhouHMxcshbef3p9LNaMgyTLLkSpYV7NZMBWaYhu
NHR0P2MALS/7/eOA5u9CVaOu4vJcvIofDzbqQd1JNN9IF03XcjpDCG+Mr0OgMBJQyl925+LNXeyI
Kj5zkFKfVpLYKGp/hkdIb6UnsH30mTlphfWT8/e2IH18T8thiAISKZMBAX06gQBSxzTMDWZC/jz4
q04fmMB3k9xNK10o6Hf2k8k5jWE+3jOgrdHDifiNbEUIjdKbuD00R/ZDNcOCnYvGTy6k769XXt1S
UkAQ0ACTf3p1GjtNv1F410apVw4xmqI36f74k5Pw/a1Id9VA50RtxHWpf1pJSYT2Q7NjLhniID+Q
O1+cAlFJVpLZlFeT0Vb3kaorv4hg4LG71MwaIAsCOnh/Hy+mQTD8roecB6IVJUaoTaTDW2n4k9Vt
WZ4/fLwY1zkIiCfuMJmYsI9HMVIsfcLYLPmHef1Viwgls6M0oRMVgUqoVjU+Q+EYVnGmHuDTKPpP
Tu13t4yk8JdJrQYLjWnFpw/QwNpBcnzJ8dGCHrpgpm2h1hLCr5zcantuYej/4orA8bhFsbRTRGNq
/3STQnsuo5Bl3q6gYec3ql/4kKOLLlC3M+wi6yfPx++uUAnOFBufBffGcRfD8/sFSC4x+qpEJ9tS
C/nA8tHBFsX4yw+p5SjL8AnYAcX1ZxN9in2UoGeFAO0kaTwlL6S1lqjQ6AtZcpCilc8VuQk/+ey+
38xKrAdMxLEMaxz+cxZvPrc+qBWE3ImFbwzc/X2kS7e5ZRzNsLnWsv5JReOlGv11WOjdz46+VJ8f
L11ufaCl2LFJqVE+3yBtO7eDNKUaWmKtdgUVaE0YxB3EZW086RVtNKNq44uq6YY1SPhm0zkaI/zn
H19Onz5f6kcJhO3CTmU/vxRCHz/fWCry3FKAmMZGjreuhd5FL/xn1MC/OwqoMhYC1Js40T8tBiCL
p7mM8CprwFGcqApL/HeJ9JNT+mkxWKg8Gk8TKgBKVOCEnxaDKJcHFqKhdiy8T7iaIUY/toTApY4g
K/WEEJE8Mq8JK01xh25K58cfn8vlZn/3iS7HB/q4lDyU4+wVl3X4XamlyUFphnPZwrQOhEueHD02
RkUfZU9AR9L+2o6Uo4EFEKkjGZVJPNqWc/7uaDotsiAf9dZpF7B8wqnHIZrEsLJ1YzDj1Y/f21ud
+PHNqQx9uFtQ8iosdp9WuhHFSR1JZe+IiikUrAc9Yau2XjfGsO5xjbY7AiEsedVItT5dV4wd8Z/k
dOZxIqeErKm1NZMl3TEZ0R9r0ZeMldojO1oZciBd93qRhYsE0igTxBIDvqYplDqCjRgYPUypXItu
nEil5em+BCHcbqmcCzRNohp/+xT/R1zwT22JtvrXUV3H6CVDyd18lnO//di30eBbarRGo4pi4k1e
wNPnTzk3FC4WEPCRFBtw7f4UF6DZZvNBlg0xoebSoeG+/YNy8TZQhLsJ0Zzblsr9V2aF6Bg+3oEy
VQBbKnaNPBu5WtVPHYa0HzpB1vDHYjDdxtGhqpVjUBZPRSljsJZT1gSEqYp+0/nmjt7kzpi7s5IA
EjXZSwqP8VkUvxglMYmC3tihMr4EjCumLDioiEuRFhYm6XukEbbyg+BLJAdHRWD3y8g+7tvHPpKd
SrSbBJ/+3DSHXMOlHJgGMILqEQm4LG/iKys+x8VXl6tBtafS801XB5m/I2a0btaauavM0zloQ1SC
mI6cMDygk+jWleqSzYHk0m8dWcInagutR0CI3RiYuZhf4LlFgeOKKva9k5Vc4O2Liks/3kfEbEIz
91fLFDShNbGWkyO+MEvdplfpFUHEq/TcD16rG0W8RI8p2uBB+FNJeBzPh9RLPe1O8InXs7MHFJbl
Fa2TLLGvBckRC6fCIRu9hNJlfoU5+7pKj4Vwy9SBjJrZRi0VEJMIsp0grvKsislmNNcz6WbCSJBa
tIhBYebPq206Hmqr2ujdBeEOREdVHSwRyU7zlCS0wpbWzSpvZWcMne5++io8CA/TV/Htn+LbP5c/
w8f29duf4aP8tX2Vv/7xV/8aPzIUXqtf+1f1q8aShDQLML8+HfvG8yfPQh5xkAFFqBY+VRx5SqfY
yi4tyQPFk+WJdP7k4gvq39lYZeyj79NHlRAMZKjJ9bAKL0dxm7T4s9e25BTbcHZBlwzAoWsQZOck
fkmaN4SrnrldcV4TrDifI99S5At+lyGt+XMBBhXnZr0xmK3MDOtgVvBHrnmh4JKQ8GV0TJSENekZ
kzPvKn6afyZXo0PKWWfZ1kPvqOd27fJ95mOhuriIjYd1Vm/iknnfOfpom7guRVwHJD4Yjj56WD2n
E+8zxM6FP6pdwaQYbPV6OoVPPoLN5pRBach3o7zJ976yKjdhh9+0QUWXXgbC16A5z/SDvE07L1jz
40V4O46Xo/Kg5buTLnqxcM+lGqis8apB+Dcu/oHnBwNBcyq8UQhWQWjY2eKZ7rdJspoKJ1L3NVJ4
ZTyF3UbpCeFGureqBLLIFQcThGG31dkYEtuCus4pg7Xmnyn+WXnAAjd62BTbg3nxoNGVtaSVGjoW
OZ67MISSxP3tTPJ1I5waciyzpaNfr2LxxCBweA2vo+PZyluZ6c589apxVWC1eDwTbI0YFcpDEo6c
efbAsJCE0KtOcxTdkHzl2bWUA5bY9Fo470OX3yiTiBa4zeSOABsW1Ih8SLJXP7ozQ9lOJlcVDoOj
Ql7BJdowFldF1N6Y/VVBszU5w+YJUuRN1yyujFnYWOE+hZgjRU8497Dj72p8BO0hx3NSkl/P1tVn
cMprs1q3PImPFLIRU9BbZMbVZVa9JsB1IRpn6egaVCOXMwUDGDViy+3SZIE5R+McN+Imf4acCHWD
KNeeOCyMd63loLHlv83nc1QMvDQ+0dget/jIFYY+jmQ8JD5kXePFGoS7NvZSbZOW20nZk3vGzoxk
kutQulNNjXe6zkUvyW9z8VZM3bLfI5J8lGOazsinDAHA8W5I98qCjDBdNul27nXpSZyuEQCopdcH
h+7MuBtYDyW7uMgusJLyN3Ekwtu/5OfdWXP29r/5f9++IrK84vfP7XlZ0HCafftba5zmpTgjoqcZ
tiyM836+mzBZBwRbicvIbmXiArXNU6UekZxK0xOXvRIhiH0iNJTB9FGbEEHJd4LoBuoq6rinkJG1
sG6QadqpCAgFCbpwadSCEwTbAO6qyqsw8m0Ttza8YgB66MunnY+RvtzW2k3m+oNLnGRC4zieO7zC
vn4PgAnys80EmLOa0zzD8Lz4iQPOzZNp+xx5hQZutmS06kVv19a6AObQ2Yy0rfI+HXQvXeUYC40S
8IFtPeqH+KkjCTlpHBWjJhl9wW3B45HUSSvfUDAaBvg+bz6W2FdUByvzKN/ntboi3QZ7oMBId3Qj
EuwyRAumPLtTIp9aHP0ZIguheqRL5eY7jZs2au9UbXRLFSZDq3mygcWo8L10KF8DLXXKmCWWhkrc
FQCX0ETLN76UPPFg/0I6kcV+aIREFzmIflY1gjWyuVy/I6VLJX9vJvSHgXzQO4Gl2CYxyp0qbZtc
d4W03C/ecW0yV4qQrrKidofhdQgOZoM1algDG0/sSAy92DoJSpe5IUp+m7n2Sp2ii0jLVVeAsTFG
Mw17C76a1EABsM6z8UpCAw3Gy01k1RXzakX1wfigDDJ76GdPoIcrjA9I0o9JLB1w6Z4b6XhLBvCz
nCMrVs/D/N8oUn8oY1vK3a8FPlviMtvmf7/R14KXYhGCffgPN2+jdrroXurp8qXp0vYPrdbynf/d
L/7j5e23XE/ly3/98yvSj3b5bUFUfEh8VUmsoSD71wXoTd6+1E8vQKmTf6wLytD3Itfff/rPOpTp
5TIBV9462r/XoOTIMnyhoU8Xga7s+xpU+Y2pDIwq2JlYCxnL/1WDyr/RoaJ5BHCBXc8f7//0bfPD
qeNMcuZ+/+/30UBsJr+rP1nNcLPg7yeKhLy9j3sy8FoAlQAxO5VPrFuV6SogsLhmqem2vZl6UBcO
syHdYTY71SpnFcH4VBhn9GJVt2ibvZbpm6yAdzln54Kg74pePdLF2JtDchuh9RfD+QYS5chj0Nil
dAb6utlIZBpaufw0icGuVsXLQk3IFUxIslYz7Tlj9kXAKRpP6VU3F9Nckw3rNMW+UcTxk5Ek+kvZ
982ilJKlmxHy41rTqvxIqIi2602jxTIkKdsxXML5Ur27bZNKs4kEHR/EycffDhHDEZCtXZAy/pQ0
j0ECIDSowX1hKoDBEo2AqsgTn+om2wXW0Hu5ZoTnpO2GGzVGNVuWdImXAR3GJYVs6XqxHoMEuwpE
rfhKkhMZe0ErrYjXVY9t3GnYDZS8W9Vv1uWwAlWQ5CaGndy4qzKWwQmLpBOrPMoyMwUlpdWoU8Ty
VJO7qMRjZvtxlayNrr4qZZa9Xm/Cr1rqu3XB97Cj3SVZE1xYWbltKwxVGcsqAwXHL5K11WduWkzb
gTxHXwx3E8wRI9k3Q7I3Ywx1ClG5GdaldluQE++LOZv/wja1+RhFxFBOFFuxH95OQc83FMdQ5XFj
1QT0pmXzpAWGl8vdiY/+y1jOxFgFjmTeIwb0ZiTEkUrWLV48aiHBwA9mLYE+jp6D4eI9qch6Yks/
SKHQA7jpTsQJ5V9KgHPUjL2BT4p4vfJro8zaKtYoUSW1bLaSnCe3yqImSnP/mJXJloSr2htz8WFU
FelmYXRAHxA3ox/H51VyhmB4p/nxi9rvYb543GyeEaP4EGQCIYCzXvVIiLiAv9ZJk56obbRN00W7
uNecBJ4S7vxeWMG5SRyln7xEgt8BqeuZ60BwZgMqCC8r8WTyifZZmp6nvoFSTmbb01TaYazlbKuo
E6IuEdiNUTWMItvgXJ3n3A6SEKSENdzT7jact5Xol7oC/2kLrsR4hfwjFqF/veZed/mTsM2bl/TD
avvXj/6uCdZ+o0ML4nRR3Swtffbw3xZdTfuN9vBbI4qOF9Y1VtbfNcGy/tvSkkdtZTAlo33818Z/
+RKseCK/GRBIyBz0X1l4PzX+oPXrTN2XxwETJeb8nxp/kpxxd2idujJE+FmdSsxxEd7HSvKUdSH+
1UIavbT6iWZH+tTuezsqyiv1TRMio3j+uNjzPyIdjoq2kkoAbK1paHQM0l08RdmuV6PjVBfUi7qy
jrP0FGhEzpBThdqxDm9iFtkVjxFIMHn8O1P+/+tLldnXAsBnHLgEoplgwn9YKfyfS/fKvbx1V//3
H3dgCF7q/B8LnZUiimcm9cz2+b/++be/8s/yAWWhSEi8iH4CpQa3yJ8lxEImXi5n6k0d0u6fV7Oi
/EYNQsIHI1+uXT7+9yUEQicKD4Qtb9f5L5lkvglT3vVa/+5cvG/t1m2n1FDBJCcAaG3XmrYJcDS7
UVHOm6iNVGKA+3BdaP2ZlgoXsdrfUh8TLkQhrKm4iRVgW3WHv63WYGmSCM6wr7OaI6HR6YNpjr7T
CwACM2aNNv5aeU1JcafUmCWjNCZtWaJIMOtJPRcx4rlxNBOCG3wh/Tf3JiAlByH12YWMhMSn2eVQ
ssMgk9u/6NoJD3ZfqNtSSiFAttTb05CvBssi4L62IrYwfVFXl7VMTRKOEOejLhrXE/pzOzUkOJKA
QovRIHyb/Vxmqp7VgzWIw/KkRrQ7NJPxE+XjdaEqj2EdHfNMvxRDRNuaWDsKOE6Hbz4W2OXmIrpt
regCQ+OB8ctZGMlrdPEzidZNBxDBxH2nKcPKjMvZ0WR4afX/o+68cmRH1u46IjbIoH8RoCSZtqqy
vHshqs45Re8i6AeiCWliWsSVfjQauBJ+QA/Sa/dpk5lkxGf2Xtv1D5Y+iAj27S1WvR/02pAEElx5
GI1uqmG9WVYdhoPFCqMavWE36foflZZfKnbuknQmiM0DlmBaWoE+V9r7uZ+4kTfjTmsPG/k8ualb
GiNjpGtWxcVsE3C6tf9UxCVGHdzBIlkPVd/Mf6TqftA0KVC5ybYVW07kpoaKNG04j19tPJ/iAq2+
CJHd5mw3d1SdIEbdK3G+P8MiWQm2kHmdukLg7cr26qyogoaSpjjPocGZoPgqeEO9OolFX3al1Ky7
WjKoYpYvDxZf4W4AskPo0HxslOE+Tca3Wy85IDuVnUngfUoTsVLY1BVg4F7ioeI3Hpo1fyNg56VK
3QPBEnzLAwSHrp6be5iwzU0vp+l+3dwcozZp57VWH0ql/qFqeeLc8tdYE+eJDhg0sYgjyx7dM6UT
+WO41S/KWEDJ6/iNx/lFARkKUER7ViBaBmoChhOmxlaUR9+trkWuntkURJwWTHkAJcof9Od73OIB
aLVDR9DdTg1mMNRpNLbZLk3aU8NAUi6fGLV2xdAxA3IChbWyr42DRDUwVjDpExHU+sdIjennc2TL
KtLiZAMc7mL6wi63eTnQa3vlAXeYns6HaQNqoM29KwaCch3kZybgNfsWBGkUe2DJNM24kjkhdlAP
I92VQT2OB/nyny9f/i2l5v/BXpFj99/XLP+1/P6q/4Hi5h/419kujL90kDPUFBgWN9UMW7h/ne2G
/xeRSUheEb3idETF9h9nu0UPiAKMHB60qijB/n62+3/RyXHsE9m4LS/4W/9oCf93LeI/agaxRV5t
u3RQ8Zum+J/r9G7osg4zCIivPB1ZdIEL2LljrkUNuMX6/7APRUPyj34U7RwJWBZLQvA27Nj5xH+/
SDq7yq1kKQi/k431vvp99q1De+oAQw3NradZQ7+fvBodVlOJ6ZuBJPSaMhFgYXL8OjAsS9QFwC3y
60w0XxklqRr80MfD8mANKFRDEsYz1P6mX12U1VdNUNXtdBoHva6DzAdKsJvZ17wXBHuTL4CtZ6bb
EnIJEpKCYQWIvHq1U8khYtAwPhSObO79idW7MuFgUdJnLkPInlBx3OJe9i7jlplaNmgArewB34Wy
8gmzT9a2mB9lLXwosbH49E3N7YJlcdNXhTqIVYVRArmd6wqUhG1r29BU680qpNzVXIAd7XiXyLJ5
I4ynujRTmz8m0GbyY24u1hiUGIYG3tBuiAN9xEu204auux9HtpeR0S/G+Cd3i86JeraTn0nj29c0
TrfdERfBu6cG7DejJI9vA5VNCKvWunvVcQpkR01VMDZXVuQPbtHXVVgvoiVOotW6D2H58Vvmz2UT
MnOAaG7Xupp2ib5yB+FDnz4tnQQKBH2G9yaWcTZ3CxbU76oi6n3fWAv35QAIkx2N7kE5mhPfeJi0
pDKPVm8rmxGzMTzkk+kQDjUNVY+HI/MYjbvWqIPvcAY4rZP0Ljy1LWQMufjPKG3TjSPNuYz8vkVU
6Giu85lCQxJ4o4T1pVWkHgcb7zuJnGJJJdjJpbtfiNP7zuUE/Hzw157zOhtmG/+OGrsdURHixdJt
7O7FOmO26bo1PQAEI6K9mablpW8hgPP5Lbz9juWM1zFOgaOosWKdEqeNHWK9onsGSjgfTNbDf4gj
b+rIwlbDiHFyyxtPgqcLhPSc3/ihcmO3lIv+XCf47kI9lZKRJpm4+tHQpWI4WI7DuzVtd5VYUpHv
SK/tRVQW7vTJbT93u3h2TAVDRdJ1JB0k1Z2FsszexejEq1OFc7g8OTDT04DHRPv2cpw7odA01W9P
HZWd6sHz8p+O8z4svIWQkpnCCTxzqnVPprQ5HEziTeu9Ad23xMuDZjOIgaVAreimGaitjz2s6woC
GFtbyCIaVxM2fKdlSuz0djM+Dkahqh2e2+nHH3Ji5Cev5G3mf+PZNueJlVuWskNkQGaBZ9eWFvCF
vvha4FZlb+yFPw3Pqpdk6XB0YcPCOQqP08bZgXFx9u6qmbyYKF3t7jf+wAFcTGwMRMB0frNE0s36
r5bYRSCiegJsBpRy+TktPQ2TGNpYhnGWuUlkrYn5ZzLtqr/NW3il+7mVqjmsqZHZZ19bWSQwPZ4i
Mdey3ttZ14Mz3FYZw1jp5m2/KPTVDd5s6kiZDviH1MoOyHJK53N1NAlDK5eCtaq7vLoZJvC2HOvH
BIMiTiiUv/e2T8RBtHaQvEO7MN0q/L94//59VPtf/r8bMnCn/Pur+r//t6074137lf69N9s8Gv+6
rg33LwPZNWYUor2R7P7HXMHHhIw0ik2+gGWASYGG8H/OFSz/LxozGxsy2j+mvExt/5egwHKI4QBV
QEsHxwYNgPmfua1RSm835N9asS3ZCWO6Y6AT22Yi/1TZ5EmGkWWd80D3x/ishirwCUGYJ/c9Znm5
N93u7LO3Z4tntvoxmy2sUPOnmyHkGkXpbBdH+uzby7Cw4kuLlylvIq3jZmKjMKXPi6BVS1P7ELMk
9yvCFHnincAvKElLAR8te1aLiV/V6k8j8CHJS+o0QH4NTna2IODEgbgU772ymxvTh7E2nBfh7Wq4
WfARZBFaHG5NUoSZey7Sqxj80+ywhqY0ua03C1cxPypOldp60wyQM/4WsuqeuoolfamvV8spSvRM
2ZuIRRdMM6svV4s0eTtpLKNXLawKGs5y+SA2CXowcvbOQHCg4YiGOWup+B2q2BE9QLojySjK0CHI
5LOpUVdMZ6P97HsfvqP37uDQZEM9mB8DGCa6gXp+G7VBhGyZzKMLQnZUbAeVwwZ00F+I3TjUanoZ
CuvXiuaKHW3x0kArYvlDuIC/91iSlgoVQ143gWbOF7/Qju7ISNzw94NVJOdJcNf4OSPo6dGcY3g4
9fzqMlpV3rPrX90OspJme8FQGcHczFcJyQZoeTUcCpIo1twlkyN39jLVjyz+YI1VN/r8mY65/1BS
l702rdc9G+DOb/W4ee17gOyS0oAPqnT93eiBPevbDd+ee0zgjXzKU4ajNE2spMBBVSkRFM7GVYll
cyzxsrr+9+ppt4VaLz0ozbBF7qHW6WwLa9sdmiduROA6XfYqBxUgu6/oAnUZ6V5zL5f4dbLy7nvt
humP177F6MTsefmSBOomsXePpfheiikou4dNXKrFcJHLmKzdOQmrinqkaqmGgGCsN2ItwTtZzy58
/dd5qF+WslC7GSP9ERJ0vu9ybOS9zkJ0QMcJFi/wTTN0a+Bk9QtIx2gybonIeBBOe3FijRn92rBl
tgLSLO5iQ9/FVRIyMj5Wuf3Q+vFr0/CVIj8pirNVCuQ1ACl8B2xRddps5qTHtc4pxm1tEomgp9Zx
1ho2sMOOYfGLx8Ntu7/zhISa5lLQGqoqbXYmCkT7Yothv4xs+Yj58n31LFL/KSt/raSjLPkLsH3+
KMuZAqzPaIXO+LlW3756cBiymCnr+OYwoNtJjZlC9YL+CQYe5G+EQZdJ67+NePP4dwCH0odY8NdN
lp4g+gJJTsuaYNXXVEBixgvpiPeSznlJvDt9tfarALTqIPDwDcYkBI+w6/Hq8sYH8tP57XPnJA8t
m4y5BJM/CvzGxhFjs0MSq9ftRN61eJs2hYA5U16SWQA2+WJ7+b1RyFuzG36mLPus5JBG65K/N2SU
HNJUjzqCGnzBkpqUng5+lb38MtYueV/b1nuYyoaBUkzIB6U9QxLTeE6tcTxTrKkr81eAd11NrI1p
8GpRtAS55oF79eW9UPaTNJvHwptuC18Sv5HXPwU2otfSndD4IF3GLxVTjhT8eW3HD4av6LFIsr2t
0nOiq+OYardDoYcSTZF01ec6MurpK7ppW3wbpTyWcX+R4Avj3ssDN/+wqinIkxoaFXjOfU27g2IE
VmQygHGzNJQhXRIl3VcMeSZpYJ03o7jW5s8EyH3Knfl9sC7QHQJCZ0cYEH0SjU6S/p7iCUeXbWjo
gKiFl+OMpEOPmdOYrqwZg6365wRB4gbDbxyktddEZKL2IOh0/6BqHtPOc4ddoWwtVOQ94BAP88Ri
ChD3QNPM7r0SHqIJCaDdB8Svdav+a+w8sJ1NieyEsj8iYybqujfhdu+5i3w4jt9ldSb5w3vsst+t
KnmfSzcooKQvvGT5ceTlwOheO6HmXkGCWj0xGP6hN381EvEorwbrO7O7LGVzIrz808mrNIy9+Fgm
5rlQ6DZ4DFs8/6v5Ra3IqKSOzIzhH9KSYiqhuFOiz9ZGpyCqG7SZa6QHfXlH2hEIV/vQmd+4XZWw
d7SKg71SBpZu4+4Wb3o0kL/lROUQv3fTVvljajtP9PYMYvQSpkBbeXdE2nxicUMnNsys8suQPope
6ikTNzQwjJfQkJyFvoar90Bs30eVZWEy1UC0vXBQN5b1BAmDB0wPgMB/sm8MBftSrS8OSTMDD/ev
vkNuVHMiN0kl73HffWqKl7o7I4SGmtztBgIaRsONYB6HqSvDQkvuurE/uI12a8/lR+bOJ6d7qUr5
7rXLsuMUvCCHhGcB7S3CNQIkNqbZbZ1yn/q9S+QFQdubKCQd5WYSMKjnp/EGLvqD4L99sjYRcZVA
RG/nNajcOyr+g5v6Acv+u9Lyds3Ir7z4v61F7pNOhJ6H9i63iSSH0HMYxuyyoXuASMOYp9BgCQMY
chxPfq3QB5U4z1qr+Gi05jme6m8L5cQMEWQ3VXFYobipeIK11dk3fTM+DbWxTwvvt5gLJxSJ9bt3
/Lfe2ECWSX+2ePPBAyKvXCvp7BdhaHDgLWgPJOaylfYCHeOeVn7MDi37Mq9mVLFqtqbyndzI+TQT
HBF0wtuAYisjaT6MPj53M4wM30fbrGV7tktR7sp3khfQHMYPRrca+65v9yx+/d2Y0Qq3a5kdLI6q
tF/3JCrui4Y5wGpeWmRuhEcAeQyaoQU4zvbaGU/QRTfiHSyYNVvnnQ6VNluJ1PCMS9MgJspPyFwJ
OEBPfuhcvp0OQV5dnOGDHGkAtw7vAtWM6gDcbnbiEhNBoeI9o9XDWpGZM2fXhgiWQdf+jKbctb5L
0kL2YFTdU2tWDwupQOTUPGppE81mXH2YVoF2x3kquv5D138Aqx+G5sdYzPNEGkXyldigC836NOlD
MGvT0e1KFHcIC3htdEkffpu2t6P3GYuzPr4SIMRcmR0pWNr2bC9vtV9Hnb4ci/zos6WtjRp5NRMV
/9VkZO9NXwzbGWbOe6ShEKqCcU5gSSC5ca1w1u3nHD5h3czHyUi5LqrPfCvwer0Wb7LcMI920Jhg
DydGK968HAUR2juK7YtBEpY7QrXRhidytZ0oIxygifMf2FVhOhSXxJpuMvbgO1eOd3l6Miz3QvZH
WDuVfkePjcrJ+iWHDmSHbkUknR0BRux1Bgvsh49AOMmIabOws2vmx82DUwjKt/m7brvjtA4ATtEt
wYI4i8w5lUmJjW6d9yBHXyDFR2SiPxoKZh2PQSoehuzH1YtwNcgDavQzAJYzPPN7fBMZeHyiviRB
pKY7vHYJvHmHvIssNmjQQcDb0x57w6s1ylNG6XSnlVnLeJ2EN1VwcFo2MjUikoooGauZfIYNFzmD
0OC3yL3G2/dMqCt1Nu3boUKFZpcmgVHrSzPxEfBvBMmGYvZzMz46C9OjEphH0zHIGqsHu5Xfjqcj
Ipj5TSDbXwjNeCxrADtLH62GBgHGuLKZOU3Nb+iwYWzTOlQM488lOVKC21bZ+dOwvtQWSjDJF9qo
k0koX7oK0I2NR5KGOhtSvhLkdcRh+Wan02vhitsyMy7cE8EkqGsa/dKZepiJ9Bbv81FowM+MdSCu
qBNBa41gtKFoao5boXCw9ikpMRzEoo1Imrt0jo5cDAns6iw7/I5B1QzPuVqPvoZNrc+eF75yeDGh
qrbB+1rfjAQBQi0FluiM/QtZhNS6g55GU74ecgsJm57YYZv3X4p2H7m0/ovSVX44Nec/9jCgjYhz
ODzG+pApU6HkhT5GZoFwQmRiUOI1VyzM5ruLi+HqmIjl0BHBcfSwop3KPAmzPn4qnTW5L2etDkYl
2xe5stjapU01uVdtmYvrvObzzjEQTlojgz0fnee66ha19CFm+eWQ6RQ6tb93h3LTRfBlpLX2NntN
fK8Jmr3RFEiw+3m/xOZplWZ7dAf7meyBO4/5Cg+8xxNJkLy3l9pkINoGGiPqleApGr9mHCLPTbU3
vH8sPWo3/tQc/z7XNYnCmYrdEMV1yd11L6ZCnUpWKUhK0R7h94rapjkXfvzoSlPH8NXepSwfCYyo
7+UYA9VHLkqMXSl7ETpWSzJJVkB9ruovw8nz+yxP1G/DXtXRK3HfQNgIpozSrTPNlSjfXDt4jaZu
mDKSK6hINFQZsSfZALC75yKTBER4s66d7dF6FlqZhnjgm6Ck07LrOnRn8TUKZe4bghCPGcPYcOo2
MoNyKobp0jxR/xxaA/lfS7DRorf1Tvmrx4+0b2tp7Jz1SmzMCV7Tg9LR91H+pRk+82L87W4ZTNYK
jlAmDEfFH7MuburVuboDwY/byyIG5PwV1WNvaHR/TeYEJM+kV+p4QOk0u4e+52eL19oJWgC8+wVM
FfJvqNS9rj5bCXZHGo9mK46Lcm+abotyqa8zT/alAChleR9SH46T7/7UWwhUXfyRI9xAFX/hBAJp
+svzX5PJeDUN9SRL69meq/RM3s8vprBftlSfTaU+XG14zEw+vWaJK86aMpKr89UmvAo66S9+SskM
x1aJligchEXZ74om/pICYw49cFu7ccQryYQYQCI+4was76ooJPJhfZO6newbaBggDcsw99o7TdOY
xK4Pop3To1l+tmR8MKQeG3Bh/bVxmYvbCM5CZ1C3mq3ZdwIpbVB5zd6nUVgb/VFxfVhlcRZze66y
4TudMRe59dpyyDhz2JU+h95GR+zPTZK8lXX61NTlXWyru1YUoV1STLXr7zHDucvFG6QbkLwrUkjh
XNczyPBimaLF00O9zA905Y9lO+77gvHp4i5fkzYeh1VpN6Q4/hBOJIwkv5TdeF/r42+/d1gGWgRi
ri7bkbV+91aX/LGUFTeESLOro1p67zKHioo3rN/VrY+Yzk0CSMusjz+zvCeHLT7aq7Mzt4tEOF1E
jHMZoSqgWQU6jP4Z6etBKpsn3zjXhnnRpwG53fCCKhwkcuUe4tndQ58MC2MKM0C4W2iOTSm58zmp
Cmc5yn4GvsyEaDDF25ozJSbL7GgZija73cGwOqWDQynlfmFbOVaeOpMm/OL1LRBsRhpzDEPNHwpC
nHy49ZSoyxgb91KmJJhMQW9qryg+x6DRWjaddu7pGIqn8ZiolojvZkkpRefTWC4sJNK879+oiIYb
vxO/LO66XltDY6L0w1vJNG1M7LtxIf6UTnw2Tqm5ZHeTuxUnmpmi/yahe35wpwRK8GQ700MOnWSb
ZjyZHX6dXDeXd2DX5wnq+zQjy9j1IxjnIVffnWNH/vw7J8IBOvVzms13Y2b+aWqr58ScujtAmxrJ
LJZcXpLYmRAZJxWDpo6b14oGtuEEIpaSABlwf8dcU7hi4vrC/3Yf5Lp6qhd+wZWXJOonlMqzOV/H
po/GWgVgAUsy7+pryS+vYXecGpTWerYnXLU56D0pMKwgndDqt+98LUNvIiEUhkZapq+x3RDXw1hm
mGwbhUIM2ZlXIzBokc18eW9L7yTbxdrXlmJI3U7W2VHNI9Dj7GZY5iVyM5BsEBRREMzn1eRShmwB
gbTOi+dOtjIkwYXIyCktQq0tPN4qQJ5ZNf9CMRnZiJju82HZu9uUonYtOpHj1Lshfr29AeJpr0PV
7qJs5rHvx8S545Av3jzBYC+nF+C8/hiWnkTEifqldyrUFsjXERwvd4Ot5pelypYvrdSTn6Jm3Dnc
dZV2zLrklyn67JC0YGeGwmbvhQ1w5DDFeyPZMDjnsXwFroD4JQ6SFjELZPanAQSaTpBv4TrOYTRP
arZ+zIzZR7FoUWVnD3NT78183Y8xsUQ7v1tvgXu/aaZ+IsDvceIlBiaSPipoQbsktn96ZGJbjWI6
E5KHmzS/EDcWEuERWLY6EDjz7Jm/TPSkZVZCzDcf/Xoku6szb91h+i2mjlu0a06jLC4Zi5OjWOPH
HJl9J4yDPjOaWgDDHceeR7/cvpe0zB5lpd9Wrj/v9WTEyNCZ2VsZf6h8vhH9o189dk5NqK29r9rV
uDKYcuyEOWd5aHM4r67bGQQLLrgZcruOUG2ELd4rC0h0Fn+35lO2umpXrMzkpPm+tBFrSMFcjpne
jJ7fG/O7bEZwybWk9akWajVyC/Aq1CLrO0OPM1nSR8NgBMKu/ew2XH+lQTNgdE9jDGwTCcOHtqVk
1YVDfgAVOoN6/GXeY8YiNu8dsJA2axfHjxwpssDoK5fJCpRd+1klbmhzmPXcsVAVojrJLrBtzx4x
pUnGBEjphFzoCxGsakewMWMEAd6StmfB7YCHaNn1i/eGIFXu7NjDyoWbIOW2aTU2iXX/obSrYiq9
JDuvxYXKzbPYyIygczgqDy135TwCQZmEejJP72nyUGmfDbu9aYvGcJOf7QVzxhZxXnfQpP7el5zF
KHwZ1y93U/I0u95ZufaJnLUdmYN4/w6j/1bw/Myx/jBUzWfBKhOiexyJtjz5PUfy1D81HBcxlhYn
DpvVDrYYFXyzt+NoHTq4RHLyD/X8ixXgp/LBfMbvDoOJYdxPi/cnp8vRGIAWQxUC4As26rnjDudi
7vdpRTwt3oSndP5DenfpvQOv2cXpbzK6L74cI2MQgVN8KIj/3VmvskPLFBr9bMhcgRwBkpgVbYNB
Uq6v4RjBumPX6lIlPy1RJoVR3UqYFE2iHzyMZvGyyF3aWaFulUHa4RLSsaO0ubfX0jfXKfY0unxz
xDiI9DMV5qkuq5M23pcGU+TCGY6yso7ZlsRsO/d2/eSZXyUmNHasERDBx6qkqZeWBrZ5BCcpi6vK
iJajb4OUaUaGUyI4l6APmVKDH39w1um7Ivq0MbgJZ9Xel55geGPd25V+s3LqdXV2Kr2V5USV1mep
i7fNY+V0bwRT1GxC4unVMLN9m/zM7BO6IpDirZ6uU2/v/Oq1WWa+XCwzzlrdr9qgnyFmnbT5sRhZ
R0CeODjkjZeFd7ay8UYn5HRuknA037O1J0V7ei7FZzktG2AEQKVFekK9c+Y0NOJLYn9YmXes2y1w
wHdfBhv33TKVN7XKD1lXXpr+GvtD82xkKTMn7diRVGE0M52iTyQm4YjxBUt/UM9QccWyzzGercUU
4Lzm4ictt77vEJ2ueDcLZHrWc00WmCdERegygYWfgzgvDHxJM0CX58oteTZH/nVmz2PIG3opy7hU
7e1KgGPOgDI9F95JZetJS841FXKaRwXFYhbV9Wu5Xkun2tv6p8Y1nt+QzTkn7jGnhiDiGD7u7ZRF
pb5wicQ8O5hdSVUsktAD0VHyyGytoaU1x2z9HZtziLTqoUQ8281vHlBKFvTE46pbZszNtI2eVzwR
tJGTudfr5B5TflQayGzNY4rsVuJhLdhiNdiAc4tSiekaCU8h5ICT29nXLQQxfuMKgBBbR3p3seuL
Xd46+qvSjk3PuAhkvrFr2j9z/WoqFl9RJrgDW/exq/ijRkNcLCMRhGbl6Ow1eJ07QsmkkSM2Y9kx
VljvLBF562FpzSNSksDDP9DIOyl4bhO0Z9OHmT+sKlxqqLAuQ/O8valr8jeGgBFxb3KwZBxTYm/5
a2jNxrexek8pe/+drO43FRPLClYgHi58371okI3DZMudwFV1CxQMnpvvvi3LZEbNOhwLWjBKqIhE
oxPq7h3bAlz6+S7lR9TTu3aOQeeSZ4V7NSuexxQpGmMmXBHMRez0FMclOUu6V52sRdGgEahoMLQt
hxsAn82x1tprD5x9cppPU6PB7Yc32/K6t3ws6zNKLMpCo2hvF19+FPP7qq9qpyv1qymzG0m6DLR3
pj1DkA1t5KVhr3v7SrviFNhtQ3J/WQ7S1TiFCeddrrHOR14+NcKVXayoQ9dkL5alM+I4WtagHWd1
mMVC5Clb223k+1zQX3SrsiP4mFGFW7dqb5aOgr+OKv91MV67/M4UMUjofrdqXdTwfC5muY8RfJrj
vaF+TaZ2yhp5Et4X8qnHnCmsyO5jJB+eKyN3Xahlur1kklzg+y1PyxCl8buYLrX9xJT7TlYm9Xe/
BgI+BDpVhlCq65/WMk8DBEgfvk2ujP/hje1N65ih37Jl66C7u0SKz2y48nK91Rfzd518WwyPQ7Ic
I1+gPkljN9t3bn3HvMBkFtXOQWGNN2SNPmLozNDt2MfKVsW1jmXx4awxKYOLuOfd6qOcPUmEvsZj
IuGTHTxavE4uWyA1fBRrHaTFijvYfEgqpD66k/2JVQdNizSlMVnPGcGIPeFoncLs4s9UKZ7WhnnO
k9xhAsCRymhxcY+jq23OWRhgrdS+G+Ks6pU9roaJpyx87+Jl/fg8rtaXo/OG1/78aDAdmn35M/Td
aclhJpMF3rP2YuLvM57EGMROZJ4ffD/Xv3pbc45qHbyzQ4virj1o4q+FVfsOYMbMqIgRSzI61cn1
FwLjzQ4JbuKEJHEgNPbS7kGz48d1oPsY7PTFFwkOY48pRxq3Ou+TSo55ZZgPlbGPfTOlvL5O6Ran
q03TrsrMLz8FEr4ADaflnK1rx3mEF2WZjg2yLU4tPYvfaAx9HiGf9FMcTAcEO9qZeErDjpwlKfYu
o/fQwqPduvNbMvNrdJM1R5Z8mybvqKX2FwaKfeFYLLIt8YruixZM7FU5AfzAQj52JzbEe2DOe9Tb
p1boN72v37kpluRcA5ku5vmcr8hiBx+QQCH1sFw1slV5ku5dZ7kYZCwjSyXH7FQXNqnarbugdM3L
8g19jkWQKlOSg1LWlhgucnegTTKFxnlCUHYxtES3qpThZQFBWw/zJSdXpYwU1CCyd20Sc8rGvAwW
n0mxdWBGizgvDmIvs/dx3DYHpdePtinqx8ZgQeovKJjbRHQHs877qHAy8eKq9raYKjOi1cSt605y
Z7T0NiOcajyejCrWVO+fOqYuERN9434qdSJU58Xpj+Zasqse5mpFNSGy5aEbO3bkhEEaeyxn6XHL
vNhVpoECu/01eGil7upYmAwbksb8mCq3+xm3IW9CClLQEsUZlkUnf9YMC6yfrMMf3kH417E5XFfi
IiKzkExXqpxlMPK924p/DiXDgs8JLzf/CrYx1rhjQTFHrDJ/j+2CZTctxb103NfRZ0RGYMoxR7yx
TweSfVm5s5hu2gFp+KpFFiLGnaonI9RbHSzDmvnvmJ6oc8t+Qtgv/hCrYfVHUnPsmw7845dMWHon
6B3+tCQjVbulo7LXt5DuCW953FdYx9aOSZuTDjcWr/5x0q36xtEYOjXxkd+i52yc7XPdyT/9aLRX
20/pHFlHct/ObtByNTHr0UaLum7STyn8Dc73abgzysV+J5sIj7WhlA+AfYZsYOnaCFsOg5lGbxNl
eQMFkY7m0KYac9843RxdCfss+uByKf9Iyy2ehj4GhF3PigXK2oTZtH6Cqie9vVrLP34ORzBUDItY
xY4tFJwqq/MHNSTuTlsp3TaPFD+yT3c3egWFQSVATk/iw6gHce30WHz09DWntrCrWzERcCSkLe4q
+gcqnJaKqlmA3CIhMwz0Mp3FrQiYkg0lcGvea6O5IQyX8eCUeoe2Q9dteVtCjy9ZqMRF6+B9v0Xe
p7FJnC3vd2tjIWSjrcvQQd1yRaXofyPANw75qhG600r7llBffa9TH5yZUFNEcZde1ajNb+6I7UJI
4dyjhld7Bx0bw8rWdi4Sjd6dV5huOLY9ShiTlsL0NWY6c0cEIuf/+F1OiS0PmUaodx6XeiBNWetn
qTzrZgHD82j0WJopztwmin3WuTRgS9hkWgPGrUCxmZi9ukUSYiEYbpbkfmAADPXZGO8LZ+bz9Z7G
Vtpwp70/9OmtbbANTkxSrHiVaeUK0f8P9s5juXIkzdKv0jZ7pEE5xGI2V/MqajLIDSwoAtIhHA75
9P0hS0xWtpiuXvWYjVltKjODvHEh3P3853xnnzuxiNdGTSNcFM1q10iawl1ZBO99rol1m1TONRtW
MePBzrH9+D41WpEEgpJN0ZdUi8m0ZOhEMtjaptipSiSKKLyGMaqJKshV6cwPuCypoCla3I1RI1k1
Swu7PY2eSBuexUmxIoVLP5Vzh8ADpKP16oJi4Dyn5DKLIhhKqP3rHBPJ1jCCzOKZtasz2gb6dyb6
DbS9TWBXpD2mLLj365jmuWjITqbK+m0FwH8d+7S3BZXSdOiO6X3N+aKxfXnN2Ehi+hiiX2mtpmEV
NXFwqav0bqTwep/kJSEYZe4632GQG82oxLVtr9O+jn8MuQ+sYRCvA60Et64uxzvb1mBRM9vZ8tda
mp+j6ICIpE9NHlk/llfhToScoey6nJ4Hs+cicE88xLkt9pOq+bNjyl3kKvMGiM305HUeqssorS3F
Fzxp6BP3prK7e5Sq2mD0jq+Yyrs+pBh8yBS8AsMVdGlo+ZwwSYgCoDaykMMpyid9DIa24YmIjc0Y
WME3lXdMaQjx7KqaqS/PEEOVxuX2sNjmf2VDMl0Q5D6qjol5G9T7cO6ZJOscOaYY5/LqVyHHp6xl
e0+hqXuTqNw8wNfiFh6c/UQX1tyGwQ3FDyj+Af7vymyOlKbL+7p0uwtDS3dnNeN0cSYIHVRt8Yxl
in4GgEIPY1R6FzsYutupFyMp7CZ/CaoMxammyqjDpjB2V4cpCcbf1IzY7/T53Uh56y5Z1FhtJw+T
VM7txLXFKi4MZ8s4yT8UVGymWVDcCy/szr3rR6/YbE0Ut/yHhbqwlkZL//Y4VtQzShJP7rCDy19v
InaNz6HofoCPDLb1sIij1VR0L8HgwE2pmpgceOPhIUaY1vVBNbipxZjblyxzmfzHlblj+8McqWAq
EbgMKmcGpLe+sLBlSVQgJsmnMR+ca9t4xJbz+R2hB32mwlscRY65dsl4t+MA/G4Ewb3FlTv3K80k
nRMD0e9tPUoET8OMmBZLqs56Oka2/lCUGzYMmkWDjUiZt4A0IbxI1LxipS2OL7TX2XFuAVPoPUxD
IWeQDab5/KdVcukiG2OBIwEArPJ08V8044DpO8ZzohsZfZexFZxpXrpp8NZsZsfAyZMVGzOs/LVp
DuaRGzQ/hHi+P2QeYs5kKHmLicPhFyl/X8yJx5THso2raSf8vav8EOkOlIqKR+/GBOnQIOvGHJ0n
HQFrmjiXp21T4HWK0geNsZEtZtBX26y204Nm/7Hi1wavlCa2hwZn3bQK0p7LEgeW32/adom7IQuO
t3beaSQjXGxX3yzQ1odyvMnsKMPy2eGddv02e605I+D5alJ7UwOe+DXIJr11Fxxr5fUcyfKEqBmd
9OMR/ysTnYSfB6ZGzL11DoK6ucvJWXy0o89XB7fQvJ3gr31NuprpnykgTc3mlG/92GBS4PTLBHaM
33FgiFuDN/nORoA62n2fVphjRHJvTJRJQMnQp6FDJh8SbR3msW/f4M5B8AkFu2mnqCk7bdILGla1
pdSDXXQyvhWcH3gSKwPBUGPyeOqikSwhjRuXMIp6UvwzCBPbppOxpe9p3Zk4/+ZqpFF0QrIAtoc7
lsL7eaPmBh+rHAJ1S4bhMGYk1WqWpBsvKK0jGX4oPcNYXpq2LjdpNk23Y4WdR6X+Q8R8cjf6TvaW
BCQ01oJj66kzfu849LbKSOb3JhprTO4h9qysYuTqj/rFbLmpVmNqKgQ67Z9gSGBQHO4dL/6BAo8Z
wZzUtWgyZ6+J7N+OZsR8Os398Fl5XX2ovAI6Aw0QW6Pq2ntqhFgY6GxgFfIlb1I9Q+1TASD+dp6C
61xiuuKZMc6JY7kfKubLTBwbnE8cN4zZS2Q8kpvWKgJrfj9nWcu186D4xLWXlesRGto2F5n1ysvk
o2OqeMNYmOZRpAUoKMa0K9Mxu0RTxjMSxRnPwiDm4acXTiF9gZciYvSR0Fp6RwOpPHpxrL5kCb+g
ic5NPu/Rsyl012wBoPbufGtZzWeDOBw6pduVDFxOosd1qPTKtFwstfLklkTvtAoFx8loHnnog6WF
SBuRf2CDIj6ZSbhvrBzRHq9iQUKg8sVnSGPASyfL5FAgZDA9Z0Q/Yuo3DTb2mbfxa9oaNkVRVivT
bdTapqBXWupAUOjFRP7r1sFsxXeBc/RddVAR8nqtBobHlZpvCh/xPo0VKCP3lMNuXXd0jRjUS0ZB
92JU/Bsn4bfZKPli+v7nIwBPleR/v8NY/g5n+T1N9n/+33+Y0vuHlMD+u7r+lN/tn3/U/8Aon/2f
8gdW30X8pyjf8gf+Eg7wfsPIHxDY+xuc5a9JPvrh3SXIt8S3YQdg9f97NkBYv5Ek90ABUI0SBJ4P
oqWt2Gz+7/9FbIAyFp+ZrPmXmN8/ldJeYJ5/DAYs0QOidSE0ROGRNViCA3/Ab8KdHAsAL2KVCxZz
bHQcRrvXrnBPUa/0zp7/bzz85Wv4t78ROC52bgIO7p+jCJAGqyELAKV0DVEpK8eMia5sZE+MWR/t
kD1a3YEDG5zXsBOfpqMesrT+mGRDRslwdqoT3wl7ZDJma69pf1TOxEkdW+vWbYPrH0Ie/w4Jh3Tk
nz7sUtQGS5yUpSB/iMHwH7+ebmK0ithrs6YOiHzwx9hjNzk+ErwHlN9aJbvOJDvoQNtPipPnfZ5C
RUzUwClofp6qksaGuGQW6EQphWmK993IaIhMZXulpelNpPhtcURNa5KCzjuTiXvCEQycCCU7Hd6t
ObiNU/pom9zZtQBFsW/5zrbv4v65RKrZCF9ytonSg22GvJsZFH6Mtr6O7NA49yw2VsPifWCV0MnQ
5GKQhQ+UaaE6KqfZzyGjbGWP8ZmooL8x2TevlV+9yxlMWz8XaE9tQmS79Npgk/Bivm90b9xD2/J2
oV0SCC4Rh7vl8NzMPpigztxSA3X18QTt6HPEnVdmk/Md5Ub+3eI+2HWxMW60zRxEdAamfmPxhaeP
baBwlcryNdFueOMH/o/ZrR8FDvOKNXvdjrgqcnbee+xRIG+aeT7DzwxvsiF6scaYGqyR12wz8gWZ
IS9AksjMXhTUSLNqWgxrxjHsm+d4kubD3JPBknNPZ5TRk0QYCvsjdLtsH03OnusXHpqq6m5js0nW
HEzFJWWTLpPsi6YweVeEUXomwNjRVo6gtk85/K9ymeR7hlt7zABQCnRjihsRIhCtjDByT8FE6DFl
x/bY2LjOq6ilgIzJg+bcsUoBszOLxnQ4me5zmkumK3l4E872T3znRDsp7llP6Irr2S7l1iqcOyQT
te30TAtXi7ydJqqCc8TkqM8r1N96ORHlzC0TatouBYHKdRlEvzIvib+Q5362ky4Y6xUyo1Qs0Yfa
k9X9TAhhI2PwBfirOD4GVrVpME6tY8slud4n8Y6Wl8/Sn9OfdmC8DEnh3DpMtc7k29q9XRvOKcHj
6c9V8aPxWvMxn9A6E9NHp4lF1G5qJ3YvIISNrf27RUJkyUB/Vc04K6qvIVbI92ZkWeXknazKIF58
cn5+Y6RshozJIlqjMHCo2rtNIDk96dTP+HIEGUWF96luquwaRRhq8yIUHz7ZDIznk1ib3ah27pjc
VaLAwy4gSmYyDFHNsvi5MccH3JQZDyjl9UpPZFSiQ5pgxKo9NWyUpenpUzWZ4Tg5KCXHbcDJ6KFw
8ZiKrhZ72GjV1TDDmf5Ff3jr5si9L6bFtqUSZihTn0R7Gx/lijNoW7YdfehMHqWYhgv6qtsxkgpw
zvjRXnfkuED2dx8Fu1jPwsRYFwRfdFJxmJgu6eA/u2jortO6Z7DFsAmqoNuKfBlGEHjQ972MAGoa
9c6hznFvejhZh8FvmhX8sXbbpm66ybux+epHJO1Yud5bFLUvknztYUpKDOdpHbKHrXGDxQNxH7fs
fs62rK8WAMaDr7zXzLGzZ45s7X3rdNG1aq34wisoJXnQWtucArttawlCCDqsOJKg1BM7C94no2QY
yL16Xzc1I4K0hKmU5f3arxJyr56YkGhzHHkpjEA7qn+i8rWAvSr9Cy3NWqVUwd4Kl/Cum1J/Pti6
+tHUyfskwYbKTj/oybT2CdyQkxQ90AfDvCV1+2TY7usozBfBwNnjqF7Hl5wmy0Puoj2t7ay38GyZ
41EUtnVDtKTdFLwgv62xxPXLA3yorQh7Cds1RIKyliGGiyy2bpBUuRP7DrAoU6Np4+OtODh+zXPd
Sqg5DEecg+mUKAOgO2xGIXkqOPY29W3dCDNhFWjos2vq7s3Xykp3RdS5OAsT3MTrMtL0+07VyDer
yl9u3cnDrBFHTKI42dmPrb32IwxuafFl68nepE1Qndx6qA4jSVqkLz/yP4QVU7hrpNGmD8OEVvcC
7UhqRx0Rz5YWE09voioWl8DJ6vtIFTmns2I6xKNr3MQcmx3Kx+3PGd4XhIigi55av6OQoEt6iya+
erhGdB8f9dyW9wDfLUYB6sYKwizHQ147K0LQ084wq3nTJbDDY8/hqCmFLzYyRATWiQjvKM9g89vK
Aur2sMFwJrD0YsBwQtzEPWnlS05y6ldTuf2dQlMJd1bJDpynZmd2Bod4O2OKYbvMVzD3dUx5SHWF
5y5Kfg0IYi+VasOtwRr/U/c+YNDO5QTeIKfCCE3y+lp3Xr1nQ44+V1nEImbZy9s6i9wPY8JvGznD
fBjd/tFuSuqUJ79j2u242xoFaFuH3Xci4+LajrLaAiu3loHGkVxPvoXZpO9a5ie7VshXxdEc5QHM
IatBlRymtDTXMeS6TTkG2aUwzZgZau/xmoAzg2srNMEH20wOYEgC9Axgqzl1s1xDY3wToJoLAVG2
K6Afy+Y2aef0SnES0co8OgesQEQiB3Iao0AXL3oWyS7L8k2hiuGRU1u9M3SKXyzo5/YahfmDli7h
LmVHZ/rhnVeHfQdRhLK8FUHjHqaOAVyfUwqa6QF3gzbMhHGwH5ybwrFucteKfnU+wZaAFeNktHgy
LbdWjI+yXyklezckQatTA7fgJW25SXllGyMQ4babGnU0s7ofHzieYs0PYhOxjaapA4VxHXAJJynW
Rdmih81JtsEYO17cBn3W9n6hvbv486o53BVyvJtEWy7WntZn9BpfVGLh5SrscNN6GL8MmZFb/V0U
rQUBPdMT10EJhvadUf+Y0zE6NDNu79YdolMyRuocUxr9GhvpvGvJP65zlr+T6kcC6k3YjbugUdkR
w0JN6CSNTgP1Zt/GuAiug4yrrS2r4TLEk7d3gEI8uBj/9NAlm7KMH4fWKm96BLr17Jr2PnQWKyJR
QXR3YW4ctOVDwOtn28ULVD6rslNlGc4toQRvHWjHPbsejscynPR+Fv4dYx3GPCPgbjfIv4XbRDth
ICf6ScnEHENIRwpuFWucp9ALeACtqdp0zjCth74pD32WWldrLHD9iPScuEwSS+U/DUxcSR4x+XZ7
+6ushuoIFmPlCem81OgI93E/L4ogxG9TfSmQyNWMIznqh3yVmznb9yS795mmbNO67+4ZSQEFcOYg
uLKSZi99x+JJzWnF27FpThpgdWZCOC3DzPuOHEZlVPHaL2kah6+BZpYtsilckyfF7Ud5rXeX2OVw
NxD6SFd9jA1l9vyQRMbQodOlWX0SIcJClWY/fLUQ92ziXXT8pqjGhbpaU8yG0Cgy3t3VXWTJJ7cl
wWhbpcmMIRN7pxNHm8LER4Yel6Zo8R3Yaqt9ozg7GDaXpr4V6aHiJrOwNVUK8Hlo9jtR+1iXMIlJ
Pw23wmcl65PsV626GWnW+co776eM9NNU1fczZ7ELdptPhuU/yUIkT9UCl7JimxGLfKItmgFrmvyg
BlZ7SOkkEkIr3yDPpevQKNhNSm6+ASTGLm/6AUh81KwxP9brohDdIY0A1sqJspoqs4FZNWN9O8v5
UVVlsIO0CqaxHcnFxIz1UveOK7kooepSF2b9gFCPZ1aygrpdDdK5ir4ML01XdUuKa3FTUDXEr50S
7JY08q4bFjCscpio0e3x+NLJ/kRVbXLOicXuBb4YsF8Qf5v+BseEvBQCJxU4ewrnu6ZcOeTp2IwG
9p2ZFnCd3MTdgdjAbz9rgGEMYbJ6CHaIcOJhGKl790J86RMcyIy2a21mILMFGavBczBZavNKjxdY
L4aliIP+u18b7WFU6XjrSvCNQ6F3cRbMp5KgBg5RQyVn2ks25UCHsNMq6I6FQSjNt7Du8I6sPHB8
JC3PtXLkXZLCTrY0DgjwU/qIONnhF8vhreil+LdM53M+jgFe6+p1LsoPs5mHDUAvn1AkwumKIFb/
Eeco4LB/ikcbcGq1wunFjToKhYdKBR3Wi8pdV4hxm6nQi0nQdfAnirg7dE14CPGHTGVdkWkxO4Zm
VPfW3HocMedI/4pzU2ypMOB1TBd1up41w3i7N6aNas23poUjPGJulgEO3zod34ahD2/HxA4/kY9m
dK6KMSE7pFVI6RjTonjcjXkl96lwH1oJqQIV8l7l4QfDncdCJ/HRrRZVeOYYqSf/McUxfbAZav0Y
Sy/dNxzJR+k96zCoUOpI6xbNdDWXN50fEnpJMlJtYeh3WyndAIx4yGl2xVa/OofSugmmulhnNp3N
oV19td0sH/N4ic+Xwty7cX6LHObRxQyktlKCaJBcanFTPlnThUc+05s3vRRTjGxoVbcc1u0H5cOy
8ooSmvY4PYgKp0aQ+e1bZeeckoPYY1qVk/uEhYOfaTlqjpQf6JABvZo5L/H5+p05LF9TwANb43PZ
2KkGHUugUW7hrB1rmcsdN9DWSzJAqyNbYHM8D3ZBaQvn8LUfPYQgTS4UgrNkhRgv6MV9rvzi4Maa
ix558zmdObnOZojXm/fiDOfu0akS44U9N8MXx5tuyKlHnz6RgLWHL+tIj9Vmpi73VeXd0c8xotVV
Mq39EMx0xfmcVrKhPmYeWv/adWrzuWUWt2d4alxm9I0bhuLtzlfVQmmTyffsTPXn7KhspzJCg/9f
QvyvkKMXwMd/zBhZVe1CA/sXwBD/cvhW8zc6GPXUf+SNLD/gr7wRcF4W5ZWBb4EOWZBef8eDid98
O/BBnDqASFxH8Gf+BhwRv9m+AC7q2K7PUGXhRf5NVESL9BzbJ8+LMGcv5Sb/BB4M084/6mb20uSz
1ImhbQoIYWJBnf5BVgSnQGiod7PfJS/QW6PLyhAxHr9Y5sxbHtmIyQubvHw1QwsmLqLmziM8Fi8Z
i1FTcJSZIdZel96on7EerOc2gTBGSnsuiWlKpbLtOA9Ad6gKt2IC8hrwmLCLJrghoDx0G7tHEdoQ
SMLZMnooLldhjiUsiHYyf+FAGRDRe1rqtl1fFDhpc6N4MdhGstvwABiuS7E4wSK02KNva16rKS7A
F4Dq6auKk5yejy5koF4E4nEYEshTkWCTTPH5CM+BwD0OfOEP/APcMwcr7e0MD2/IVI/AuLroUOKs
lHarTkGPOQ/iReFtY79Tp9QtwkdThuAlpoi0EUIA58Uy6K9DF+F3x9jXEBHpkRRAFUmG/B1mD52b
9pZPn0N0idWpkIyrGKuCFFqn+UDHtDlTAc24FQQY4ZSseSBsp3+1Ce+RU+HyvW+a3MD9FMo0TDfO
UKgAlEIbOofZbc3oTKlo2sOgNqOt1ZjsJyNPJciLdZi+D67pU0ChAY4A7RSYFfUg8G/2RXwxstZ7
N5QMhlUHPeOzyk3/03DreSJ/l7P7E4DBkFhS/xBHGcMeJ5BoAn0RJc8+7iuqR/xyxA5i5vlVBlJf
W7s14SsEPRgXP4m4y5JAD/0KD4t99vKaqazqIgLsZWq/2Mqg0ySr68VyCWJBer5QhLZmuJJzXnbe
ypJu+ozflFWP56J+znwZf5Skd/BcRZUfAECX86sMFGuAjGtpbP3J/f1XmyYvcKJteKFMU9zNfUrv
QlVD20UwZfy2w2FiRyfP6yBhcMDAWhVEnnVisIfZqVYpmkCdZZRBLDLcIx5CPlrjd/S2TGF2U7Bh
z27qqUEQyuRw9b05/0hHE3XX8xhTyz62zjPqJQlt4UWPOlQxRMqyJblURBkHC9UUqbOx0lT+GBgF
lVtDGktS2iv3cVTNd5PPReTQMfjvbbyYsOexBSfjlpKe0zlok0cjtGnf7dIp+Eyz3ngNGC5AZ0M3
/clHmu5LmNb9QUyKDYXh9cJYd5wtTzWGIevi0Ic3okdFxDoqskjhZoypphMNM7hV3rf6yR4S2YNt
mFWwFgY8yiO6TAd4Hqq6xKVGeOkaDuNI6Qnbui9SbyQ7Q1Badzlg+Nd0LOzPMJLqGym8sZhkS762
KUdoG4YfOISHH4Vp5w/OQDJrDxStJCZM9GfYV31O8MsG3PAQ9ZChcVFbLV0JYsQ6NFoTNnCnCFRI
4tTU6AxBMdyHqcnWk3SQs/Y1XYnOksVp9fyZtD7xvM6kEYDPifmQiCiwr3AUnDm06bpHTbMwfAPQ
Il9kvdw3S4M427Q4Qmd+9uALxCQVb1OEZ+qRkjgpttCOEAxbLPGbqB6oH1dQS1B4mQE3+9AiUl2k
nNdMXmFcFcwGq7GPYBMZeGb8VTGxQ96qUTfTmaeVDVfo1+P3bAzFPQ2iU4GH19CwNIDdk3pDImVz
upytM7z3n6wSRrkR6FPQak0AMkaIMXDNIwACzfayIqFjwhpf24qDGDP7lO4Mzb6VNpZhTDGSsfcQ
eGodrBzGmEEmxL2p5VXGqiT4GWR8jcPQ3UchquNaiUo82H4DhnbMF7vGPFvZxgucJd+iZxvrRDhD
e0+xOOVHP8A5sPbrKDPIu1aJsyrNGYktqDHhrUM0JN7osWccWn9UA/UbdGoC+4jtF8DHJGoTH7zm
oXTi4NEocoWnDtOU2BmBaV65sSQkeqVRxJoUFs/Gb7lIYPtj6xcSjV0AXJHkzGdQDcVRTbNhPKOW
858nLFfh2jcabW1929fBCU9BTD1WbYXGtmPJfg8HH9CeNaBgrnLf1/7OoOfranr5/FBVrWFtQoOE
PLQRb/zoyrJ49Tq36g5VFfmnyLUKMplp233qJB1ue67eYvr3AfCwh8e9WmKRMXicMHnkkLKiLkne
/7Ah+ffmYf9mVadxInA8h/YJypjtP/WSuXixeY/jqAh11t5JI05uWLV9wkaQZeysFBvUpvI0kRL5
b2wZ/2sj5f/XwHPLl/ifbAq/i59grv5hE8gf+Msm0LF/YykRZkDzrgPUfmkD+Qsj1nZ+g0PH9sv1
fmfZO+y//roJFB7/yrbEskn8W8PdXzeBDJ1tjhoBHXbAaWjYDf+ZTSD1o8v98Mfhsis8Kp/p2GNy
ylP9511gj/soT6muJSYE9BFqBoqlNTZ4l7qZ1R5pDVKCD3+EWZrqjOBGFPFtPzTpUuY1FydWL39f
uuV7Y5I5tkICY3MlyK9OBuMxlmC7Joti8xdZda15T5vURB64Kh6ZeULnIQG/oGmOTS7ZYGYG4TeT
JRjABHZlWKYbKq/bIybXvSfn8TkKKJxIcJk7kddu+K9wMw2kqGk3HsHlEcNkTlJ3mL8Zr0nfIjvk
C3k/oksdgCq/1W7LYDSjHq1refyoFSuLmcnD4NLfm5hny8YR2rD+rpBxEhjJGh2xrveeQ2cs70Oi
aj07uzqk9JPSDezaTTycyJt+wXQLtpVfPsXFGK5lMVxss2zp/DIajsFL2YalqmMZl84NPC9nV7ZO
fvBCWZ24R+KNMhvseU1hHPKoZVCME3ZdmglQi7xzaH7zk2QXMOrZV0ME+UE5s7FmYuAh9jTZixVw
TDXnYX4qmsqjwb6O8MnjO7LDAClhKV1FST67Iu1+6S44gCufH8q4P7qebtaJBMenAuucNWQFx8o+
Q8+fjpmMQDfw8+k0G3xix3nw3eCHLzC2kljsKkhPrA3jc5O7X2GeKkTClpy9Ut5xrmGmRHP4Uxjz
LSSgfg12xt71RHhwSucI4ogT5CvEIjkA1WWU7oA5UHej0+cXg+m2a+K9crGMrgqnCG+mpmJU2mb+
muljSHqru3GYxxAAQU/sq3TY1HkuAGxBg290ekqV9R4mtLnVBlBC8IQQQpaNAcap2UgMKB8k5dnJ
qnfLLGZoR01xSIaGqFwjlpbGKCEgF9AKp72fGWnUhRgyWcY5LuhwKhoaDpH4R66jqNszm4F1Y3ln
0LDHuJSvHhNjbjauBaYCSCaZsp7HtiTKKsgKyYSwScNILHYPPTxoqBDYDS1lzQcC0c3WFDiwYXaT
VKw6JXgswEzzeLrtix4LETA6ghlTpENzIlernnt2ycXMhI5HC1IPoAu+fTzaqB7+bJFJwlyWdZD3
GZUmLV5jJgbBgYNucIu+63xmhi45bdhUJcZdu3XNrt65JkU8xOcmva5sQ58tc3SOrWhcVCeqcLYV
+ZatXGIRemD3kUN0csvMOrqoJ6vW6dNLFjnefaFbXLph4n0N+XQNpd4Sm99XqVNtyoK1tA7sfmOK
zATsw9EKyIl8ditM0xKDFKn7OLuTdd0QJRTTcYBUuY56bJSD0437fO7QpLuOoPks9HjHzX32W7t7
nNlHQK40iJrjnCCK3C7JZX2gzQe2Xcheu5qiPUMKYt5NQCyTakVx7IBEwwPGuV8Mwz5BsV6RIKfB
rs9wiPo/fa/xT33fINunORss5uYXpTpYi5MfwFVxGYB3liKs4c3GfWq3GHP7jDcROvg6GUYaf1Lv
2Uumt7lNOCvawT7MZXQT93R9lSD+KcN9gCjcY5enpQ5LarlhOOTvIEnwgs2wf6StQRAyiMJjQ6KF
M2VsiWtVR9jXE14XFB9FdxXNTT5+OS4KAffUM0Adhb9qJEpZgzrr0/xdKBrYZ6xuoIa9i+kPtOYQ
4+H39iDlmVhS+UOj2YqTuFi5fdfd9jAFzmS/9SEZKQzsG7zlqN8bOIbNNQlE8Yz5NKCYiabEMdI+
M7CaKRu72S21qPXecVoOQbbw9ybrDcE9YBjbXmqSf50L6CIp3K2bOQjEPUTedFVW1ZLH7SkEjVqA
URg3B7nNE+tWhvJtmjpaL+ennHUiVv5xrCnsBYFihf3W7XyWsGkpJ2IURnnCmABj8dpV57UfHloB
sR8+dnqO8Ad2rn0txuAuDtMjje2rpu94Kqt7dq0N9hfgNcICv4MzlmNxTw+V7t5katzq/nVwk0dm
gJBCpnuXaMInU/QClZhqxYi/4BgWd7FPl+jA0A5mD+cJTh0dh6OsZiLx0WfBZUI7J96hcdmQ9Uru
/cQxb0POFmf2rbCCaX6q1o7d6c00ghgMx4rEH+PVpzoOvipJ6SeCxzO4vWEvmrDnw8IyX5WDTfxc
NP2pt3ok8B7SvzaTX9xhwSEUWW5vRFOncFRMuUWCzsABuhNGHz0arzg4MZvnKrqFSE2ZY8snb0fm
vZzbTlOpL3YSec7Kaof4UOg8vdhgWWjYC4TcJxPzQn9ogoe6CuKfhpdbL16AHXpFlljvXSVThrWM
XS6jY+XHEGH1Mjum9UMTph315HwktFas4zbzPlROtKZlVLwnSsOewRkJq7TaFgcDv2vG+GoIbwj6
TYemLJonaN3hdfLN+rZtM94WCWo4jyEH6LyWDffc8s/Qi74rRS4pxXurupBpng4S7y7PoBUYLWKt
J5gcBv0xgRP8VlFJAcwWaPrEvJ8WUmwRihTDtjXxZ0AY+ZxnbM+8mRTm9qSTZww2iCy8+ncAyh4r
MDmEz/RHVMbkPUsIdZJuDXT+2bqJsU7v/Cqki93z5EffJ+GFG+u9QrhZcYliVI5QmDdNWmC3ViJ4
SGTnXwuwn+upnb0DmZVrFCRvMrL1De1db6WQC2VH8UB05kopTnbDlJtPQ0ZbrM7D4tDhraYMbaxe
pazEGth+yEVPmosx9A4E4HSOOCgMAR3AJvP4miUNDKuxY9ytOR8n8bYu9XyOkfX2w4zXmrH8bRZC
3iWfaQK16gZv5aKUrzMUkwxW2AFGP8cj/AI5OpOktyKGf5P2UfVWkrPcuXUwHiPNyW4TtCgelHPE
m8whDNmFAgS5E9zn2k92qpW0HsLnZJwfkisuynTfWYN8kZYN6FWzevUDULm0VxGoy1pShVtsoE+y
xVOXNubAjMGj2wyuuBiaImNKvZ9RXqkDF49NJd9xwD0WuUlhI6AIDT6gRatMvOgutiKIewHxfJzA
BOmBk2wTc3qa51y8/g6Un9JpHxZV9hngt9lI0ZXHtkz6u6oNbr2pwqKVC4JgMtUf2RwN17m1jGE9
IG1uRR2UgKbiO636/NUn3PLsEDK89WocSYHlwH+qycPTulg9FXyL5zCmOS0V6FlV79Oy0094Be2B
2aEI6bmzQGvoPhq/cro+Tk1g7JyZ8bsGZ07OSH7GDlV+NmgbEdY7Px+uKrQhuQGq8AZyxh4oL25S
UdcP/jjfuPkEfi++8TonYTfgblsvWMPrO9rZvzJ3JsuRK1mS/SKkGGAYN73weSCddA7BYQMhIxgA
DIMZ5uHr6/irXFSVSLVI73r3UjIzgo/ugF3Tq3o0fM+m6W30DNwVAUnHY7ibEpxMA5x2Ad0nnG+Z
ELifc6qHQ0kFnQKUM8N3hYTSX8eeNHgMg87LopM9C0wyY7wZcV/vl6V/Co2PvbzASGnR5vJb0Mze
puKcV+gh/DDNZ2mFn72OSUBD2xpC/TqE5d9wdnZkG/Ck8bTSBX+BSMX6vrXuqwFIf9idWEluUw23
oNLPilQa0j3YrMUGEug8JWNS/gxj4W/oBJpOdd97dybHKEmAQ51b4ImXdiSuWoTuhj3uP7lVhqYk
YEgK0vbeSnyKXQTwrkR8WC3n71SSpXJdhBHNu44fKSsOOnHfaMAg32zzFltIGHEgQz+z9Z4kmmCB
OMN4g5E1Qds14A5ERdggbZNNrubiHsFCHgaT2Y+GDfoBVx6pIHpUe9AaFjFMSeXCh0129bPz3AtL
xGxFksjZ47OnpCmrqGK0ZfJUEp78Gme8nEuu4F2K/kemBNIRcG+A06Tf2E0PkjIOxgdMjvM2UnQ2
R4snH9gAXmTYXye89GALlP0VZAWduX2R/qgsI6M1CfVd4VmZqoH3V8CjMwxvNI9VrxGwbrjQUOjS
PaTyGzVhxaGAqQLK1DrIzXTBsfXHr2wD+b/pSHBzkkpB4An1lrWd59P9TWZiHiBuCkPLdc2CftZF
yAIcxxaI5Vieskr/xD0ek2WenftIJq+tg14f05ue9e23UoTFSOeD9zAz+UQ7v3c6lXxFwMVoUYYa
taw1+aV1bFMmXKAxfiE6tUQOmmw3hMs2l9m4ZfR01kNepMDUgt0YlKwWOPbKw9y4B/jo936wjM/Q
S65+SIApqOqr9m49Rul7UHT3iFfgWZLsm9BJTeoi24I4P1j0YXG80acpKDGkKsC9h51jjryOsnMq
0ZDCFjVQlMIHcF7cxS2TW1RXy94dwCQQ/JJvcTOJTelq/4sW6+4D/81GdoAmpbVRA2RQBtathmKa
Gu9XSYPGmmsQEQp5KFgIVH0THRrOn33h8VDT+EBX+M21NiavQ010dwrnq1Nk374bg7Mow3wPuuZr
0LhKcHyHXv7VjSB0zCQDItuO2HkeY3RreBWRa1+5Pfw3GwzUHXKaDzOteLR4T8axCFZOJw+29TWU
Fq4JfBqj6x8yx5ym0nr0EOq/umlAznVUcQzdkWnWKjhPEg/TwkICKxs9+UJhGvYMrwl3voTRTOUF
q4+arL6xxZpF2O8+a44SPvDZEUJd3IWm6ijIe/TjPjwDaX+Ocq412GCjlQ7MZzjG0SEcQv+Ajk3L
bwdnt1Y279ZoeZRW+cq2mhCta1gCEb7i3+cks/oXeiB6qTXAvcOwwGqHS915wY65dZnxKyzbLtgT
Hs9VxPIWlqkoGZZL9zX07IIQut0yfjnWsWuLluBoUN1ZAT6opkWx64Kyu3a4ssjyLwscpSGFMJPd
eEmFjR+oKp30MTNkeWo70ySoGDk6rxruNMf8T0ReHN8WQrAvsvmu9PxXqA7mQMFq+R1ru3khN+ds
6yWrfppSAsRy52oXTC6F6U4MRk+SHIpInW2kI2PeOTLfaWC17zUBmg8jy/6L9SXiZub9KKdnpxMW
bHCg8u2QX2+F28gmaUnry5CKm5ULwn0wceroMTUncatqjwuZb7HBLN95aqx9bfkw1TEyxqu4sMwT
Hw0ptyKiRDvOAHPN/jSs+74GblINwTMGcdRx3P5X0rryqZMBee3GmspDhyZPNHCq+GTmBiSb1z/K
oTaP3MbDO12JEU862avJYiPPdqJY5yGNNLMiB1VPLQOIxiVppSbZVgumySLws2OYWeIFTl52HxcO
PGMryO8VCNe5xA4fxqo9qTgBH95Y5fBeD3wM3RTNR1docZyFB/+93mc935Zk6IYdxgbDszPyaq0m
qL995Tw4DTZrbyBTgLcJg+BKzJTTGiwr325Qmz0jTAVjF7dfABXmqU+XdynK+2Ts64soTLiVOueb
mdwcFbqz/9RxQ5+erTj+fQ8aBGW2bCzWemqL56mYvk1u0VTAive5aOUN/BxQbh8l8QcccrDSAGfH
jcPd+nanJ2+bWuW2rPSMRtgiwZBLDi4zjW7gVpMPJwsx22UB1HguOPcRCjQec0veAt3K+YghkR4S
vxt4Qxl+b24GSt3AAIjFd+zNtLbw6zkzb6aUq+Nn70zxjI33w4LhTaTPRjgayk09wPNI/PlkwerZ
iDaQjKKD7XKnAh8yl+GNDaJIgOcWCyQAN+zAKKCbjvVYJBENNdivY6o3NjYu6c00o1x0gwgPvu6L
N9nb6aFiYchvzF7ODV/uc4yy/5AnLoZIWhrewkI8NLWBZ9uamBdzvbDiDluBJJlU2dbyTNyuDIyX
USwD38JlvnhB7nGnq9Kr1nV5Egs8OjchNpPioMF1FCmXB6L7QaWJQQRPy4k6D+cQ91azUcRofSWt
vQD39jDD6yZMua5xjEmZA86apvjFVPovxs6Q7QJzwlqNOem/iOKPZnEU1EGQp4iKYD1Eax0bm4tv
IG9wCp90y9qxEiJ+bWwgd9pcJMl/4qTJKKK4gRmzLhzp/oh2cePTLUD2QsHurEXAvJ1Djafrjuik
ZabnggLgOwqunF1Pa91xcQq4xdxDPnxoyEUnl0NTpc2Z9SRjlOs9+sK+5GlQvBiv5b5kMuQTM1LS
7BUMnuzTiGvX8uy4Mcfn1IpT183w54psftD0IkdcQh3yDV25UU6C+EkiD/NxN1PPGuw82Bkbuxy+
hBP8oWX4o0gzJly8hCW9GIQ1rIOJcBkHE60OdWqjS7QxvC01AJsr8gKzs5t+To6H7R0ueLaJl1My
6g2uBgpgJ7XYV3fSN8D4soMFFa6qOor20sZQ1do1O8kOWbp7gLJ3LxbzMEZMwjRob92aTjQXqYUo
osN7y/Rbv+x/8ZXm7ph615IF0iqOxDsXs1M0MoTjzOZ1M+w1G56/aBibNrKeqzJImFvr5E8MsizD
pLCrUhdK7dLAV+IV/maL6NQN7pPwMH2DyfkLEzkirlRWv8DuBKAyaBT0F5JEtZy+qcaMd/GYP8Gv
YV9FA+cbYL380jlsKdeqAJsxkJ717fTDIKeMxn2yQkyC5UlbcAksfpFREcEg0Du0kTWuNYeAh48p
PG3PgS8brvVmuPid7W+oty9PsmnYZHt3ABlhWajeWtf9/Dwvdredk/ndbTyoZKL6azctQV4R7zND
x1YxOwSSx3A/IkcfMlXV58lU1nYw6QnSan8/0z5+wCjNOwX23zmPgo/AH+M/DirnCPOa6Hv9kvgF
8ekMm/SZOMM3V3MW8zd+SZsHnCVzBgDem9ea+ZdGlwEnJklP/muMASlEW8ur5ru2F3mDeKsgu/Sj
hUkx6LIHkS28cprZli21UULvWpgG/apgD40Ql/fkdWczpOU3wWLKoXTJRpYekx6G78zm0+cvX4Kb
II19FipDttDc41ncCsbYi9dLXZg/fhe5F60SKz/FoWKxTJop/LAH7LmUNdj6N4SjKNzUTpN9d6qa
Tk6bjDSy2sT5JipAt4ZewF+AjLD1LdNnl0Ce5bvyJtg232ynKj2FlsSCt6yYk3CLihatjWX5neBq
8lwFdbJ2Jyn2RMcEz2oXXZKkLZ/HKk/PCyaVDje9xyI6jcVmiIceo4HL9qbKlb3rYZ2APOeaRzdl
ehamU9AClX+kUHHjpYq8GuTfa0/41wvcT5N6BYrKcsJyR/CHHpw5+NNB4scKoNHC5p8+U+Vbj6T8
ELTAHCyLYVz2VbAzBOlX/gxiMZpB+MYLyZrlllOKUhOuZyoS9nBkPsmgXzt7UMfFkBZI5jF5AmoC
8ZeLDQAoBM5qyV9julqBELIZjtmSOUxgvF1HhdO73eYBOancLU5Dzk3Pxrrb12rYYBKbt3YMDnhy
2HMUJQq36uJw42HxsWsfzS292pOIfg9DO321s4WFaOH8Y9PvDat5ocmJftVk44zdAoq9ivtr2c+P
bLl5bcjbsJL7l5nG062rR57iURcjs5yzl9mSHttEvXK/eeVL6qwbuD5aio9b6SkI4pc+XI5NFV2r
dJR/Eb1qPjIPIKmoeYLSKi+2Pdb8FOdU8xLOE1UwQvxJRshnBc22FDlIddBU5m6LGNrCFJgLDJ8f
d+E0hpkoHzAOrFyfsNIIbAD9foGwsqKSat3T6veJ6k7CbyKDE1N9s9FMI6vWwdfg9ykrm9z2Dj2g
Q+23pNRcuARghJ8aqzvGbcyuKOLSzOsewt8AfMJMqUtmMFB7a1wymH469B+7cuzXZVz2O39IqOy4
FeGGU5OTNgv898jSPu8YQTwCTzGHeGm9CxqMOE84zucVXorqKa/74p21W7VZGGi5Ild437O/i8EI
VFi/gU16WxlW2QfWFwL+cb83uvoT8u3mWCf+Yq2Wmk4AJ2N7kle6PsSae3S31NGeq/9LZKP+uw2j
j87CPxx/BY58MBdUyhZhXN0r6c2wTCtATqJtnl3AGve3T7ALYB56jXQBHhRPQohbAePiwihFlhyL
GEaLVdBIBUmZUpDloVSm2pu2bTfBAJZxodKr9Sm+1GX+myTqqz9VpzFdVoWVHxLpIWen5JQ6sOqQ
c5pfIdshwmNwbIhZ1jsZxexma+sxcKEc8UC45YMzlQNX7ewAjHxegYee6a4Jx892FMGzLTvxa1TK
J+lQBxuHC8JTVUJsm/LcvUnnagvJI71j1Zg+1bPC0cGK6iocCf6v0wGU+egW+ox21ZTY0HGFhdqz
mOKlZVDclDR0bKYyso5hF6lnynnaHd+7vrsRjac1jsp5VxKs2fDek5j0fRoh/Jp6RMv5zWnpEHMY
Od8blpk3lKuChUXar86eZWj5Z1niPvGb/M6kA0APkzLPFu2vZLmpb5DNCRz/OHZ3tGHo7+YyM69N
Gt5DYZfY05lfyHk6QG103NCQ4nz1vi8x/oRUoCT2xUmE/l15PXFrHOdrCAWEeQPugp0R+siXsbqE
fuadqUW98QQoeSiTp5gf/JS00XrObzusFmTeRrA75npZueeIbkIOaapIjHrr4JKyzAo4v2R3ryfL
PdV+PR4MQCxr6qoXroVgR0fnxaIEZWU8/VjZLYhomEerJGo9ao7wsvcz26oUypnbYPqRMkbbLfst
V6QK+LkTc0eypt/46DI8MDTPXn0Ny9VYldg3aL65b/2xegKjFX8am00wiErV0b1TNfU/sFCXHXF9
Sw+xx6V74lfX9z/dSJxHV9zR24IrgdbvYTLNHPsosU4h28d0mdZTk56ieNx2bbwl4ZhuSiTjta6d
lzot11WnznXtR6B/qG+9JovyLxz6ers4BGeVoH8nH0GY2dkqs3mfxs3NJ18mYBj7eBP4fMvyjn0E
HkVOTtliwy64m/XXaPDzU9bqu2yA9F372X0GSoutaElfNhFKazeOJYvgwH0dWJYAWLbUQ1xX1gbW
GtKtlTeoopUMT92EphxxPZqy+aNkZZHwhB75DREpcu11AMybS4lcZ04ZQRRl9eeypDmMbezu7VT1
f2YFHrOdku4pjxbDzIqRcKv0hGLqxN3WqzTNOKOtJlIAwaeHIHi2yeMjafi7FirOxFcGYVti1mL6
CHXjPoc6VWyvJ3NwO+1TwFPdwOS9utSZ3TEh4VkF76fW5VzZK1Gj/dJHmxxMaT9ioW3O/cx5ldJZ
tIkIVfMhtiKkmc3tCD3m7oEU0cd4e9VRSJ6s/KBnYeGzbywrB/onRsRtYDvJOQ6ak71U1r5KESjz
8KOF58FPhR0Tdy1oyLjf1hlvWWjc8n4kTgyx+JCkzZ8WHlILwKyb6r3qiqfAx9A1nBHY1qkzv8ia
Rzxj3Wv74I/Mu80HhKGf6bO4p/6WHhH7vTDoyWH9bAF5Jd3K99NquZ+h/nY+lkD8z6ODulo7+w6n
pz/Yl24K6cIdoAdSZkrHWnMaBQDOsAd0b5xj3voIasNWzMOmJNqueI6qOt8aYGXTKG6PP8tgjHtV
l8+Q3CVKAudYa3hLL6RQ6tI5GnpoMouGdEUIlydFhSwHE9KqtJgSIfa2NVFuaiQAf3ewA0aYUdFA
tFweuQ4gL1in1A4C9s8l2j4LwrjY2wyax0W79oNDTJfvTAnrVAcTHYmkELeAfMQaofSRztNwn+fF
dEk7cNOj6Q/KYzuErMTvUIjXZbT2qZ6qR1J53druQ15XbphSBVnrjYnIl+G9mTdO18PSitGicmTF
e3t0PoMgwxii7fzIs+Hmd1lS1o8ENN11B3v42NU9k7/mNCOd9D35nrXn1fiwYB7eWCxFObfd1y5k
cWKytHjntMAkUGkM4iqO9mlDAVXLTpB8ZgEb2CxYBsVPWLnzQxYQtsimtufymM0blzoJJOvAf1vK
nge4YK+Hlk5r3p5s6KqBv6As+SG5otDetI8cCk64X1QhAoQczaavweAjPK9zXotbT9uHOKg3rk8q
xw6zP9xbtk2t9wHe4UOStScIbfU2zKeFWHePCb6N6cTyJY2aEl3sPZrto8yIJg/jRmk8x0toIgx8
XB2b/FFnt/ei+pnraJdSLzEOfsqrNlvWi5D3AcVkIaydktb7Z1wopOABG1CQlQ33vu/uPIGyDwU7
sC372nKr43YTPuUgvS0XEGExocriTySxxrpGwSLmyhM98klYD4aLwoe0Wy7aXdyE+x4AD5b4NnMu
GCf5KRCwjOg3AY4v81dyrWOFSBv2YRhEu7bm2cXtDYPJS1H+p4iGCBbAr2zCz23CEt+xOdaUvOFt
izC5I0v3HI1UZfexR4DOpwIPcYa7WZxZTDEApWVxTrjha0VjtvIffSqxgqx+WqzsF5z2/dQm+7Dx
HzM3eHKyUq4WRD96IcA8JXb0nDg16ypyBltbQQHMvJTkmVvjcxJ8XgTXUvE3sEMybLYVNG+2BoIu
7BR0pydD9UpsCSzFkKaJ2rGI7iMM8KjeSy0JUQkcYklw1dRixzAUS9MjyNiceoQRExqEqKgD2uRT
4pF6AhE6qHWKw9mJAOYOPJEbnLWL/xLhj93oFO5qMyTidQKwpDbc872I4JDicfY0JmmvIKxfCZ+s
WbfoKyHF5MQkifUskjcNS/BeGsiL/aQU9ACjDFdzs2x0VzhHLqW03dVuuQ1uwiaAc/rGZgYiyx0u
XhsU61bYD4EmWYgLx5DJo7Igim/py9srVhLgdJ3kGKRJc58GwE+IV87oSOoNb1wKeLt7wz7GlUD2
y1E3ZXKdqWWpQrYOCjQ25q4fAQl/GZ0MOnc4b2VbI/IvEppqNJht6CvYKK0REJg80pnpo+A1RAbl
qvjCQX1qTqbQFzHBnMv1603/3LWBrY8uaZq1HEGYCsl2IILvCSUsi17naWro97EuTe7wUvCRGKh6
IHTaNE/YzFhnLtsJuX2li2TnJstDmCfrxb+thm+2cG3LJ9uaCa5DufJE8UJTq9kLT4Pejxe2xDTJ
BVB/ibPWSFxc2RvOcAQzGDnWxbRdurfSqLcAt5GNTfX8XWLC3sDEjWALE6yWKcqa6uq7IWBereqF
Rq8WD+IYzPqJedI/B73oOX0q6w5UqbcvnH8eKToojVs7NBapZN1H03M1c3vrBEpzOE3bIBYEU1Lo
jOSbB6azhB34gCta9+RgChtffyAzMIu0euzmjHaPKKjPxmhr3+S6o0iphJIii/IjgXyzDihPuasy
Jr7ajO8EZceDcgUlj3FL23gCkLxfmmXPti68ZG39M7BMgNGQjFtokNmjNbTOyuP9DNZebNso/l1W
PTNdmsBObtuDNUTjrhxuk6vLVIZAE99FYvxk8doe8HRyfBI/2VhyiAhui4QmNh9tfhmTxx49dqOo
a9nkPfuWWLvigpmOKJ5jppeWqeXE3/WayYxQXjrDAZ9DknWoSDHwfbfZeor3Axx1sfODIX9h0p/W
M9Ix+AIZPTZp1lxrTT5yBg7HpwqPIGnEeMaKv9xDGSSd5IMa20Zh7B1d3zAaRT0kW7uHBkIE4ioL
zzkTVhjvDS5N+tjxt1BrMQfdJvQhLqB8zdeyzbs/Y+kZ7s8qDl+8wXlkjCQrWHVwZBgYO5akUPzI
yM8pUYJtjrGt2MCzFRuLpTDrCnagG4ufHqQmMckZDutfbZy0/jQxpNh1gSn4rzPUHi81rFyrNJrx
8BnPxcmbppN9bmWrmY9Me9906ZDtuvnm+iDCnIQEWGXymDt6uRqnQpYh7sYwpgHnpfTUp+bG2oY8
y7hBvoV5qxS0NCof72pTb400wY7nudmQHfhtPOLy3pIOq6bEog9EhKkNblN7gAANizx8dCrwQwH3
laxfomvv2+0G46s4uw37sa2bVXAac3e0I26T+EEs9L1NlE/nWDovRkfFQzoyDs1Dfje6kbnaA5W8
qui/dO0+UAkgyTWzJS4pZj8RDwXxHrOmLjWFk06CbJa6/Mk+IiJ4Q/ueqjh6QjTUl9B+lIoqwkFT
WV8FD1WI9B4M7ykzLaUKWwkYru2Gs+DTyVT9paPkTZFaEWnablAC7mI/Ok59sRUOuh6z4RZIMeEb
e7DyXc/pCILRl8mpTnpYLJOXccmZrfMCNXCjutTdMwWFVI+M8pwoj78TB+9tZzR8Ou28M1rENGaO
wc5OAVX4t9gKYAJxonjRe6rB9zObp7H91QYKptdg4uHXQhrkFn1VXx2prE06wyvcNDKm2kvSCtkx
3KZYRpr4zi5M984AdiW6T9oFHwgs8aQd9jk3FxA+WnGy9erHLzOIG7550tKlusqbH1JH/GgP0KGx
juTD74TSVEJOl9oM63ZscPG5d5ZunuPK+6YmjiO6crk3NpGk0S+Mrd2kLPPqO+yGV3i4L7nK4APU
JITJjIOgKr0t1AoObUz2ZL36cCrCr6IJWAxIACvrZqlgVpN5+5g6Jrs0yWBUNnQvc8krjnKsvK3j
gL3Vlf3Qj00/wstPvTt/RHpecblPPlIo/jSJaf8X2b1llU9VcUQxgfibUfkccyYGY/dQpsJ5LfOC
wT7NMPvUsA/pV6WeY7DjnbQs5wOZ9UmwCzoFBY8HFwTrT9l7Fs7nTEevpeFrkuu5PDkmVIfJq4j1
lXJ5TzMH2YOd8Q8OCn3vlrN6ybDLspawrGPl1Pw+jP01eM5vEzH9hrCqHyjm+eiL3r3nujK/CceJ
D1iom+uM+Wff4mL59rkjHHtT1w9CGPcRd71zJk6k7lp+uQ+8ldldNAVsqpxPMm+q8RioPP8Gv4gj
GGdGNBEMcntUPjk3/V3lLOmFRFu5TcpmM/uJ2jaNHVF/EYk3NQXfKh268zCiN/sFrm7qlOyL8uaI
3h73WnZJPh5yKCafSdVOm4Aw0TPP65otKYnzzBdH3NF3eTn+pRnzuHRJd55pWsJVMig4Ub0BZum5
089Y4QDLCuJ1Lv0lOu6bjdfPf6xg6GAuGX2NeoOlP+8ANS52cQ2GGW1RhBD5NawXrmmz/6w0fzBc
a2oxhabcN8ghCLTeZ+fmOT23FP60Xdj/CXjB0bWLAZmrNI8XIj8iVbvYZp8FjnMxMMq2tlTfOrFY
JIwutQJp+9OCKekOCFDlTlt98MwNzKGEJgFfAbqHpbr5VAMrxtHKeGxCCuZMOb9qgnmYHTOiXJ53
dKxQX9CD3LPk5oO1gGd/VssH5Yx0J4k5anEsVs/gvjgK2sKfD+3of6Z9FN2VtzVHOFXVa1n4LqXh
hAaWgQ+1yrGeBEHC+zsbfrQvCYU6JSlbjQi8VMLZoexhxeohjO9l3GWbSlrLbmwFrvsyLYJDpz3k
l0m2FWivoTzIYfBYqBMIG4Ml+ODuwca484+27M9d7eCzMrHbH3zhxWcbCvo+6CxKFLnIon7Y8XEu
yZP2N7BHHSlqUoLw4mjSXGFKFSpByX1bhcDGBLKOl+d0Rqk0fIyXzsZmElh7noiFFdQSvziA4n5X
YQTSJsVWybhQHJaFXu+RbPZeMHB94QHECemg9Qao6sx9NmE9/FJbD3QY3ED7bYj9hFacCDfviMrI
e5vyZzQTBiO/Ec8ly/t1YiXRuvX99qloo1MkpQZEMd3rIP2dLZBEWUaqO5ahVBwBSd4q3BJgiCvu
OxKi1wHGLzAjbBHrYcp/e8X4i9ry71s0G5tc3R9b8rmHzgIdPS2evdMteG07nH9NqfWAAxtBGlZs
nzkQrbX4GAgKAm+EjZ6Jm3m4jo5+VV2qwn2OIhADY9CCmMxLqkoJAaGte+TnZLKvqlhsh1o/ORzT
17HN231J//LWTinRkpZPH32IFYoKoGJ8dSpzxW3g0Y0egTUTtw3sjBorwMTcQO0XVgjbsaZVsv7n
y1FVHhFQ3vBZOy9bnTKpOQ4KFFW07Me7MLw1iLXjRoCxtgTX1wysRNRLeops0R3xcGYHZm1eO/4S
/iKJReWqqZHztFUfajpB15GfU4oXg4pNLcs7eI3y7tKO72SYEC/Acdv9U04kq9/4Z4JDRgQ0oep+
Pej8XliZuPS9ZVND5cb8XihpLTl7dhG5xrX2mGiwhXAt73reN1hwJ1nnm4RAJN9S7rig9gBp2OZx
dGr50IY47WUy35KXBOx/YRsfD81gpjtGr4aNmvV7GdKbNmRLWurgkbU1s86sSnSl26yVlCA5Fjne
UTI2/ydQ84ZrxeH87wRh+99RsP/jP/6f/2tA77/RYf/XwN//h3hYOwSm8L/n+J57PJCQbv9rkO+f
/8t/JvksT/6LwiOuibi0wKD/lyif5YX/EoFte5H0nQDEwC1l9+8sn/8vYQsmQ2ipXnhL7EGB+HeW
z/4XCTH+91EkhYdTx/5/ifLJ4L9zUD0qfD3bJ04YeDIi0hf+Dw5q4jiNr2wfLw4WUQp2HVDtO7g1
+AsKTBTkx5jWHnhKY4bcfhrfSr+CpZzEo8OyW6n44Co7+ZXmIR5euozRilhlUnNtT3a5K8vy9o+O
Twepotd5p1hde5R7FNYOBd8GqeSN6lNZS22wuge93IdkOYaVG9xyQrxuyjNJGefLBTwx4HKZSwpU
lwC7bu40rHdaECfOGl6UHtaRiiGpVVlvHiLyL/q2o9XuTdFu9lWPA4hVGVvNlSJDQVSDC9qAGl0G
wZo8uPsdDmDANqMGernrfWgDxwQuHq4zMRPe6yrWuFcXnSxadQm7b2jXWMqo1lEUdxCtvanVRRr8
HsMw/VVZ47jsRIN+tWaCjq5gGOK/bt8nr7E3tq+N1PzrRGEi35o+SZ+cyblZxrq+3LLJL4m0EFlk
A57T1amqkGxKS4ycaazjaFw7UxYDw8Cf9dVESr1p1/U/s6ziSBhUCv7JwpdCJaytsh4F1Rn0JpeL
XNuz1dxHyCU870n8ROgjeNMsjmhbUXnxUjagtXFDZf1LJdoYfABu+kuNOmOtZRdG71khBtJZTs0N
KRnKvTHCzg5V6Se7ZALEgA/B6U8kcLi1OVFFVCtmCzptF2H79b0bWiGZOdkAX2+jxMVQ5MrmObRb
xvTaGqovIBFOewfv0vI3FKvyBybYSf8qNQ7siibk6A3AQJdyr8Bdug2aSA2gsbWMu0IwcKmh9pLq
Ku1YoxkOU7mWDAMszQme2quG/iiWuNJkPyLR2Tsd2YnazzPDLwpNYnVrp0g77mpdQQArBuDtsx8b
6G9dpMtkJorKj3c8R0gKcWOz5akIndLu00FrO+NB6cMVK0aVflU2ZDaKIvX0twx5LR8NnY0NmjsM
9WtSGHY8g19EV+J8OHod6dib3rWad/zRRXKy3UKoo4/l7rkbcKy3G3dCoXoN3cSrv9tIYy0nBTQ8
2wYIw1vlehTSBZnvJ2vbw0R1qBsrfu5LiqnWPf42BEnsoJyQBd6PJ4uwHAG40apCKt59dhmHlN6v
yxAD9lgFLiVQK7ctgnRf2Uoq4EbjeI9/mmKlUQgc4W3SlQyxzGH5NjLJ0lE1Zhl/YzynYzcn2gEv
oOtPAfAjVEmMrK1S1a6rFSgTVCW7P1GtK/VBoGDCiigrLgSZ7SUJd4NkuGs1qsQ6tmpMVFXKTXDL
ptR4NxGNiH3g+uKKllo/q0jkKWYk16MfEMPZCyKbhdUVv+2fagSfg4yTW18FppIH8A7sDbk0Txa/
TCW/3EANn+xjUwB6Ez74wBk8RUaULkCzRFm5FiQ81ErEtCKtyBOSWgOJZ/hnpzYfjbQJTjphC2RV
TymcNM+bvwqniN/ZOyc/dIzpv8XkE8U0aLUuXAXD2KI7PYp97RdEKtooSO88GmSBxKDb//Egit42
m8v4YDuqp84i8Uv/UrsZ466uFkIHgbWE316F5WhN9UM4r6sWAj2pINlfa6aUZR8poiZr6WUY70HM
0TCnu8bBgAI2+MVMSxFvS1ee8260l81AGgR8jud43h7MJFk6jM/QzOY0aIlgRwUrMm3Ki+do03xD
EscMMyep426jJGTpiF4bl9vazQMilj2hupTYBvMtTu6MVyCh7qVpPkfJYh59p6ktes4nfEizN97n
5Je457eJOEwA7qlEDWOSQ/0EJzgP24GgRvUf5J3Jct1ItmV/Ja3mCHOHO7pBTW7HnlRDSZQmMJIi
0beO/nven9SP1QIjI1MklaTF4Jm9sppEmkWkhHtxAXc/5+y99iQ4krUTOWHNnNyFA/ETO5FyYt1U
Y85Yb/Ihem6D0qaTNafN3NCsb+kZtVXafLNNVT2Q3LH8LGdod6pQ65qTtu4Mec2msScmXJGbPsqZ
mfRDYgzjKA8NZkYPe8VvGPnojA5zjL4YHWcX8nN97ILZ+ZHkIUBbX52isOZwSHFLXmRazIdxngi3
N8M8XOsuocbpjas/2/yFw7GYnGm1Q1X9XYKiLd7SJwrukrGj/gl1jIcWZ/UCQ9R3eDcXtwjx+oJ+
PbHJt+ZESirKVyIeHIRQS6LxFrKNXzCOjfLd2Bb9ZxsfLmOXVEf9kVZhcQM5BJWmgUF/nMn5qWs8
UOsZaySisYO2hDfJHeJri8Dlb4Nr8XYUJceAbcII0P+oU86iVjHXn/Alw0cKHRlj7BtWr1tVFaBD
FrJegv8+EsTw0HZ9+/CPi9va/OMAV+u2Q4/y/0DWgHobFNbn0W37Im1g/SN/niVt/w9XIKql0HuC
OIDy+osKYf8BwV7qQNpacmQU/6ZCaP2HzQFPehwniSKAKvGvk6SGCqEclz8l/DWJQP4tKoRjr+iv
X6AQNkgyKiQFP5jcA8Hfx3//BQ2mxySEY0XhMrKzXg0QT3eORUcYukwlILvHqO5rEDYIWFjHHxga
4qXOVA9aKREMfVy/cSVCTCe7bHUSmu2MMp+0lKWQIbDAbrmR2loz5dsKu68k4JZWCf/a22asYxUd
xqnF4Unq2adF0Vem0xNpUMhPwpw4lv7H3nI8ayMn2yUvFoY1pi87x3yoggiVu+TXoQM4fU3jOTzv
woXLoqLMIA/WtSdOPCdnV8tCNDvgSfuMsDwEjg1ew7H8NhTEvXnOla2Kq9jpbiwCSabRv7AcBJBI
KAJ2zXHIDquc0YEwYEfTPrSLfcyOHZbYYY085v+HTTRVwx5MOEYon3EALg7VfZgCoe4c+2sbVEj7
REyEEmNyDJHbOmz3cD+OmZneNp13GVrglv30rG4CpHsTLTq32vCC7xfJn+y9Ef9ZDU4s5zbQVZ8I
UTN4e9Z/7FH8t0Qn+wLklpr5I2DaQoaeNSwdjuY3mJMPc1mctI0up0OB6E+xM3Y+KOWEFkYeOz/s
Zgq+57R8DkmXolyrzDQ5u6pizXUtP/rGvDu6kU2FyyxWufUw2jOiS4lO4oLzLTMR9mcOhsKWaJ5U
u9DQjhM60HVdMFUNQIV9SYAUXKa+VSG9iRTBcDSLiLipvbM847RjZzj2x2xoYTu5cfKpczFuJjhT
510GmoiYVtMw23LBrB1aCcod+wt9XBhEKvkUkXGGfQxZzxkCZgZlNF/QZ3bFR+GSPY/YRbDS02QV
7fQZzm6OOoVcHbIDA+hV7hCy3pYkqOaEyHBw0eXjHBM1w5NPpyUi9DRzEJz5eGtOOq8yx43JaVyX
Jr6fuxLfpeVgdqJPll1FyI72EamPkQY4l05h/wjml2DdRnsHExYYBAJZzP6pN1XQev2pwgwL3SGh
69bB/mR2FVY/O0YCNzEbzTc8IT3hiS3xPBjMVcAkKR0xelaGHzhwJbDfQLVfJ3b+b4hqidjG2O98
mBjvgnMFV/iDCbb51s6FczeXXHqDE26ma5ea8txRKVqSJlv5qYjjHdxZ6eyghimDe0WDimcstpme
BsUgt0XhrdnGeWzuTLT0/pZ8SNKX07C1qz0GjCA55PTehm1SByOZj1067qdJkDKhPU4XDOIIThp1
KLagXvjq1GczPbUal+p5leviAQ3QeO+pluxgWRCNe5elbMPgFEx51ICowI7nWXV/FPswOQ5eyxT8
GE0ybqhyRjyCUVuH7dlkZnXDw8N3ZHVCRNEgJNjMExXAJqEpxKF7HIrqPC/6NDlBaO6ak6rzMkCI
ZeEAGVwySLN9ixUfRDwdIZsXAIeJZ0bEHkh1LLpf0KfOlxTiwtE4ca7eyLDFSUQZIkJcv7QDdwXJ
Qno/obEOIc/Q6101kJwbGC7jku/lwKS6zEd0xrGhtNqUmNTNrohpOqCnGKP4MpK81jtuVeNtRrBj
x6nisTvVsqappyuxjpDsROxrHazDGNfvcThmnt9ylrCm8dCPdJMx8fTKPRA6i9EyZlhb73FGAyiL
YzNeJZLKAd9jMU87VliXBGAS+9Sxv2BU2skROdUZ5VtwLxd8y3yWGn8OIWDIxlASGqruXCLJS13B
KA3rQdCcN4Hxu5O6Dzu5DfIyjQ/VFHg3QYWb+zgeZiwj7eiH5tA0+SBPwOagECdvo8kQj5cOCfG+
Y2ESmJm7nhIAV47nRdSXxFthtz6KeuP3HyZayJdzNRtBq6CFdJWjCquO3XHE2DVJNC6HtumQ5Pgy
rO29PahQHpE9CYUvSURu4/ONyDp1lOvU51PXJQ9IdluDRs+QBe25VQGBbbBlvEeBk56AsZjEVg4F
fgwvqn29ZwLtOgdEuvQd0zYD9D4yqbnFiT6chw05b5TRIGBh0btkwwmV6g1/cJCMIw1OxmViQMiU
nb42SZ+8kkZ0ybTtWrryJxAf+3y1UcCvKNwJLCHtcP2jLTkm7tNoEATSiblFGFRChVDp4J71U40N
YbQy93w0Tp7uRBhDy2FTx9NpyT7DEzqA1yFutkXRiZ4Jn6TD2mq2AfsO/wa/fk2l7nVklPuj7UG8
a/3VdUhEAEWPMj/m3oMwEdThSIpgknpY3tIw83bM6YjbCzX+jQ1C4xhZroqZP7mhiyDRqwgs2Uf5
Uv0sTDPc9YqJJn6P3l0x06FznjCJeTBNBC9gIJdpxnU+hP1OM+000v7cBPzlsoiZCYs0JsDEUT2C
0DwvjoHtO4o5ZT6fow0Yv2l0siSVdxMuKpNWO5OO9p3DQLRAhzauyKBRJkj1I3OWDwho0diHZX5U
VEWSEGLoWB9nu1iw/UZV9N3xvkbk4QFL0v1PEi3mnDmLnr6wPSmmFxGWoo3vRsG9xmykqXi6+Wqe
ra7Yxv1o44CX1Bd56jnFxsp7lFPcYPezV2t1r6gnIcqMDmRhjIj1vV/6pt2HTVupoyJE1rMZRQh/
FBWSOImxIy6ATQoGr9Tr3hZCA3CtADcN0V++enTCkfwRL0JIYDWT+mGPyiHGRnvEBVWzC9gD8PfI
0kd8GvxG15ePCDUY16p6YDbGGCnD57pURD7WWCIp+pyGgf+SVd6nymChI8c3M/cAjXp34409P1/X
uANFbyX4kWiRshsRdNTt4SJi0iRygEolzz+ptmmKLbNDVNAVub6Qp7wl5GnyAuSwSL6Rs9nFOmUx
5dSApFqkPh1qhb0QBWvkQuvJxsNMzZRs2aDJKBpV1XyM0YHhLOzT+AfvbPBzMcuItWJxVyg9HPSR
EQSIMdbDcUgJY46nTznJwx+7ROFfDxwG/8GCP3+PQJIR0SR8CkNiB5tTZKicPZA3S+R+RY1jN6xS
AsK9AvYCmCOzaDpijCNBcS/2Hd4b5qD8s8Od6gFUzIsWb1EAe1FvnzrTf6tJ/x9b788a9G+28v8H
NultCSHvjSb9bUmtSKO++rVN//SH/iytJJRkuvZ+oBUtGh5e96/Siv+ihXYwQgjPtQMVUD/9RV2m
tQ/6EXQsPTr9hFb+q0mv1R8woQT2QRh5KNf034py0y8rK6lJvFp79ZpJgCIh7nll1eHjsF32Wwaq
87IpkSoeBdhqeMAJ72L/Co7sWO1DmQ5XFkNS2WBUTMlLgpB6nackIJfjZ/LIaKBPcXMOC/yrKuCt
qAK1pEUbex9jLty1g2pPXM69m1yDJ2adrQ5xlvq0nsKH3OZdZwdMt7VLBAc6z0dgE4z5guIYf/o3
j8bmbpj8CWix/Dy44pim5xrJgtiV2ujYd8z3OupPyobuDmgk2bnFjjngdTHYV3//Mb/+/zDI0H1z
ULX7P/9VPhS3bfbrK7D+kX++Ac4f0nGYQbkywHAQeP/ijq9TKp7wQAPPk17grm2Hv5CT3h+eY/Pf
bBtmqOZ//tVccPQf/HVgwlc8QUBX4m/NqXjJfmktsGH7PPUuV7K152p2rOcvAF4OdI40q8ngJBk0
aOBYkweGFTJpquNfVoZ/DjL/UfYFQueyM//7fz1HWz5dypcgMrUnpFTKXwHov3QxssQLSQzFOWYr
TBxczoZmZLLzyRvK81hExAq1Rf4lrZEw18kQn7x9ebXmMv67i/Ln9T06KStbnVxnVo5n10dQORMa
s3TbRGdR/EHasQ9yi/3hQGOAKBwrAb/OLZhpPBO/0Xjo7SL52VODdx+lXvjB1kELsyOfObEAEmqw
9MoWmAJJfYUk9zEtyiMPV8tjMzbkrJVujMC08bmlrZUXSGuHyh43cduUjxMoaWjUduqhSB6b+Jrn
x4+2LWE0d2CZhm9IMuwvOMLLi2Dg2LIfyzz+8vYNIe3+d3dEQ7HXBD8rDtPP78hcC4zjmFW2YxJQ
ZvZCk583OGuzunYKTkawG75xHJe3uXGRvcLCJwS8rrAOcqJSzc+FwF8sj3GIHSvOQS6ZJKrvjZye
Wgp1EW6dMvVBK4MGSY8o6NQ9PSJHHnF2667DDpb1Lk7z/I6OcJMfLCyM07Hf1dXN1PuIMhI3JHGC
FjntZz+e1jBqi7znwAfxlvYzwtHMM8Xe4luMl+gZ4sthMo1N8g7isCuO2Gl2ENjMzAm1M6u0lZJ+
vSmC2u13k2sD6MpGBJEQunTc7mIC6b1tgAf3VuTYhtgPZjTLprc992JBO2TtqPL8H6Hk5HOMWGSk
YhsARR6SdvI8mJBBwnkbTPpnaA5R9EHBCbSpIPz41ms924UjajugHzC2DyCTPYpfw1y32Wfdiqmr
jUPFJuhEcxRrE5HtUiehsqVbhBS1WQbGnFDtg15vyScUTFqXMVPng0UX/Yx5rUFXq938U4K7SuwR
U5eSeRLi6532kdodJ3IK7Hu+sOucYWNz0RZzLk0+QqjyxoswInfxsCR+nRwS1HDQ/ngqEPAIWnkn
oVLY4MIhM/a+QyHL9FTCvWb2Q/8Qe/CYq12eyvbKZjhQ7VTujcF2JBsAIkw4mPCuX3ScHHSnPOZR
tADIg7ewvaExD2B5eVmAO1GUIO/RiKZtDToQRAFjWlLWBTPnYff2w/+7xQgpGjHcjCpp+r5oqRok
bdkgQHVGlRccuTE9CuOa5ioDYga8ncJ6vwxWdRhABG5ICwkf374+x56XixHSAC1cEbhPxOHnr14n
rSjByknfNo3KPSEy+gxGZXJq60IeVTJIz9++nvzNQh9wEnuSV7JzOOr5BV04ChUJygQBlui0O40F
pp1KUExt5d/2zYRh3l70rnOQvc8NtKi8qdVdNSJ1PEwzaUQF3qTDAjDkjETr6J+06mcql183B7mu
/s9XZ7K7fFJ1keILOt6rnOKX3cEuRDDRcQAPZIXIZhgJHfWU5ftRZPgpIf9J6oYJ/gdVPjygyWZa
12kAD4XVHRnCC9/ZrV7vFuzVwoE8E7Bvq7Xx/+vnKS1TCgRwgqg99PuM/0f4JN6q+Xnnh3m9CDuc
DzT7UeBp33FeLMKyzpwR1o7YxtU4fIix8qXkAuLj3hTaeA8W/UfEeqnjon9s41ZuCKVgq9ZujMtN
9iMOrqydx5vGWdSqr2gbkoIIhkcMRjdz11cFIKK3P/PrhxdpCxMJrA7cGQ4hz+8NwzTHG8L1Iw9L
fSdVZY7CKSwOiVfGnxPk+kdvX08+19J4gjrBt10bxTVKH96ZF28rIJ+KEFx7dXzm+ivi/oAApdbF
Sk4nX+3cZoRiVjBmAIGYZV/HsaVJNyJjOLz9QZ4/FJxbOLkIJSlMpCPQlq+/5S8Pabw4taxl2myR
XIwfc+qXjRiy+frtq6wl1i/vwp+Xgay/jptcH0HSi2dPjjA80iFpthULf0mjHrhDQeT0p6TP5/te
1+GhM+2CFnltZ0UlQp0JqBtJn6mbZQfArzjdIJDcRj2evD+nif/xTX2+cq4fTgeCY6O2bR8+efBi
IUH0bINziJst9M7wpHF8a09OJrKGbPgS9Vm69+Gf7cIG5ATiefP57Xvzu6vTVvGF47pMwvSLQ2TS
gszQsC6xunRk2HR5NRJjmVjoauPI7JapIp14sOFK04Xt9y3gt3eI/s/f1z+/v23bCM8UC7fzRHD/
5RnwPRFzyOMZGMDoLduuDuW46dIGbTopOgyLc5SPsxn2b3/xFwvkel1HgGW3A4dVkl74i2dPQRK3
2xoLD2jeKmHEhcMzjxqORuTwAulOXW9vGYiVTuGmtMknKMeHxAEEtCPFd6kPSHbiaff2p3q+Ejx9
KM/11tqFkbe2gxerNs+IUPB6+u0S5mj7SeM66QUSSp3r5Qw2tP/t7eutT/6/d4mn61H544h9OsOv
1f+zF1BNCzDljF1MlirYZQhH95mkP2a1fveZQZa/R8MyIxIP3Hfu/+t3kiWIpNI/r2y/nMEiQi9z
n5nqlhlXuyOcOduHHjz9t7/fi236zy9IicQiF3BfIXs8/4IwT9zcadphm9dxcRyhQb9QrcroyMry
us+9dt3r7nojvYMuDNGBiRd9CZiAXWjiXk5NUWUnaavLW2dw/HfePS2eHyKePh2ySgbbgpZJIPwX
zyA0HDwsgdtsTT1+iBrlf0ysyeA/FDkZhzBCdh4OFCxZ3cp+Juy52EPVhqtiHflxNmVbjAvZGaE+
TovoWBEnwyiS7U0t4KQIhurc+wLpeAJ8FgfQDoGQ8uAByPjGJfs23aPun45g2edHPPgLPI/gWxqJ
6Nxjywj3meXjyOtF4rGNEly94djbPzpxEN9oa6KnWQILW/ZQl/B/FmjMIPBO9XwPDgeofjf69gnt
04L+dAGfjuESELm2dOnW+sTqfdfNKK6sWvoFMnp3aDYdnj5IqGAo1xg+OXg70YXJlW2NjEFNLe0T
UWGzxmdu1/DTAjpNGz+rCb+qMNBu+xF64abV5NBsy3kegOZ5LjZ0qgOYTCW+fnM6z1N3YNRGnjzH
Z/9xiXyBuGjsgi+u7NFHNhRu0y4yGWQwp2vaByY1Hvo8p3CWXZ0jl2OOyGk6ApaDU7nvric0Yjd5
mJgHRJLNAgyjIIWE2Pj0gcZqEJ7wbGqf5v8MYxus+njHsS0hK5ET0bXQaJ0PLrNMfDu5gtaWijCL
DugLkdYQuz5flX0uH/D3THe+jONLiuNBXfNlgq+DKTNKACJtL5Buk53dVpDSmfhUZAO2EwP+bWH1
QQIDuwDQbU+iy/auhwMFqRhr2GasFz4ZO0PjX+a1Sm6wRgQY2OXMDwoUGZF+h5Wk2U12HByRkwFv
DYkWEw9ZzgsMUUedlG0OfAHyE17BkTru59xny1eN2lVsBkK/Tmh1S2gQI2S/bVbPA1QZhwzijZ2b
9KuPtOE2HeA8bZnMiu8IRuVPyoi5gTZfLI8uxMqbOIu7EkLWJKeTOZ8dojmQC163VtYAsh5JKrZl
8NHKscHuGHynp/iy6OhlJfccRflIBlvpLtMleDo8KxYdd++E7+Xdr4ZARguFl/GOVVqdOpnvhlBr
7BU4UKm+3du1Ew1nkR4oDy3XQGEzE8PQw0AltE4vCRjdgb8gfwtMW0XhSfjmSYqonRRDmA18jd4X
yalyyS7bJUOG9RU0uAYbGcaUpdKtmlu3yDqzdTwylpgmJBjyJqY4RLfWU/Oo8ym+9SuFQ8OZ1iH0
nEBEAcNBQAVKJ1pQ3Mkei2kGwMY/nVtXkxCUZdbJMNtMzLM4hwmNvM7chcCppo3H6K8+5ZtDpO3R
ocqjLJ45ePWrinvX1hNxBR02FKZbi6J2R7/CGfpI12Yd+zpOLbZZ52qz6yEIlUeJWcWWmWUidcht
oN/oTCv7hoJ9TCH0h+oy42GdNi1RE8Wx7Q6i27UdXrn9ykqydxqx7HXQ44RiYpgFlxW/kb+jjha4
9Xi5a37BpDtvrCozu8jFBAmkVNO9xWVt30TMJCDbw3xuqKVS9+sIKGbYuV1PqyjH4nejFaT5jWf5
vXUCqNv7UVedtVpnK3mP5qD+aA0NM+/emj33yEosqOX2HJZnLdb7Yk/7hamQ2yYMKH1ULBvYfsF3
ZGz+YxcEIfle5UKHN+/X+zqtr50KzPU8L8j47AUENvQnEGEbJ4nYYYznW99RkHLc6hS0QDKKHQWG
G+HQgW3QIbdUSfuii2CH792FW4OXNmc2WQ8NTYR60J9AhyNT8VrfYG2nwIuRkfTj53pmewGcLc28
1/OqirNtp+UBWYbiPEG1CsXY7+J6w/cWZ0o0ywccyvlnIcZy3tQ55kcwMK1DGwdmdwW/pANx0TOC
YKbs1CgAunKIt2Zy5WVdpQpRDRF1x3JZn/zSpNFPWIFRvp2ySZwmPBHBrshbqS8kvMyc6V0R9KSO
DpZ18DuXg5bJNVVoZpaP1miXD1Ai02/8DfrRML+HBjE15Xe/aEfMrkuWoGwIEwERVzHD3c2+xn3N
iJSRaiyguyPmdz4xdYjV2TQI3JDowcsr3667cFs1UF23og3cT1PYzF/BxA3elrJ++jbk1VSfzoaH
5ZiQxznbg0GGDAwRXfo7JuN5fjzJhZB6B+dsjxplXB5ZOeUlAn4q+MaQjIoqcxXlLKnqiFyoBWCb
kUxeAk8aOFgbUeH6O4ymytBgEcaV2Vf9iFDmPI5dQ+oxHEbGt5WLuAafGOPDdiLPpC7r4ke5LB6i
p5yxr7edp8VKd4Ns9XyUEACmLiQcmpXcWaUOdA3tWXuF2BoTd+yQeOfjdA0PleiHNTBXxqwbMgbY
qonM3BUIgD5mldMf0Ie5X7GkWZ+WCsnDyZIXEKMnw04Y27FYAZh93x+RabPPx8o6Z8JeJ8catTxx
Ku0n8smYY0Pww0vXmIsiKM1DQar8N9mMH1p0rRvONKf4eRgAv3Owe124EOzkKyFRE0hFgfr8YJdX
vJ5JmxPPgnQVjywu12gL9ruuttjgs/vESXt3a6NUvkqxLJCo560HgzqebTSklt2j2psR3W76eOzT
7erU+EEyOJburrE0yXOBIAvEiBk4DZ2avH/npP+b+oMCfP3odHlXseSLGryZZF2gvSbXqRFmo3wF
HnAuEAP2tex+Cq/5rBMHKk4ss/aEppK4x7Q+XSdqols8CFIj3rulQr2qBuhCrENEclvt9XT6/J52
MaVCmTGmDgJW5dNBMMw+nsZK3bq+S+c1qJMAdoINeMQTPri7us0af0ucXPq1EAr4x+jL4WNQVhyq
xkjQL+VFdjHrZDReieOR8YOD1q3YBcRKY36LMYxQ4dkDqXlBOXPctaz459ihedsTUUTWj93bvA+R
qvO7psUdebqguVkj9TzruBf8XptBWszHh2FevQQSBshYzdF1yON+S2bopCDV9uqRLq34ni+RTjZZ
0PTFExkY3g580mkXL7qLtzr0gwzjIE/cMYZylHVuRHB0nkzIq+NQtd+xyBOCLMny2hblgLmkBCV9
BMTF5nzXdbBuNM116wyrDYJE4rLxTePPiTb5NGeP+AsaRH0JZ4HNyHnC2WmlwbAYwLoAJ9ma/KFd
bjH2pjjRoYhUG88EwtrZuoto+3K2K4AKeOnMOtNyfOPsU6HJgVqPlq0K93nUN9/6gJDQXe94tdoW
HT1Z5PdB/iOCTcZB0KlymB7OIFf3UvYI6TzU2IgHfeg4NLIUAaUnvYdr19skJcd0i4m2uwqWFWBE
Wyg/ZwuDUNOgqyKgLIMKs6GMrS84nzoSKZ+VWZsxiKt/aq7/Y5fkdWEMtEe7kDC5/Q7F8fNHs42g
CGL1GaCh+dVBPiGZUsVeQEYuy2XrvtOVeV2Z0Yuge4oemWGh+zTq+aUrAZJCOGPrsyzbpXMWAI77
BrS4OOCYYM1/ey17vZQ5DNG4Bt1K23vVqu0rC4ZYWHXbTDLh5puSZJEunMBrzzqjp13u7Q7eBR42
cemWnf1OE+71rUX3xSSVhgPzUa3WVeGXryqJ9gFaaZltCxvjconD+giGuIZR2QMHcYliePvrvm74
OJgMyQYU3qoPfzL6/XI9/B3+mBmOF6hgohu/hjyGEWk6+BxYviCVIbWY7sfHty/6u3uMt40WoE1y
pF5lE79+ScZC7YByjKisIKnP84A4oNSI4XRJCCGZYASckHsZIndCPgc4S/7977yieLChMZYKWGKf
X94C9UjrAfmZqSD9GMB0+2Ach+NB40r3YkSfYgYx+/Z3Vr/50jzD9lMzySdr8cUWk+nBw/0xmK3K
zfCTxHpHo+pr2WPGhLibQ2cBwICgibD0CK0GaRakoc63cUfSBH2ZLgEJWtttuZ+6JTo0sLTBb+R9
fxHYcCm2ttdSlWgg492BrF3ru1CGc7ENs3KZa/zBcarBDWTzPqsCdRE4QyUBu4A42RSIWd2tY4YK
AXfpT1hjCp0TXmKX0c5nZE1IbkMM/S5icmiOMOMbxnDCmjajSAgbQ78aqndew990pDyFHYDpoy94
D190idMCaj/lxLjt2zL8xr6fkSOUl6hX3v5ZftNz82i2EpvGQGQ13L54Frgy4a5hD25cAjfgNEsd
ITEUwOD/GOqRpZdjfJts7HZ87zu+ftddThJYKBgB+O4r58MSBbbjTkiWMffIo8CZxn2kEc7UqHRO
LQyi75xyfnM9je5C09rWttAvpz5iaKtFt9hEwyhYLtnGG1zx5RRedbzxeGqZxVjv3N7XPyMDwIA7
rBh9uSihnt9erydmyqs7hvAuHJS485Ei8Dx7zTvXef1y0bYB563Y9D0kWS+uI/vKmFazanuzST7w
zqck1VDwRbK1bvqCDofDQfyEvuSwV4WVfnj7KfrNBoXEalV6ORy+qAuff02B4nURA+oLvMD+oe+B
Nsm+nraFENXN25f6zY/o0JNmgMIuRc/2xdopfBPlLMt8U2+ZP8d9ZIdEynsQVANqHkJezNe/f0Hf
Bhu49vBs1DnPv1veWcJqqzVkAo7HAYljcUyQVnHdeC50CndM37mevR5sn7fBYcm5NuMoxkO8fy9e
yaqcXeMKnpm2oKjaZk2pKBIKGCwNGbZH0shgOcrGfr6ugTNCrmkC/dUitQhepteACXWzNK4PoTP0
lwb1NwzUNNKkVTtT/yntLAeFck3qxmauglrsxsjI9+YZv3kcnWCdfbNSeIH/8rEv+tjIWdFYiugA
n7b9lBFnlNAHaByQuh621dNptBSGmlQBa54W55334fW2zqKmUb/gxERx/tTr/mVbj2il9SX5BVvP
hGSC+IU6msRcP3Zh5tI+iNDbCeQYbz8pv3nZWUlt4Si0NNhUXqzZdQAI37QkK06gfsi3z2i1xely
8fevgtKKIS3v+jpLeP48ImnoJCyVbusCmv3YckKCfOXVZ29fRf6m/PIC5XkMKRXLtP3ilea98miq
wDulffGDVnJ7hgOIJji1xklSd8BSIDR+oP9Lw7xrIOAmsX05lHg6MyLYI7qBeSve+VVfjYqlWEWm
vP1UdOiaHPv5dx+WNmiSbAKLFVnhFRm99bE/p9XXTtZzv3XF6O79OiwEDuIk/c5DUFKpEC3zzr1Z
L/PiDQWuxriOvRk9jffihyZ2XsVQ0ClNe3xF8PG1/cVkBYJ5ApQ95lXG+u5lRLLQcZmmB78dAsLG
kljec3bGf1Jlvh+9M8L6zRPvM1KW6wDR5ha9uDVmMH5BnDoSECu8LXU0nyjjqlPcE8s+gHJwhI9H
vHMjXh8eVq0JoyL6d4zO9IvDup9bfj5FMUidcsFTHeKslRqHK73hZuuxF+wXKErnMaT9+7d/gt98
W1ybbKuKozuf4MWiHE2syWkAbHesMvEhZrp6Zdn4mSJcN8ez03Z3mF+q27cvar++qo+OGPYHUg72
uZevXpUU0doj49VzqxaHuNPb3SXnGhiOhv0V2mXW9QvYmoCBTcjZsCfAARbVOTDY7huIqXRgZKHj
cjtjRiSVMdJk3Gm/z+G0ZeWY0s6s5SWys/ljn/n6Ie4cli/QDDRlImdyDkujC1zOnHjdo3hMbHzd
kZkviiU07+yzr7d0BA5s6gIhDK/6y/aLlRP1Vvn0Dq0ebXSrCSfgYIV9Lkyqk7fv66tLPZWbHmez
wEPxuiplfy2HsjAl9KCCclHY3fXSWNMR0Uf44OLY+bsPLLs4raR1cs3YBLTM8yslfkFc1Eibi45+
shtlE57geC23wpLA6o0MgabW5pOyS3N4+zu+ln3wsPpyVYM5ytF8hueXDlOlnBAbIa7BXHwmQRLf
z0w/vMVperzMi/shL1EAWgujPAYp6tKkpvooYwwPfRd5QHwbcwnmgeXj7U/2atdy+WT0znmHV+Gx
+2I/EUGhiKSSyxYQYngR+70LpyZTp29fBff0y0WTEz5y6FWP7NH/X9k8v/7KTtbbRVPZIOQrNH+H
RAZWvO28GkMY1kv/BttKdYPnf1VlOROpomGZjoxK1ap7x48Lin5kTJkTJEJrZgMfs/0RTJl/V4Gq
kfu4HEv/wqZaL/djJsRny2qGq8I3XQO/SqTRhhNSgzMXSE9I23D1zEkiz+ITPTY2UTFV1JGfg4yZ
iROdp3g/maJpD3Lo/QtSGUOivj263BsAGjQUZ52IfgM8keI0WwzNQgDR342UyD7tokXNBIunbzfM
FJeHvukJ5ajinGzNNiaz7jRqMvrxY9ubYQ0dEuZkzFxC99yAlOOTOrBCRnas9Ra+KdWb456xqPep
8GdiV5eIB+JRNaPzJWim4afjV0t5HBdFCoTOg9RyasN0iCEqT7U6ULgyMGvRJMMZGwZCckmr+MEk
yQSbwYoKjpb9RF8eVlxDgAeM6Q0/VIjY2bOiB8eLCM40Aocfo9lG3yeNtiuMmE3/PatC/cjA2T5b
Jhu1qNVmdbB3ieAEpDHn5QUDIJmeLmmGo8lFe4WCR0XdZwZ/AIAFVR4t8fkpPAF9S78R7pwrZKKG
6mgls1i7aVTgaI2u28+lE7WCrA8AxTtn6JCxjl25fC3rUnypOu2TIYFPDEYeD4O/YaoDCBiVaRPu
ejPWV5GexntofJPYA8yff3RLuKK+m7r4YvUNialx1vnEeruZIjeEkq6AmmSLEBHcCJtpROFL7Nsi
M4IX7Kg8FgiQ2mOaBwR2ZE1NhotOBc5uz+LATQRbvJqsshmfLdoV+xG+amu2IaU8rCE2xzUVzPLh
zgrZkt+A120TjHZ1gSiP1AGwOgw8YUCNERa4ch0XFJVVnzRdTSQeArZxRifU9xqbeSlAWIeRp47I
np3uaqa96py8meAgiOHW+35um5REQpdAwzTR7U3LKvehgldREYjb9BcIjspvaUyAQ890vtqbHNP0
rgdhCH7RboNPATGH12kwkfJNKnx4Jxgn3pllGAEjojO+KTiruZu5kQvCecSl6HUS4HrEOwN42fmM
HOMNIWfWrpW0fVGaWvYX+Ao1aMqluacA6E+KTClsmAW42F0MIPGejirhGGYgs6vUS8nk39HcmMF0
yMTb0fMbLDYlrRs9W1UOh5tZKlwo5NDEHfFKbuKiCX46ldvc5AvtbpJ5lUbJYv9f9s4kSW4ly7J7
yXHiC1TRKDCoicEa7+kNnaRzAmGLvlH0wHpqDbWB3Fgd+I+Sopt7uMnPcQ4iJCL4GTAACm3eu/dc
UV9C9vB/zeMQMRe48cAH3bpxBtsbqupmSErYnNR+CRCxUEQRBuE5g7kHgOVgbmfzecP2PyQq2KgQ
5lEbjuSJNer1fLw2OyQCVRcxDpl/L+fJpAPpBwtmCHBhDqurGsOEUS+n1qNXezfKLlhQfCoviDzR
nL28TBcio6JrSZO4x/ZPR7x3v2InJmM3NLwLxlJ7K3MPo6xdz4c8rvQTWgPGDBGwEDlXUdgi9dk0
I5gBIJEe6CQ/Qa42HiteQ3NijXpr9VRKCuwsHh2hV4fwlrrbQHfXDGDwqnIfyVI9lq5HwyKlzXZJ
4y8lNsudpnsmnvBe017GM5Uld6Bbsv5y1T25tChE85k2CKCq9xe3NzYwHHLhVPDrhM86//JZsgfN
S0whRDsXqfW9WwETlV22T1UVn9iCvj4B8drY8KJbJqF0bTq+vBQqCkhPYQshmXbvVoaI9tl1eukv
qiLuh37y9aHqZy+gWxRdw4CoLgc6vCcOh6+Xcrgo1OyetzKCtufLH4Gt12LRpN1ZFNI4jDPxR56e
niyns28GOoYnjjZvXo72B80IwYg9vudpoArpKWqhQzxYN5FZFN8ne8kAaa7WJj8JT3wbr6oXPGN6
LZhy2K7h+znqPGasMgZxBHiZDLgSXlbUDVyfcr4u12j20A/VGZF23n1LJ2rXEPeUnRhPr84Z6w+g
voUSVfo836O9YuWRh7ZMmKnMSlXbpC8UsX2L+uak6a8hLcYvhG85n//pGOaabMuo19gSdc3RTZtG
HhcAoKYgTLKUDlpSn0/IQpCiRurEDOe88UKFkKzvDoc3JdX6Pf1RnQn92Yhtmq4BTa0kCRLEK9Om
b2xiakZf9TCbh/aJukMeHezUoUpLhG5ytYQhSztftn0Pl6T/nBipfOjI0Ow2OE6WHtZsLR5dQ4Qa
Vrtzs+Zm3pl02skVcAr8S1bVUBAwltr8DpDaxtiMxvCQU2p7LGs//kaoWoQ6i3Py5TiU/vWSDJAc
pT2AgJm7tLglZnYeNi5ubLWthV4Ok+PnyTbNiRDc6SYtv80K8MquMKz6u0NcJJT/aQTZN9soZDoD
1OwmIU5JBiOBWs5BWdHwm9ozGcuyBWkadKPfRNeQYCd9NxSxB1Kt7ZRP42tIWFExE54qG7z1Khhl
Lsda+FvW8bGE1kPnOpbmRDTlxCG58moquDtjGJFiofAoTwztN67H8YfCJgc9mlDPXaI/Xr1nrcwu
XA+rprLDimaHBsIsBUuY3Pd8y8A2T02Zr2dnbEC0Ej1u0AdAfjRb4dtyDMH3hOp2WW4mFrRNVFvV
DUqZ9lvVxdk+hk2xVa6Y95TEGlTGiM1V5n6pfXM+Q7fm7YbUBI1HOF9zYm5788ex0MOf4rTteUeF
DEOP2IBtTkVaTMlnK6bpn3aDooLlusuJc/Yb0wqqW75tZB70Vo+dB2Ayx9iwFNfyYbUnWuurul/M
S1Smmv9axYcQffWJG5RvvXFO2hY9P/YZyjuaWPoqjRPD4Q6H2McSpWfXDS/LzI3tfW1LgrH6FkLL
Xo25/BxrA/skqVsmTmeEkNsYJhKZnyVGDHh1FLQ2TUSEXu2FVk4jEGgdEq3uwaEEtwQNiYrTfim0
94H/T1vtqMv1OxiFGfHJdVr9RhpMj7A3hs47MaW9FtBwsJeY2bF92a7Fq3w5pQ18uBMp2SLw3L75
lFCR2lPALUj9EKUPkagp8ONZBunTKNfiHEoEMsXOxlrjtleN9puz96fzN3aR/B4POhlnbkz4R9u7
RtShj3ga3WZZZwm7WPozG1pH0YlzPYbko1ooZ3lps/eh64PX+Vg63+A/9et2HAMzmpOzXpgVQbII
Ze9mVcKmcEtEnHS/AHyCVCGaT7jTCBCoL6CGTQgYNnloxefkGwCfsSu3uDfZW6gLbbP95lDeCiJU
1DzdUTmaPie5YRJfm4ywrWwQTAmCqxhmeEiT8TKLMqiRRulWPzn5il+ZnBSHcdMp77Hwpldq9uPb
LEdKvHEN8uv2nmmi0U7HUH8WS41uK1Po2AJkRO5vcGj5sp8BK/FpyNQ51Rh8rp+/qCGj6qMVyRpP
J8vGKf5ywESdguCSgOhEzUymqmvgi4V+Zo1IYpYB5aESnynOyXuA1T6iP9gnxQV64uJjGir3Phvs
Mrpj69Hae+LAqv7KCKfiWznjhN7WZKMiJebX9zvVQv94UCrVaseKmjR/ew//h47xHy57638Pxzhv
8m/lzxdUAP75v6kAhrMiLhTnKurjLooHm2l//NV2/+s/DGH+BQ6eaVBYz5rBdRb+f1wA5y8WKfQo
3roLwxzG3/oXvtoRf9GyXt38a7+cv+/8E371yynZYVe7dqWlQO1HU5oz1cuxB9mqbWnq14GW8skV
zrL360ru0qUwDk6piu0fD+b270H9wv75cuH5+3r88tWZj3KMPfXL62XSI6k95np4BCKShkM8FbWM
5H5Au7Hv4NkcUNOhMLPIp0GL6nxh1wfbqbOr87ot54tunMhhqomAzHuxNXpJwElO8/DE5uTlYvz8
Ox26rnQNoXqjHl+f2x+bEx/e+1KmOWoz1XzV1RhfxJb2gf5ofWLafP0GOCxywDd50RhQnxfNP64k
+laYS8tiNPixPozT5B5IkVfsM7zqq5oQab//Cl6/AUWfalUGMLroHh698UQClwYUB+c/o25DSoUd
UEBJSL7K5ut+LBtypgzvxHt/4yap7HM1IeiZUGx4+TjzNC9QVidNUFrKCKAkrC54aFhNP+szqzJ+
v3+PKzbjj7bc+voYWxYXounMqe342IRrMmKCyzBwLiXWkzbBtIhgFVFwRVXxS8qRjw15L4wHS9XC
J5u6cR+AETo/lUnwyGa0avZF0dyQk+zCGIDOa/R1GnAPC46h1HY/5mKwfsRjaX7ViVOCS5CL90D0
jtBn79/MW8+OAQJ5XiCo+Nus9ccAaRK4mk5c6wANOeEWTZMdinZaoLFl1a7s5SkHnP/cZfn/C9Lz
02M9gRiCApgmxTOn9I8rLo7bWbCuM3i3qr0Io3SNMqYyfgu0DZ07csCE0oIJ7A4oXnTu4hD6MlDt
vawIS8LebxdWemPPxC2QpJ3iTLW9knwhabgJYp7InXeJgiy50Whrf1mw1r7o3jaK88iO4uu4LaKW
oqi020NNRtkFBpKU2N5ZlJ/6RgLZRkgeT8AHPY/UXkpE1xT6qnankCBe1FYT3ZHBQo2zVS5KaduL
CY/GiUMj2pur9H7qlzXZYTC/aW+2eW8ibziW+U0CRhsS0H1H5LzcYSwgEAOTGkXFAXw4bHK70598
mCjNrqqzlcBTQenkJOawi2hgdlFxDrVzZve18SNMJucTcxqGMAYbtcd6aW+zvnWqQKtEgUs07bsl
Baa4G1Akn7XUeoCwTUVOqQjwArFBpqZA33iPduOrBUtPhDzOsiYDkVoIZBHw8wRTfAzNH6Ol5ZNd
kEB9q+EYUXWe24meQgUjEQ7ARCOiCBdCsyIQaySUuo3pBAMlD9xEwhHjrsKhpneijjXpF/UYX6tS
yccGoyVM5WTgUEqOF1kDTmmhmpvnEUfAnDvAWWVKM2YZslitiX0e276hNhRpjlnS7OyUUzKQLtU/
jrJm+oxJRgFy3yX2U4sZHr14bc4I3tt6IJO3HZqvBRGPALCjqmWCn7ACxoOqwFWAWIjZfYk2DpZY
1zc1rDaehATGFygNb3ATlYtt71v0zuM+7WAsUAWGqYRTyqLHYAgXKrnme/4Egm5YxXxpWmxd0uFg
wiEl5z/bZvnZr+tl3DZ+YzzlEDiApYA3R0Vd9hSYCO2yrroC5wERP+n0GZvuGuHnIdymg2eOTwAH
GUVECkzfVI3UeTOWnb6NnXZ2a8wmtQdywsPAs7dtvdzMMYXfndlxqtym/ZQf4p5o7ECHPVkMA2DR
fuvOUXjmzsvs7vsU9mRQOxriH946QU3Wj5JdNnQ0e8IQBuiuj5PxOhnz7Dd+fU2YoRjyz2Qsjrfu
YvYFEwgc0gB1UHQjaTFmuDckybkRhhCaHMSZf6gLaT2anA37Hd6r+jwuLPgoUUuDq+BgM+x99uzp
duyU+52DzfIxq21KIhHdqxanWZn8VEMvlk0k2u4pI8m53cb5VHV7q7ES1H34lF1arNqHiEKd8LyP
FvA6kLickpA2Dx0lnE4TMB50kqDrasyNyzyK3zMpXmbQQMvtdh3meH+7qKWpdk5muWgvHGFcoqgT
5RasKVnXU2ku9JDjxCFRfij5ymNgcFfgtwfyuUmRbiFnubh6uyLH7dZHptFtC+LZcME5xkj4kpE7
xNt29fw9tRzkjo2hk9vO8HCMdbSROrw9BYxL16vcL9IYMtIJsrwptyXon53KNVlZ5FP7P3vR82ND
zr0f13Thu2KslXkYagLhgrEuzmoEc/fr92wf3LnUbsDMNDwZdu1/bhc+oo0gBoHU5RlSHkYlfwAi
Xxf+L5/i18LySfQhjg0nAjo8S+CosUYQP46SbVUbRdVDQjIOB3wknAZDlHAITj0O+eO9mdOpcRv3
ri1HZgNS6DOU1m1cPQKEJoA+NU3nJ4Gm3deO3UJ1GIeWoICQT3oryD12cIoN5Kd2HMiI84bbcO+W
BGgEUVdOGIuGtJSb3ANVGYzjZA7ncavDD5mdAMMdahKf8BXGpt4QAMr0LOIxPRCPanX4vIj0kFQD
P9ZzaBJNOMv+K9VVTTpcN5LaLEbDJnSxku6G2Den2RWSqOoN2hN93c0NUKNyaTPCVmP/mi+x/grr
tPrhQjMYcb+Sr8GMT4WBvm8xYMsajfmS7UT8wfR0nu1MTqkSg2jk/ISB0qSEPtfya5814PXj1q8/
pJ22aA6VazNUsMW/Fj1SeEiYsJdJpXBaC+GlPXm/eZ1jeU+QugMlASt4R0CTPcOJ7iL5M0UggzuV
cbPFl6seW8PIvy6xMhdSkgQG6ikfe/Oi4nzQBXm31oK6Ih2/IBbKQlaQxSGFucEFDbW5qM7CIcFj
ncBhyFHLW6QeUUaYrmriAIuA87/zY/CI2N6FMx/DhkMtBsekloOHMWZi70ISALoCr6gah0XMoN+H
RM44h1+HynjU04KpTFSAmogNRHUQpkt5lbpja+44QOBB1Cq2mczVEpOlTDSqcZB2lX3Q2RTOW41L
0eAIGoaPMzvTNphKXaXgLa38M4tWx8w7OvWuZpOIr6sOl+/Agdt4xwidH4re1DyNAuzyZhYDYXGL
W5H/oCssyltis/2GP3UrnDZFpmnAdwWwoblUyTmEZ/LCVZGp754KM/JKxVhjpLFHpnURNwuhzLWU
V3RAZUPQ/XoL7BqbT9qmAEZqnSLDLInJdQx8Y+ajjCgWbbq2Wr4QVkOWhUXQCJnws7J+F0NIbpeM
a2wmmIyYTnsjL58QdRtpkOWV90P4URxf4d+pvw6i1wW9+9m+t4FI5RuQmCluSBN1uQwH8UNpZf5y
8RJvlckGirbkEP6OBshUJHIhYtvlRRV+bqAOAwG2rNrZjkUWXiVeb/20lrHb5bCZvha4aD+QyOET
ipdZzW2eGfLaqKa0YanLn5RrTLdeYiBBcqAiU9vAh71jgsn21DZZWEwr3lO9qc6TKgWbrSq6Wtoq
IY5GBOX9qupkeXKc2P5oVPZ4KRXCAE6RbUOOOgnUT2ML6TrQcdFvi5Au77VtlXZ7li7O+HlcRFoH
PDjzuqIyMwci9Xp8j/Xyber9VkBbXbKP6BQk86qkM0CVPJ+B2+Yk82oyHr6ATkaP7mvUOaRP0mnu
yiwnjGRgn0ssRcKHZWaQf5ta4b+renbnW2/9ZwIW3fl32NOv2hTCqsENDRpYWJcO4mGpQCpvdTEv
n8FwQCZoJ2e+SaGmupsG6z0RGwwhn+Po5Df3k03Y+WYIK/VRjzUzMwZF10k2KnYqPKkiav19WoaA
cDk1hN96aTU/W/LbProECtRr6q8kRDat2kdo0356FraN84VBqz7G8D8uWOfAL+ECJ3QF1DyiX7aD
2t/aZuKqjc6rRG/V6MFONaXu4n1IgFC4S6HjODjY0BhemAQEnOvWhHZppAaGVJlL+QVHMQuiW2A4
DzQOSsWKIuMrbJXWKsjN5HeL5ji2UpPk8V3iF+l37U0tDfxmxrqPRAJbSFLo5NImkQRLGE7QexPp
hI9bVVbRWmdrH7qQv4h7Lh4fBQ5oTHEDfu/WTounmQDS+7UA/rMuzPmjUN2M0ClNzAnARJKx/aoR
dHP4MMMncCPA+lgISB4Hdy+js8Qfy7s2qVBt5arA+gw53fqg49bG50VbBnzSGDG/e0M0Piali1Vx
imf2aV3aa34cGwGAO45v3DbgrVb3mCzPhypiSrIMI/tpZyYbPjjC9d0sQmJBclBhF3VTz+ZG9YNH
Vd5yEv8wqXTdphXUDHeZBX+UNIF6uU2NEFRt0qr6J3ANpF3kLYYJrbSWfJI6grTtRa575lZ5e0Cy
JEE2zGUWDGJ2CefsYczgbxpupzlmdw5RDVI5miw725qynT8Y7kjm1iwj37hDF4xNI1zikTTLYRG/
CHug8hQbDTpUMEtwMSJNXWEqwqLcJDbmpq0zVvF4VmXjtGtJWZl2bp5TjFE9Ip6mUbMVmIO5khmY
TH8Rn6AQoPVCI6LNFlL8VEGEZlWIxN27Qx+rbVSGVHGcDI9k0MmsZCw1YYVXMMsJfQgzjHG+xcwc
lI0YmwCFj7pGvZZZezVME/MAO8JNo8xpDgzRTBkH8RxCqjGb5h0JFjPAVroRVrB4PSWefO5meztq
3V0ruOR9EPkNy2iGciqzWO/ZlfNPE0zhjOEmJJ76lxvZALYi4lpLdsMFr3BqluYMRzyqsphs3WTj
DCgeN4M7TB9TrxivyNrIiIVmr3+eoSUGu8NB+VyXAwMuzGv7vh+m8YLERvF5ECZG955PE6Rmp6ev
oZRoIErPxPWv2Q9SXqnlvnV013CAY6ne1YY93YVQiglXBCLxkRaIAeu4gtZMamm/EOtIsQnqAqoV
YsjYF2AGTYfpHqg7MxvMQHEbgYv61YmObb0O43TTWEXx27e69ge+R2+6SdulfgLI2K+wfCDMpIMi
OsJxThzRXd8W1pcefZQKPDumIenRfSuDpPFxjsdmy5cTYc/OdjFrbkymaAphImzr5XPbNfZ0KZuJ
al2bTtYNqBwnD4CqMxPnZEefLc3MaW5i2JP8lSsyKlv2vGQkJGR7jF4jiXiYFrI8jGluPhmz9Ict
L198wJJP+AIu92Gb920K0cRsnQsKoi7ZTyTeceOlH1/5LSZ3Uttd1FD832XsTURVfsyc2CUSpSOj
U+fCv57SksT0Gswasq7GXYIqrfMnhFvT3RiFxq/U05inZ2LiswtryEYVjDB0K2Kipv56idY5ZQzT
UezYJ60HFeS35HPr2jtIrdonX5V5e4aqLDnvrHb6CSzdmg/o8Xq4mJ6RRJjT8NpsfMuJvtu9ZfLC
KoRwLrsjK5i0B/xuyMWYkQq/8EA16nmOyqtdw866Ejk9bHQL1Ervm1sqwUa674BFncVAQys2zHb2
beErdraz0RdXuRHxtGNyOG9oT5P11sz2rzaR5GIlSg1nbN44wU1oIz7JRTkEhEbMFy75FyGyWqKJ
UcksPp7zNm+DUpfxeUNUEPJDmKC/ddamUCVVN0VPOFrtaYs7QNrboW3MC2oTjgeOJFrQCYqCreOE
rvK80lNG1lELhmo/pJqWT4XDOD+wskKW7FAY4R1fwLESItEYlxOCOO4KTx5zTzJwTibkIVnYwtU/
Ohmneuug+rzJrGz5OnVdd9Ums/FVT4XxFZy48gJ7qiSr+uyXFlpKRLsBiaI8YmOsG31Blskc7Tkx
1t+asgvV+v3PMqi7CioEKQqRd2OLEhUuJP15N3hkmm2oj5oEf3h2sen89ZhcWXFIgmxbRUEuyFgk
f1mkj0432l9aPuLpHNuD/WtOxuVe09+JyFsgQZ3T1ErUqFLhkJ3mhB71F80JZJNTlrnMmIT5n7PK
e6RNW/iHxLZp/lgVhBBOE31Lfq7gYsFoo4U7H63Bu/Lh6vDEhzg+txrMwYFtx5otadlb35WbFs1K
i2lLcnaUM2xV3aQXbVb2NbMvMXibssoVhf4Q9DR2R3CIdFopuW3Il+sOUPzdIuhRXxbbhgiSG+rH
YFqIA4HQqLul/RSqtvmgE4uAazOr45AKkFvapNhQoSECRjY/k5mN5mZhswfUcDL7u2KJjHjrRln2
BbE3J1Miu3zrvOFjZo2pMD3uzL7O9AV582wlN3bD+XLjtIIE3pnFZtzyp173gYBa53siGmBMdTcb
LIZln36W4Hd8WhU2tF4iv/JxE0WIABmSQFkOgkLf73FOvauFrX0LDTYpvrPETVetKNx4u5YkSTc3
R4cAG52GZMbyb7sIIl25tbsKkSHTUgjoHzf6rW5QBVOckJ6+oH6SXnKgmAmqWAMbA93a7nJlgFe2
ILZSU9hkQ912cAlAxOSbafBF9jBxb+V+7I3V66rA7HcWaWpwKMC8RtYQjzt3lsN31t++26P+jK8J
Toqcc6BBqjxPK3BhG4tIDASq0TooUxcMYl6l05f/hOwkzLIj9k9TRbyFyrLcj17U3fxnGWboyYuR
QngO3nVrsmifNTk1kv37Reo3ugoMCIu6+7NY6Rgx7OqmDZdxzRbIwEKO1FiuDMPqCX9Q2Y0uCFQM
U7c90coQLzvOz4VqXKPA5anzo1xXa+n8j0I1MRcRdCEAivlAJgGxA4IM6TRvMCnodIeQKTwXEkRN
Til4m5QTmdm5E3J+cewTDY7X/SIFLJL2Oj3pNY/2qIdLVG1bWRFUoGXq5UWie3GYE296cM1u+Tsp
+N8iB+zXvQ1K26vuT1EURrzx8qZl37hGYzPPEQriXRIqUW103NcnFCJvXmX17SEHojF17AZuHXx7
WrHTtyKx7PKuMh7KKmtONL9eX4WNqM95Avfa2pZaH+sfL5DaIVVYBLRBT/LFvrRC+ERr00H+49fj
4ZPjiVkEo0nv2C1WxkgLxrirAmRa4kyvN1JF6ESKNZ3oH38JbFksHP0rVZZbe3lLcxZS9dC0nmrT
jS6WBYGmEeXppVAF9dSl83c9EvITopO1aXfcsbEoUKPxoCmMbO/lRYmIimvBYkCFm0NcP7BBH6F6
HBqn/K5DMW9bstcCYmLy3ft3+9YnyEOl3WYhYsDUcvQGTSNcy4pgMq1BIvKIcsIlKYvWziW6eOvK
mCQlMhe1G578/rKiKWMGmjSf7UKM2omn8EyxP34MkErXRGgH5P5x48oBYFBxxiCeUmX1fdZO+VYO
1NTGCefFMA5XyPFgHeBDAHPXDeeD3eRnvo28MovXA9yQ1Ps6quVWVUrf0qWU52Ek6H4QGnNiwnw9
YaC2RriytmH5jJ9VRH+MfIdNM4RRn+ILZ5ZLowrVucxTc9do8N7vv6M3PjIEnVBMYQfzr2dg/h+X
8kU+eQAjazBEqbVBVpueUUcsT1zl9UhAyICVCiXVCjkGZ/FyDOJ6M2TecBmYl9MurakOs6J636fB
EpAWQAs6YL63ZewsOyev2HLUFXUXGbonJshXaxGYBLl6YpmQvTUI4OUPiZTbGPAd68AY0P97w/ot
4qy4zKcGd14CeseKfHFivnz1BXJRjFOkN646VvDWLy+qRjYnyTqTETCbBhZ7yE1IdkcAIwdZNnmJ
h8HsvG2e0Nh4//W+9eDxGCNVcNAkwsw9ul+gM5ZDqAEBbbalNhAy/SBNCfIOjUJeNQbKrxGWzE3q
NvKyH+AKeamiGRrKU5TYtx48Y8xEL8G8h6zz5TMg0hlwB4ct4lkTgIZJdVXgBd7ELV27iJLFxWJ6
p9Rtr5/7Coxgp4+CwrTgFb+8psth2yo1lTkmuPowD1IHS2c64DAjIvyIGuNYbWHEHKLyxBt/47k7
qLbQzDi8ezz6RwO+Cw06j7FbBZWrKHUVTX1JAYfjdhkln6YOsCLW+nJNDYt3idsQv9WT/EQPOzq8
PwJezSUsbiAJEAWhJ0JidPRDptTLiB7HxrNqhsnpHifO0mzT0xFLxvuXejWXcClLuBgmbaZYXMYv
H3c+6kF2Dhv+rCQbQRMqtXMs85RS9PVVGEV8TkCVcJ2z/Xh5FRhZsY0WumQ/azYHmRTJ/USKwImV
+vVjc5mxmKtQwCLAOtY+dWKcwIq3ZUA4qYcmtcgO5G2jXxjo/7//2F5/Ga5c94VoQiVxBMfSyDDV
Q9xbXMpoYnDVY20b+y7x3F2RgtjzF1Jfgxy66wlAwOuPg+0bO0VbwD6gonq0P050A8yV9PqgVUa2
n1eo/5SH5dUgRqS0nTQ3RdV3JLafmg3feIFceIUG4CVF03Q0TATM09Dr+gqg4TR9BGsEEcsys7P3
n+pbV1lltsx5z36Fo4mP9MS2duuCxMNCetdlpb5MqVHf/TcuosR6Fwi1pDqaYIaeHSNBgJTnrMw+
wyic38Jr9U4MEPHGYATChCfWA7uMcvjoXnpraoaCIDxeVW/fWGvS7cDW+YoCkrFp6XNvhN/AvWrt
+A7+JWTAts8gyDipJFolLc8KRyaXHs6sx8oZvG/vP4Qj1xUnLfiLK2gF/zckPnnMOZBQOYHVpFVQ
F85vM4n0U1/re3dcqksLNtZF3s5VsDg9NX41qv4a7g6MUdWPN26EAbUiOf4gycz5/P7vemuAw83H
toy1EK/c0arb+P1s00iugqIWxT6qElo2A5w5v3Czi0UPeKFK4Giz//P9677xtux1SKwaTZp43vrn
f2ypKK9hMRAMCji7NLRDj8pISENxNItTs9SRz+v50XOtVerpwDFBEvLyWrQuB2PRCcKhrEAtVINc
K/LZ2hU5sqgOPBcZywmAWqwoN46P9TL3l1OBCM8a5Bc7a4YlmwwwTEgHQYEcLe25P1NH6uh5D7YE
aS0zucvZeGyUieE557Wfi3nyL2hYTN9qo5NfLX/63XSuYANCP0RLI/5AMn1JPq1Wt2hOIf5iAncf
4pkGDVp8Q6BmqIE5EkjoUKBPTI/WjHlKgPrGgAHlj7/d80yWsOMXR6dwNmvRs7IIu//lwOm9xxVS
7JwObfiiQgP9N9PwZFG5e3/IrK/p6Ak6CoDCekZi1BzvFnCzdLVJqyAouPJ3klfNAyYjec82wrzX
s3/q03hjcoRRhKMTdyAf77NE8o8hWiIlAhctiyBHQHjPLrv/MJe2deKu3vgQsPBLiAUOGnZQgS8H
JytMkgowyUHJi32A/qmZsaLkA/xz8Xcq3b+texxxaJ4/BNYTHBWso8DqjrFxE85fZhjsE00n4kBY
BQAAYC+XAvM6QC2Qj91oCtrVJt9KIusDgKZPIgmvOIOHl3LQJyaf109YCaYcjr3PJYVj5kmdawyl
RPMFtiHSg92yzQRGHZ04KL4eN+wZkGJSHWEaYLvy8gn7MsILzzcURDm2oBJ3xBZU3nhWItO9qUpa
Au+P09dvlOthKGWiIccRhtHL69lGBo5Pcj1blsm+xbwKGlmEqzPqFDTmzUsRA8R6h/OPTfzLSyU0
+3I91Xmg+r45d9b90ZLBJgPKmp4Yp2+8q3WLjJx+PaSxWX95KT9Dq6FyRsyQJ8BJC9c+xBBaT1zl
zXcF1oJhyiYPUc/LqwDCJzF+5IZCpDO8Jqe5LOl0BN1kIzxxs+HEBujNB/jH9dY//+MbV5OGDNho
7qrplwftesMGNXm6j6fiVBHhrUtZrHUstBYcLfdof9L4bTiCRmEY1o23sfEPBW2XN5cY+e0TB6u3
LsVC51BQ9XEHHmNIIjnWkxiQaqR1Z59DsQ831lSIm8rsjO37g/0IRbLOKWjgqZeRZUTDBNPSyycI
Jx1NVIdarhRSfNduxTkd8OBtDdou3VdV4wY90cOPmVwQcLXNjJcrrW+J/AuD1Kl1sSl16G07BOZ0
/buatGRE4yc+ydeDd/2RDCqBLJswZevljzQ79o11zyTrThlwGgFBO6J5emKief3YMa7jeID8wqaa
HMWXV6EdTekIMickjro4xGGRn2vtLlubCMQTl3p9HFr9l+x3WYfXguzRYKqS3s2xH+Qoj5Yy2yIW
UJ8mD2HNDJK/3Jg57rRg8OZTu9jX3+eKe+QWQWNxYj+G/uA2XmabzXQwEN4cbsooaulci+5sEOEl
D7665+W3Fwz15UYO9nCJfa06kNAe7WqYNF2QqiF5nER2ayIb+Cj0uJx41a9fwor1Za9lrt5Bcfxk
Ir+bajLIkfFJr38wzKi67k2qSjHBHv94slqpZYwpqpC8BHX0vnWREekxJVmQG77/VcrM2wxIsqZt
083VLfGY84mP7fUwxoFIwdMRTJBQA45WlhSiVaFrSiVEN7eP3mjN916zuM2J+1p/98uNFhs769mB
yCB75SuuHWjSXjZRhKOReLFMBeLsnn4eqmkIxqiw0ccMwGHPCRpzN36O+Ov9SeWN++Ssz07ZpkDC
AXj98z9mZcIDhC+xGQZso/2dX/XpLoun6OH9q7wxUthJwmZezyArRfflVZgjG9R2XUpD1xruu3m4
ozJbfHFylpr3r/TW/fiYTwS+HRZp92iOnHUExsUYEDKaJEeGdTF8V6Zff3z/Km+cgKlcUUClfkjN
Rx7zl5eqxpCTw7yfjAZamuzQBYDimbYKbtE2yfxo57b5vLVlh4wiJ3l5cscfndNCRUG7u0f8hRA+
nbtAUOf+bwwqhtV6AIOqx+Hh5dNGphmy6WpXKnHcfmjRAwdlRr9+aSeEI3zNHMXdsNwTDYaenFLt
ieu/egc8F0YNszK+Jt7E0YzJ5NiEPbiZTZoO2WNs+Nk1PMuTIYVvXAYi2mpWXCvJbDhf3mZmjHnL
gkwwBRq9mcJQHB9wxaJAL3N61qTOeWRweEhABeLrXREv32wRD4cMnfnOSPpuRwSueoxRF2yfh8f/
mEv/Yz1L/3tz6f6//nfzX//nV/OnvXT9G/+yl7p/ccaj5svSzUnPW83d/3KXqr9YRtaiDeWktUTN
q/6XudSVf1n0XDGk0gg1maI4tP3LXOoK/simQUO5gYY6ZbV/Yi59PtP+ORVTdKQ3z1wIbGxVBh3N
UfjGYg67JV4IlbR3LbL/c7shBMHrkt2ajHCO66rdyX6Bm1IbzkF6aXJDqgUddFBhe9GMW69244fI
pPS2JPGNN6ruCrNGdjcJdfvHc739+2f96U09wpLTH+bX8lzWfjeHH761l4Mfz0mYVqiugykUyF3K
XKighu74EUQEkV6VjWuDoJpzKWuiVUe71/fwGQscISoV512StO0OhkuxT2PLO7McEGZ5TOd84/s9
SWHsdXqkw7Pxi8WpuzF10d1gxQ43kOahfkk7Xe5iBONEeS7OA1yDCIi5b6DxTMMCQYwhw59tBKR1
403+L6hN032snT5l4jGyW1SmZoBmvZaofcL8K3ls1alIyFf9VRJMgVNQ/WeDSLbMMT+jG/PFRpko
1zTdjY9S+yrOqoFyMvyMs3gklyWuE2VtKhb38yQi7HWDHny8p8DO+huVGEAX/oFdbs6x2JVuLe8S
QHokUDtOsZ1tiGvvv9NnJPPLEUgTnsIt2SEmXJPjwrtpi9ZDlC3wDkXGQ1eGOWFtjvzR5R5O1yZx
UEnLOnxMnAiVlmeFEbET0W+b2APU0fEsmgA9ybVK+0hDUtKKGAn6HZ9MbXWfwqL+v+ydR5PdRpdt
/0vPUwFvpjDXlnes4gTBKpLwHgn363tBeq9bVVSzQj1ufRGafBRx7wWQefKcvddmmiejfCKdJeqT
O1Q/8+08Sjn7yMxUb17GpcHp4sLwm/Q5+8rk2ergHBQiHKjMCDkbJrhvPDDJd7lyQESNbphUwBAM
fYnctUCCPje36zQMYSQaCUxVLPkcTHbyAFUhepY6hcZIdsndADvlm1T4GhlgKy1YOTMcKqCscBZL
Ap4SlCOHRXX6732Be2EgUYkPX5fdEoyr5V4y7xE3QHea6xpmH/a5QU1vf387/mwTfrwdbC3MoTee
/S/tItGWXReB2PSxLKb7zo7SyrMZTKLtdlBJz3Fn5eFEtp0HvMEJKzVGpAbe7i6bUO74QiBMpA3B
3H68Se3MNkKHffOBpJ95xW6kt9exo7m9b+lDYnpwsbJLF3U7+XlrhDFhUhs8zlF9QPnYTUgSUm6S
YjB8mXsS0CZ1vFiiPk98s5Bo5FtBRCGFcBEmSQ4DoBLyqRjrlVgBdHte3WNXJWduTbwY0Pb9sHE/
PSwvna8rWcTYd4xrzCvxpoo1MBpd2G3uqVBncL9ESx3qia6EutLnft5r5RkEY3+5ceKtHUL95moV
MwDKEe95jYcqw6AxFHmw4li7SEr+AHVGqt+kmnUtesqkCl9bcmjzW03SN/XcNdkpDeLHqonsLxZm
jH6Heiy575wNqWmn4qzUMYdK1cTVhJr9xWqL+QLvbnGnrS5ZTZ/ce1bPj7ee8QlOd4eeGafM96tr
AReScdyg+STyEY21dMpFTr15hW9A2aOcswKy3/rXek2UT6ZgvwwvtuBllz0SgRq1DXS295cu49WJ
yinT/B4/bmiKZn7JEHWfO1M7985YHI1BtnsT7iUvHvlsrmgCLZXJpXBbI3QbHpWpV6pP0GkfuB/b
fgPsh+kc7wHfHBbS+4+lzmT8OMWi+u6U6mFi2OM+a3p0AykS0zWb1p3e6JavNh1kSNV1QErGxWNc
wzKvk173LH1U9hLGYaDFunISmKqR30XxBWYZ7L9Fpb9RHqAJ6s3PsiL+5DR8uJug6SksqBVIuvrI
uVuYZHc5uBKf8L7swqqyZQ4jVVuqQ5Sr91WUkByYZZ37rBQEd2MQ7K7zpvmZkC6ueQi2x4Y5kbTR
9HNK599lqVwbudpmO2uGbJnVWnq1KMAWypLwyGCa2GG8qJrasFNVzKnp2l8hykGabixNaPI7filM
GyORi257qtWI16VRGjJIl+W7Rt6D6yXzOp37Tlxn0XTNsVMAqrHs9EEbIOTBcnW7a+Io65dJVVd8
f1kzX8q1YKOHinomojy6M4tiviqrlCdXWXBXkO5TkwB0Fjh0BVGSrnNm2mxkPhUCrVMnWw9dzkpl
6P3yrA1Ocl9Emfpcpiq05lQDhu0La9XvjJykP7sz52OB0/eC8/9ja5XDN3sp3IDQSwviwLZvjEuS
rJ+8lv+0p9PsYTnemCJUPx9ONjIzOMjwj69PafSgSZXgpaqSJKIWI/p9/HrmyrkHCZF1brO13alK
ong5xt19KmW9K0rlGxmaNB3bxCD90CDvE16B1zTLZ1T9P8PhPzx1m9SMLrgNFZOW3fs3po/HRZcJ
EZQTnpIviL2dsxClp8eGuqsyy9rxNOl7xaoJLYFo6Xdt+9Ki8D+5DgZTbYWchmhc9+GvcX6zSG7F
HtueV9UhLDDOdqqTGI/tsppBb7si4CDfAZjLREh8pPmCcj27wl9IBLktywOW4M/6x7+uVAaQGI1G
H9fmSP/nGO5vrQORppFTthNfUM21Gwjgjl/X6/RFmwf3osPKiD2kndmyAr3wRneGh2eNfHhpYoCX
1neFbe2zd/0XnQsrFS/5tpECh0bq8qGKbxwYwIpVqoQxG9kN0M0xJIiJKEF7POZMQQ8pgm6cic+W
wk6pGqdZTv+2OclnoGVEY1KheY/O+OOcKcVy10L6QKsxvWHhsg6jO6q7UovXT5ZlfTvjvnvIuBRj
fk4BaNi2g8v7h2zul0wUSkF/O56Z9Ze2+8QXo/6GnLTX0Dh9TVcqbn+ozOamhw/+tYbe98SxOe6C
aNaYB5umOGtgBaEAw014xR19cNeBoLO2MEA7rwvhTmtZrPus1gkjrEc9z/Yla+alBrMCQ08Pma5b
XMxfed194+yNjFxFKHiyY3d2QkxNnwzXPoAY+XkNCIzbZHRLWgRUpL//1hziMDhVreJPVD1BNS/0
yzSrupgSZ31kym6EU2xPdx3Q1+OaxRmkxcm4ruGTl0Eft/xxM+suy22CHFROtdy3hBLHnrWo4jWe
0v5eFc1ZkV39UHYVsICiGWtyh0un+9Yaq/NE3YBfRMQ4edUip9g2R4m9J3LUMJsswyPtASeK2qBt
g3JwrZdr833qhPgOtTx9iWvLeS6m3DnrQrNfp8Ggqm5c07zIW82qPYGV6GxLE4hnn+RHdd38hNAN
sUhpzkupjcUzM4eqoFv3yCmNHLom6eu9oWZcSUHjlPRa+lcT/P86Gv+x7SH/c0eDTeMjL2v7D/5q
aGjOHzTmFboZkJeQhG8Bd381NDT1D3vTx/D+MwPZFOP/1dAw3T82uhbLAyIJxjjbvvD/Ghqm/Qf4
ZMBzqIFZw9AJ/quGxvv+GNMX5s+Urzw4GsMQ+gTv35JVa7Rhm3hTbCva2V775ya2+r3A4noxrIt7
StWyOm9t8D0Lo73XuwX3lQ0QosH0ZLuYmSJ5qqo4e/zbT/gPzYv3k40/P5iDaIgPxsCMfsuHD2ZH
mcimwlAC5qntuQLwiNW1n/igNA59k3SOT07Wv/4SNGppEoH7o7qG1/f+lzCUidbNXCCV3iLDlM7p
Tp0uhqfff61trf3vtZhRI/RdvhyNKibRv+raDRnh0GLgGKS6VC7maCX/CPS2knpC1x4rTYsfCZfU
bpqFuv33l/4gN9iuzU5swQ9Ch7h90w/fMOI0Odb2HIc6B/OvZMUWp75qVmafJkiNrtCrPXl5E0iU
jAZG7wCfXROp7Uv6a1d0S63rgQi5l08+1XbV978IRydyI3QVvRNzog/rtN0YsUuXImKn0cUOPrZ9
AM3QD14ltsRkTn132Txd40Dpz81i5x49jORAlaB8ySvij6mtbvENYu3sdBuR8icfb6vAfvl4HHN1
KjRE7R9l7c5qw7cBbh/MsevshtzVAyUzum9zLeeDveQqyAdBY8pCpbFX1QyTVGdCG52tmlShePhk
M//4WnAPN/ULiFlkkHQgP/xa1kpWRLIhCUy8vTi3oRGETZc4od0o4jkx3eWTffSfnhpkPixCME41
okE/PDVgEAo0z4CK3bYudriBAE+yhyv3XbeA6q5SpNDVNP1suQUetrfhamnMPARQ1ZxElIhHBbPC
J3dlO99+uClbUcmwz2RlQEDD//+3qnLucSBrhZWG4CLt226I5hB4xBgYcTSjIxl7Dh+l+8lP/3GB
IEJzS5WkTcgEbGNYv7+oJhtdkhCThbUdxXtH78f9iuz/k9/7H67CiQpFB2oBdCQfOX0VVig3xXIT
zjnxXgwsMssvpF7e/f65/uUXpHcNpRPxI6pWSpEPHYQqZZkg59QKcpIpLjmRGsfKInLSyxkM7VeZ
WnuQwNbN76/6Z8f53Y3jsux3fDV0KyT6bY/3327cYFSuicTDCOpyFdEBULT4aahzUu3qpU125aQi
fF/ojJHdJrqlC6OqhkPSrZM2+Y5DWF0g2BvHTTs63OeiZZxT6xieNxKa6femNoEA4wR910H8ImvD
WOe7LDPji23oeJ1NmXrbossxw2ZAgOmRINJfxKuuzn4mzaXwADhsQTFRPe9pRGr7Xsm0+oqf0TQ9
8LZzOFR6s8MHMYLFmjUYC7Hbk3JsJerwlDSzdaWIcqp2Y6LVJ54TsllmmzmbnxvwFv08zevJ06Rd
3PdOWiieo7axFlSTbEbC4gjypttaxYcGnIKz19XFTIlgGYuvg2lipXf1pXiaXS2NSOwTYsThmai4
+JUBjoUuJvsVflnXBaJUMrAL7bFv3OieY3D7VBgZzs+tVA1+f0//6UliOUJDz9vBKPzD6aLA3Y4W
jyLZ1koR1ATs7lHZW6HVYrzV12K8SmhNh7+/6C+bxvYcIXLXmGAyIPgoIJlIG5J6DCem1DsrXEkW
CduqoclFl/XfrjWsfQpLH9+Q/3GQff/I9n2cUzq5XIq3goQNNMsR3VO/0RvjxHO+QDAXxSd79T/8
qJihaSvD9GZ2+YsrIY7HaKa/GKi1O1wStgL3xi44LkRgYGzqE2volH//myIY2sYhVIL47j4sqrWB
PRqED180TY0dpjTYXalT7fQ2tg+/v32/7GIMLpAAcoLcZA0UQh9+08wAK0lfOOituQzYtbqjUqUp
iWLueqmW5fzJ9bYi+/2GQfeB5jwaJ0ZilEAfts3CNttawvQLSguanls67k9nnYrXNFnTB5mX2jNE
RzntlbpTQRN2+I2VyJ6bvZKbus2Mx6n31ub0D3i/lJs2Bi0YoCRcjn0FQ+2TV+ofnm4iAMloMDm6
svdue8TfVskILNckhhpTO7OkCyk30F/DNMxiGvO/uBT1KEwMlakrtuP3lxqJr4M5BBZFTWCqTNAe
jpkQxKCwKn9yE/7pHtAB4o3dzJWI7t9fakk0GohjZtOFMqMLyCC9t1KzNp7Tp5Y3DVhKdUP/d4pC
il7CGJCZMwBF6LGZKt5ftXbdFEbjagfSzitkK0QjdIBnQCrN2v7fPtWcIPDjoqdgKsoM+/2laMfa
BcxHC8YI0Xf0V4ewXWVHzgMKdzUfik/GANtHf7+Z0sHCLYJXHA6trnx4qKNEz0sYB1ZAFpC568Uy
XLjssJ88Ib++q/zNWHG5Eqs7wuD336pNseHjKDWD1FpcoDap3OtlIq/ovdS+lbfOJ9fjr/z1e7Ey
WCx/3C+Navf9FYvcdTmHVYyKrFEQTZDOFRnmqjG6O9R0xFxUG78CXWLSnPq5XWNPTgNktKhXibBw
nCYDQOi4XdjjWCV3wbLKB8imWQVgRI9yf4I84NfEx46eQrrgAfrB+ETV3lZetDTFWxrVyz5J9eln
X6b1dQzRTNu1zLEmr9CTSe7qib0V3iNZr6Gdt+kVSJLu65whTQiEbZT0OTs39iqzL17aDACyZyix
ZNSudPJHUm/OUcBvDI0mXZteo5ryy3ehbg0cqbP2zCFNeTO6Zp59bn352EvZPubc7Z950kdX2BwB
uozjykDO6QZlyzcQVUmYrl0mvEyqkXmmMtevZm0M0cm1C3P7EaPlBlMlmWMGiKRo1+cpKKClTLor
Q3QzYUNC2pBt8rXg8Mfo9axLkB5Ej8XzD21oAUslsVV+s5qhLcMZ/tgDh4XxC+yPJYYIN6nxhSx0
4PXussyv0dhZhdc3DhR8NJcAVAgbG74AP62a3bDqnOPAnJQkjKVtv/pqAmljn862Sek064Pu8aFY
kBjslW/r0os7KGVZFtRtxAeZNhirB/PHAhAPUwy6vjuabxvf56eljRPfK09juevSKb4rliJqfK2d
mms4A80TpdswwOlOzdVLx7VyCOdqtdWD6dATC5YLPfbSGgwsKF5wowB/+0F44zDDWiaLSbEviN2K
5FFazvBY1HTPfTCnFfHq7VKdBg3AkJevDuFi2DjdfYum66xAFiKLHUP74jeuCwrFRVvB0BCa2pk7
OKs+1ScajAW2DUDMWNjTdm/5g9CcU/ILI11eSQeeFui+zn7IlIqRXrqFrV7iiayPwqyS71qtufnW
go2O6zBBJSZYsTqmegWDZ9SV+Ha0Vu2BCykF8+Gufprmar3juU5hTCXN+KMlRUbu83rm02olm5xH
8md7bXXppz77bTH8sHjR10EZRwfccqCJvX/J09lUC4Y0WtCCXd23JBsEbMHapbTEFFJ2MARRpimw
owlVQ/GZIvvXUy3FHFZMeND0xDnabj3zv22xlaa2rcYkLmgqgIGeWq4tU56NqbeAiCgHs9lJo4kp
UEQVMMN0r12jtq81bjhjXTldNKpYPqk0f932N+oHx1qqFCqxj+PTQZTORJqDFbQOpwvDQJUrHGiy
LeEin+gWPsxltm1xCyfavvxG3bA/lhhuXuvSsAcd/pE1Hed6XALChqsLdLXGeSEG6BuM8AqI3UgG
XwckjQNI7S9wJ3mdyW214ZyfIS5Xu9/vob8WCUiWsGVx/MV4/4uQOi2AcKoZKT1KVyOMYu4yeViX
xK52msEj4bp6gnMwfVL6/hJxQlnIfsNFWbPws37c5NasUVDOTBZkxzG+alIWfNqAzbEC7QxbypK7
lURTsjVy+8ZOB5u5JtyxLQe3/0qAXfn8+18BA8LH14OGMUEK6G2Z22CU236nvz2foONmcG96TAUx
ypORFKu5yy2OhV6rR2h0AMylGnoTKa9iCMO5rzU8PsDzFKBRPMPfx4WeKUbcyj7OuarwTBcIHD19
JcA1bDvqSz8y8645cmRmrauIqTrFjeMyJ8UR2vhNrJtPuVSUg2blcPUrtSVPsOzV7qBlSQz5KKqZ
JctMZRuNNBZJf1pM60tixhVE5GVRgfPlmh7xMsn0Ck5jwhxJI3/IK51cQT9SCuutqWYWmYEJ4XzU
LWLe4DV206MDs04nQGnz5zXGFB9V7sMz4gEwWPoESzvoWgJD+cNQi9/auDaKsFykQrjfgpAWyqlw
VCAY9oyl0djpqa1dm3rTP1rrhNhFXdHVSNZd3SfuXo13RrYA1Uhnq3vobVoJodTwZxwmRxNkW5nK
JSBZq7qB+wAUfZ6ZtSFYUIqnVsY6DHAmUHtk/jS8kqbvybKH+IVmLB1AVs/LRg3VZTvcgI02v2e1
U4k9+2JR/ihH5mYP6crr+ri6iakd2qVOSHpeOsAZOihceWLj7o8rTMarzRs8XpDF5xp+rhOPEiyQ
qI1jNg1tt1+SISdpyBw79Rblu9wRQ6a3mPMdJSIyzOmAncumBd9V9Mn1hnK2vGbIpgclnqGeWQkD
B+5mvMFmZScgeaWN2gbkhCrarkPT85ZE0URo7xK/Qes1iCPNU/OVopfgInKGFw09oWiesdqwUVaA
9144T0qaV1kXZX4C3DM6OsvECNHqp5FeHYTXPfEvKcKGvBeM49pkeOh7a1v656XYI9p3+nCqSvuh
bicb0kVXzLsmhd7qM6CEWa70UZ6Hg5ilslsrHlMwlXlDQiauj+sMXJHm52ZWLoAbh4T4TG3oIe4v
veKJzI3RO3VpuQQrb5+660iReBxIbijDaJpMyjsxNj8I+6yTAwInSSAgjhoJPCsvCpIWOqBMbZGY
F9nauQWBtOi04Jlt17EX0aNTMxLpmfWC6tgwemvfRAPoiGGdRiD3K66IC5JDFUIc0ITtOMOIV2vK
bNtDPdjbQbfi6jjU6CifY3OeDqJ0iVVPIxcFla0ST7BWi/UiB7kgfJPRhhXMGSYESw+kEikc8N3t
1CrAji3K0vJIVfPXSdBIDPS5mJ9XsQKWiF2eNA+JfL1vu3mrbGLnWdRiTj14bW4VYDndkkObXnmU
cJ4B2fNQnebVyH6Ydi9u414ZadIX6fhKAEXHsNUulJe8dcUDBmvQ1VSV4rYc9En3Uto097zq0RBM
1li85JljPY+aKx9MNct/TqM1XnZxA5pX9A2Y5pJguUfNbeLXYiCw15PK5hjK8sGABtElWoyczZFl
CJa6LsKiVVFx04FrF5+D9UA8sTVDOo6ixUarSASc622DplAzoLeRLrnh/3VZqNcFRTXEZ0Cb5Z5s
Df0r6XS57Rd5u5yccSK6QJpw0o5b6HIVSpi7TKIwwb3B0o0nApmHfD7b0CHH3crJ8iaa2+l5Litm
vMybncdcxqAf21ZF1lSMyN7aZI0v1ZHYbE/NbXXxiZt0iqCZeg2UWl7aLXOZRTcPbCzI8qd6AuiK
WVJJj420WxHmY5ki2+laEk6HjXKnOwVj5c6K1zKoVKIBm6aun4BO4AdJXeiDoaaN/XddCNYzJ87E
NbbhPKalX8nRH/hhYb51GRBJMefK0zQIxFk6b2W3d1canH6qGcmTEhGyxJaCOMKvZ6JT8TTXbTAp
OeOr2Knz/No2hgrdG6afZb+6LlHOS5tbh6mW4gt3umuZC+hkpbTJRJltxgWwCGyL6QYlVd1n0loG
D9B/RgaOk9EaKMBJJKGbS+txjCr2rFjWxfdUXRXwp8LOvwxK3N62QJuSABN0ddEipNJ9mNuGSZaH
MUc+JPokDRRjEF046RWxZZ1Tz6+xpdWjp1E3P0fEHb52iYjGQ1JX7KID8oUq4GbKixl0NjMmWCyK
BzJssQmNHBGrQv8nrnGrziTRq89lhwvnkFS6FQcKHPYoIABrIrGLQFM6wCXDg786hP83bP+Pzfjz
Pw/bH9hofrwl6Y/q7waC7b/5a96uOn84W2uYhhZtGJgrdE3+mrer2h80gRiqs57ZLrmJ9Ev+fzqV
+gcDHUayNmP3Pz2U/zVvN5w/TJraWEfQ/W/jL/3fzNtpc36s8onwQfWDOoXylp3llzZYnDvCsuBk
pV3t3NcAS8m+cQ9A5R6zSvTHdoFvvmQ08DtKLL+T9jfeGOcmLRV05sLNgs55VYwcoXkaxjPn/sbo
L0Zyazm2G5drbVZXpuGe7TKrfMy7rO9wFGxUZnAo6yP+Ht8YdXIi+/lcdD3KYRVGPthJMys8t2YJ
ri8FbOIsIbPbLL9apfJWT9HBGLqfvXBx6egnpbHvEm3cSSNMiqfE/VHP59F9GlblYEaneAJWlF6o
LH2tftVnSAtbA64u49xo2W8aoFY339zmlU8H6uFSAY/vRUD5yrS8GdyZNygPMU7Q10CdXB2Rh4cU
NAyJz73JaM9Y/Gy9X4tLjS4AZtrJM8VbliuPK7GSk7teOW7jzW15EO7DREuE4cR11r2slenDmsCd
AD+eZSBOTvFcXy6G31npnvwPA6aLfIrLhpGSN8HUd1O4CVfacGqV1R8c2Oi9+UPEJF/0UvNLeGCF
cbMIAiRE/9DF30ANEViOr/2esEm/0LKDSmjjwiGX2drNlIAJSzSo48plYjSHVYkNIJ6GeWnT+xBm
9xbN8amHnOmNMzDcebqwlek6WTpk98lhTNPXvNvN+TfCenQvV7bEmoIpeRpo2j6Nm9ulUg/uKFgY
r40BaBVc3OHIKDO7jblsQqma6/CBbzrtKaODRMfBb6abYjht2a3VOO6ooCscHm5yTGR9MeYq9RMk
AjPq7uhW+bZ6E1XQOm09KLruJrZGpNe59Fpz2fd6ZW5QbemJpXyZoY8TWb3cxjUCplEpoF4j6nPW
HfRI158V8jEn5a43+ZFXWKrUe4OvccA0VvWnqvwwSMgMWJ8vl+xJ6ct9TAxEb8NJGL8gIMaaQpRT
ZkJNzaj52kV77AnZHSO6yDCHywVo93p0hxEzQnWGjo6foK+vreWSbJWfmT1f9W4RVB0A+KHeRwTr
mPkLQcjBKKegd8pzKnvPqM4L0vJ2ClptCKT5bZHFYxe7hxiga8Foy1TGmz5rGrwhkIckNB0VO18K
N+J7oq47Qy2+DJq8xxAAB2/0xtUJlmW4cpeHGnC6kZq3PfBaDOjHwhCHSZ8ul1p5cwvzBYHDW9Y9
u+uhp8kTDSvM/O5o1E92Z59GqOVldd2Z9r3UadXNbuKVCo+hNR6cPLqNxvJnEpvcFUiQiPRVladc
spmZV3IdkeBq3Zvb1SdUcNwMMugThYA0EMazAA+MDfzkLNkLm+EX1+ElEab+s3eVHyqSYy91RhdK
CstElIa0Ks+aKELZxUEWlzcINUJldm5nKdpdaa6QQ3MFy9M038PsfnHNfA3iNrevxaJT4q3OMakB
Vi6YCYLFEfFuToprZqV1oI7dI6R6HzD3paIUB4XGWFW9rE2YmuZzHlWHNmJ40OqEwbyp0QJzr1wD
ErO9uUleVae9Soh50ii06cytqZcX4L1SAkl8JTLW60Ka8x3r6BSo9nKhVrzWTP2+T4oTOjX0dVs7
a4Xd3teJuEgNxeBg6hr7dnmUYO1XQxsZ/9gUDWXrjbVxn6OHsFeGV8YAtt0h0cBTov4ek4VXAsC9
Lfvqum3yPYFFKHRn5+QUtJCtuFkPUQdAvVaFtVsTXk3gQhnlZPo11/ozIUyhrKNrZyToRuQXTm0s
D2apfOmK5YbJ/TmzzSu16v3IOEsRQxgf0x8kL91xVjQo+qwfXQRUCYK1Q6c8Sw7uonHGKpzs1Bnl
HJTmfDNKU7zog0uX00oc0pNMwmT6RZI90mXtzgJQZi+8TYaILnCQd1dpi1a3HOPea4ziwjaj9hAN
C+kCDd2Gq6E10su03PTwrgydVLc8RRfjUXNI6lIa/ZHkivKYRYp1dChb70VnysDuZpxkQrmMyFN5
HiR0Dsua0ycKqmln0uK/5QHJkODF6QUA5fkck6YexL1RH6wClXnlNG1YxAL1IwtsQARvxK6Y5fBw
1ku7c3ftykFtIZFKyGQfE1PLsvZmKhN5EKDFPZkq+X1MlzPsOCuHcdLUqCmbAvL092aIUXmKg96K
erdod4Q06BcRAMRA6xoZdqxYN+Tz8NqMrlVddbpBLlQyjK/YWdFOFcaiHjGgk+eKmIf1Vquu7MmB
3rmO7TV0FWT/1oMwZ+LIM6xTBJwSbkDNvG1/sfbVqBQlSBwtcCe9POXNMO8LJ+BHbjgbtZG3zHl+
HOzKCC1J4Z8s+cswJ8rOnGiV2W7ypYgLb4FZGs+NPBLrcp/mS3Vp2Fn+NtBA9hoxZaeIZrVXl6bj
M6pogoVQAc9oqf9lWqj7idiQHb87ZYGlvZZZ1mITUHlg8dbsRN3fmIYYQ7MqIt8AkxSaTTlA0N7+
NgRu5D105XVVad90mJ17k2BM5KrJgRjjB2Yf16biTL5em+2FVCgU7Cckc+6eIBnd77J59UW9vGpZ
I1klZlhgpCD4Su8sh5K6a08GWeSL9nKZ9wrRQ+n6Mx5SNaA/rviF1X1Zq+r7aMW30B6UkLxxVgOt
uMRK/ain/bGPl8ukVG9XYe90vToMpnzQujJQN5tUtL7Ndv61JjGXuKR9x8+epsUe2/reciS+pV1k
XDDXYTy/1UzmKe3NvZt3fsJJJlMn5C2RP/XJaS2dlDaD3BfRJjZpL2szP7lzeR270i+ma5wsB1xY
V3XT7CPdCgnegiNO4Ub4RyhyXg0Uwlf89lQQ9xhT3FNTVPYL8PPxvI5rDJk94flPlJFzrBDS77EF
rQTq0WADoYi8fMUNdoTv6+zzWJt3XTXOwZDUQoctZFRpOLQrTKp1covQWPsGJHc/mofYZlAE7zLN
OGqr7qltcBdtxOPXXFBAJkpUn5nw5GAcBmVfN2tyi4qVnRHZS7HrR5QgBP4qeysu3J1WGuzO42CG
eq+hQl/ZmCq3Xc8jcQ13auJmezmt5kEmuXoxdnX2lUNce1fXfU1K5UqV1BM3c09YAMlOOgprj7A6
3QByPo/XpkauRduYyiEr5vZLZyA2MzBf5Z4yEtC2iKo6NEqzPGT4F8nPMuWpNwbzZ6kCWauHabh1
FfHNJPiGaq7FxuoM6IbmuKaeKTlYXmV0A3bSqdIHutHKUeere2Oi2LeABu0gGyGa46ttDsQScboV
I47QSBtY+RI9sKbZxPkwlacu1dg97FZfdqwfun6gmXmYC4DKo5s+a30/Gww3FfOLWmipv45qEvS2
zG6Ip6PdQEuIjC6LCDAvw0f7aI3SPRqiWrmpG22siyhT6IP4atkLAsjJN1wzV/+iZ2X0XOp9cdL1
CfpkWa6Uiqgov600OTzRqoSdGHYv95Ndysu5Etkz3SznOKsmkzxtKmltVSjbv68EhRzmEda7SIav
pjUoLIi6CGwhjUutdu5S19ybdDhB1uOXsZxd22kBpI9TG49bINNc7vklBdYWcYmo68rp5idj830u
05VGG5NHaZznM+V7H9BnYeS1CMIF8+irbky7At0uDYnqIlXUCzdhB1wcjK+yfiAQ7FEnzjobSGA1
Zpan+oF99aT3TqiQ7RTMDDdDGjgvQqpkdgt1R2OqCVulXsMp6280Uon8FoCabRJ15LJegiSILgut
vmzU5OgyCRFrTTtoakLXip/qfEYlFl33iMAoAJX+WNdJcgJZ6nq5huMOL07sl7HxZZ0ULZSjxo9v
dz5Jwa/ubI3sAwycrCVNT9liNA+a1pIIT0vtYS1S6cPNcz0LQoFvZKq2I2yhC5qse1yL1b3L8xxd
LO4/fyisE0aOQKZ2vIsiZIgt0bNek/Pgb5FqHiqhJpwbcYptY6c17t2ifq1TOtHNgBOh20d0UNhR
Qht5nVFV/DLZrHguAU5SzPuZ9BLkLkMwanJn1ozYWxS5MZ1ro+zjK1cdvxP9uWWeDRWBiEq3K5jo
+aqpYEKrB/wzoBWIGLURzZyVVY7BTCIR0qVcBpI6lH1ClKi64xNoiKtY9GjIFXnTJJPqpbbp7AsX
YXTaJ/tGdKTcGYz76QQx46/6OSzGktlwgcRvx+5gX+ajSX2lxenBTHX9i9KxJPSJxQBazXtrZ5SK
eVXQmArJ7G2vE4IbQ5IoUoY9sXPmKMdLQDDSf3J2JstxY1uW/ZWymuMZeuCaZeXAHYC3pDt7ShMY
JZHo+x5fXwsRL61EF4vMyEGESSaJcAcubnPO3mtnngrW3CvkVN+S5RbiP0zzh1GShKsDwjqn4KzX
LWmkTxp8wI0p1/WmpRcjrcZ5FE8V6NWzSRHzIUZSeWcZnboFqtN6GBpx3dqpMJ5UAxFI2FfxVZpL
4i5PpXCNqlZfwiPp+8nxUO1wxWRPQznV9wvq8WW00vZHz/5i386dtJcRGjZeVyntA5Gw3alL8ngv
ETn4nVAK8h/7pO83el5TlTVEJq7FYLbPraH6dwnpULdKhx9r1VPwnFekOGX3nTZp32dTDxMHholC
x12tfEcT5bjtYpL5VDW37g3ALJ6dJ+N1YpQy7rKII5jFwDStTLnz1WrR/dXSVU700y6rrerapzcA
KtosmerjVGvRcsyVeWTSnw+kmnJqs406f2oT1knFmKZ1L9f6HbzO8JmgIhSMGomvT50wWtVDwqkS
YZeOuzqI8UdnpARLRkyLG7HSGER1i7O7Vm9HhewvzrGd4aj5lHBrehZmuxFrqrXhYxpj+anMPDgL
tQ/fOuQkyqoJdDLx/GLuGFpWiPLVqMj19VXFmzuLk6ElldMBUgtrgkhs5CY93ZQidyE0a/h48mPI
qI3EuFMWPk8z07Wm8QUwf1jprXmfSfWZdbZZgT+tabiBO+n0OznD1kyWlJP6Q7RVRokKbiWFhLLO
yi+RYajSat+pEi1aUy/OXqcuaq/7NN5Ffta7OQd0tzNA0/sSmTMieS58Nd2oVugNQndjjTnbSqKb
2GjwiNoD267kW16MBkdz9bnOsutykbp0sJjubR2WpWwgNO7zmkhUC5ltmc/9IUVHm4VvM7USyAlE
jMpPXQjeokvdQVe6ldoslgF1RgHp+06bantCEOm7DXjHs3Q4Fmrq9eTh4NqOVlqZOZxGl/PjjW0l
MIrogmxNvxMOlB9zfsDfv5pSqg3Uk2yiwYouvJejluKAVhQOO9SdbBVbo64JDkVowoFPKa/U8rVV
T3PBTosOySqNs2uqHhYVdNOgKQczURqoZFgVkWi2I8QhqjxNrVLeIZpQjRy8xkruxZn1Wo5R+pBn
0lUzDrVrLfBtkfn6VlEbdtkq56kkLk+cpHbcyl8SZBAATL7kBg3G+WB8Ab1xZpJjjge8xrf9RSql
K5fPvkTqG/gbisH9sEa1FKzaajmUxQRV2mlibIix5eNTuWZhkh5psLiIUTiTivLQ1XN3kBNT8RaR
c+Obwq3tYHTIMu1J3qRIaPg8u5rupX3UUi+I42+VqZyCpPwphWJwYJLhoZSSCR4WRLcsL3QiPKjD
1GmeuHWRdV4YUkSpphL2apFVRCsBEMzUorkJyDNkyreZWjLiRZt7NCFHv7PZVSbFYx1UjijtF0DU
dA/yPNoocnLVJ1vRUZWgH7dSE3SctbwKgUmGsbgKfFmDO9dC2I5pipY+CuxGKym3iIlQaPmIst68
Zs4e3CBvDjrCHGQHhXDzxUxNpXeNA/coUwdySUCLX4I5ZhCaVfE0F+ObMrSGNy8HT7lOY5dO3DVd
or0gYJpixktKM+yoB+axayT8hyC0T10OH2KEYHFKmtraDAXS4XA6FOQNdhF5JzC/3khOZZGxxBXW
1gbL052oy+JRG2bCrVLqt7TQB24DKT1jH9crOSzpHKSjcZSoON1pGvcmAKe+brFE1Mm8IdvlJsvZ
0mu9+jhx1qa3L641NeB+5dksU5IBnACf0st68uWK4AGRRroROU4/E1YxsUjhriFVxEYT49bheFbS
zLjPKC9GNtaZICMiWE9Da1MUleWpxRRvUFKkBF4X9o0UEiY2BGd11vd8kkfWxKtF8JRZ9osgGXob
TCpTYcza6AcRxEo6igpiybHMZdeQ4Kf5BI1g/ge0n0Qb+meIkPO2cicdkzg7ngqL5XcWK4W9PTAc
SkHHLlEooqoy+cryVJ/7SClPbA2ulLY5mMt70Q86CpQhvkmEZEGpC16VPkxcZEo/yZ1UV/Tm7bsx
nXntk+JG0momyZo03oBYhhu0hwl7j6JbIgl7G0XbrO5LozSOuMyDUyGp0bZRRORFA2o94s2AqC5W
acqYqYkkLCrNRzRum2FCwKtaZXlm4dngGBVbhZ7wqTXo1+bMwZYRnxQzu7MNeuO99qsv579WJZ6I
P1WkJBIDB4wzcfK4ejCsMdkGOjPq1HoyXagMcgk0hkfN/B7BKT0Fo6ydwm5HSLVjqTc9MI5UfpGo
w93ZhUEIu0kik1LPGLRrRb+jf5xs7Hbu73OfqK3ZHrtTnGsSvulkV6P3uDLCjvz52P7W2RUbw4i8
V0pilNmZeGmJcWQa0gCGMpoO0B98U1rPsUw0oQA/sOrUMDmEpe/k8qlXjXEfS3hKa0I0bat31V6i
UFqRIlzoiGd5IWJTwxotTSkbFYqyeAwS4e9kRbqCaLDqCS0qIW2o0cOSKgHGE01DLcWuYbQEW3Eg
puz6hKS/uQobgCZ6ZuHaIFxoyTzc1My5SYwgxNftaq1y2tdwpZP0N5Ym/YrnpGrzFUpu45AvWeJ+
1OnbXBchFQO2XUXbNETlZWBS+ol1MIbOIFXOWCQVgjJQPkk5Q2NQyeOjyC0Ze/qWdCSwaXtNm/1U
A+uQVPlxNANtl3TJcz0F8qHvzHqfJMMuy4JyG8uZtep84uFXWZk69CwgZHeN8mrLabsZ1O6YLred
Zn3AObra91Hauso0ub2qcS/rHwKOA+Zdn75kbgzHwWaQR761p01Te5mt945GmsI+U5qfHY67+9g3
X8McQG6g7zsqyEOYSx5BlaxIgRhIN+tYJPNWVpwxyZoflW28JCW59InotfvSHu4ZBucuIyyq1IJX
dj/qsRTtXhtM4zDi6Q76OFvLASVggTTDxdsCpnL0iSpOkCzH5C120rALSi1fqzMHyCLTrpJ4PIPC
OZlB8CR1xJpmerYx5iDeVLG6z4LF712xF0gzMljjYa9nJolBKrpd0iwzMq45yo7w7PTUcLMs3ifN
IFZafBV2eyvbWsl9nlzRTT1xTEWdZnk08E3WfjP1LMLk8QOtc0uyVlWNei/j9EvN0MNSeaXL4anX
lZtOop4Z1ghDaiAWsiFOmmWOq3kYR0+krxKMooyBD1RZoo1NlCdxfltNbs9jG98ZbRbs0PedFLL2
6qGYMI1P111C26iSf/lmxEwfRQgWozZYx/yFk9UFwyox2wxaPNlzqTYR4/pdruU3ttpbS7IX2TFy
nMm+E1V8zKfo1Prdr1yPtKPd6AKxaVa6amAMp0kKDohaQYdZ81MbGNiDyoKF+zqT0hsRtCtKheto
FntJm7Z5q8cgkZqNCaZ8EI1wuP3RWhnyVVNNN70tn7Dygk55qNBh9DlR1NmwyZLGdow0cLO6ueOx
AhGhkeT3bJIaX5ynZHmB8Tj2hGcGEFFOejEfuglXLE8zCCiIEUYerCwftWmIigEHJvG4KgXgtNgF
hniyWDZXsMevrVpGanA2l/q8Ij11RkQ23hSfYE6gQdB4+bu4mE/4iy100IXvJJ1l7KipPGM0vCl6
vss4ChR4NKOCTTVLCJBh7meG+EZU6gpUkDNoCT3P7lePtMyqZKc2vNS8FgJwvhkukXNXlQ/kCmNZ
yqmxhCyWKt9SFbNXZv4YQv97wNpmloM75wgklPupvjJz6Uofuz394LUtS9sOJREMi0Ph2xVLcRyz
BYzWGchHt6bWdodPq93ohWo7YVVRfjM5KqfyfCdo7N5XKETuSmsCskjo2L1WDFDTGiPw+xUFq+LA
YXmvEzvCUQ3yYdBxvsN/MzjYc25izh9UqPXGUSv0x8os7UipDvDG2q8CTtZaoXmLpGkm+L0IWbgh
wK7iqkaSD9hC1SdUO7EN05FDUNnloG+z2BF9d0I6zY5KngT7wBQETSHdJF29l9Lgpl4gIrZ+CqU0
2ddhtgGdTeiuaA+qaod7oUuDR8LIE2GJp6mGOhDAXSrT0XIp31mrgELSOm7SnvszHghgtx5Imn6T
ZUqqE4p8pNRcAKrMncUMiHq5pciVp/oGS195kNR2G+upU/TzbaaqyJ+z7KYnX/kmbEMaaELiO5UR
mylVSEdoBl6WtKe5UjEEx+xxZgRjP1vUyrJxmxf+tsv6tYHAnH05HeG08NRG3ehTfmvX5UptBee5
Xw0p02zrt62dMLMwde2iOPbQxGwAaXgR5bYqqOhym55ArFOAYMhLnImIvpR+bRWHNi+dUL83k+ak
MZ0HYXUdwbsDa7WytKFcnpr+DR144yKn0tdtl6jIV+G4oBPhLDPgY8Nc1PHtgAZ5kXkfBtM6qR/1
dPJQZ16T4O4F9S4mRXY8Egux0YOfgmM4QehAkFhISGxkiV0Z6RtGflZbcLCJcJHHP5vt6Gntz1D3
ZK18RoT34k/SWR4WbYHmBH24nglKL2Fe1u0xTVSySl9IlVuXHDdjpuGq9cg3dFuSxXBlrlLzW5aR
/UMsK+kcAvthtEcU45QWDouKvPX7EocVXXwqd4kOZ9DsUnk32xy1V35pyrdxagV3ddBUZyQ4XJgs
ix3sIrFByqGuVa2OfgBj1Tc5iCJaNcxD67oBfUSnHhdCRWmB/iMZCofE9vVFS8BXheh7VZZds/e1
fNi0vVGS5Zzrj3mkcngbG6b6GGWqI2odP21YngisVL4ZFm+wAcyHwm0avDW6FezkhCk61uXiqVNa
tNCQ/7AUx3Z5S7yMuZ7T+JQGQHWSKF5c17o97QGMZfz45ow/M7kf2dTjg04dTWlo5BnPlfC3Vlbc
xbX0YLWIgCilfsNe4paEETtWyiRK0uZNI+s2i9UjDfNiU0y4Jfwh91cZx4Q8ktakmOBJYDjvCV6r
nMRPf6qxeaZZ9wjOeaeG4RtmCI4YpLy2IO5bsurYsty2tr0XPnXdcjROAs8/PUntBG+FShOyLCzj
vEv+M7N85ABzoSasOYhMVr1BGxDN/biqZN6WAe0jXQxdLQb4BO3NNOBlsYvsXA/tdhbadZDqJ+Lr
v0uqcasN0j7WWtJJ601sINsH15DwKGdpGyTxOSVUin1hcDfK8T7T2med1ZV07ZkVXA8Ru6WSR310
WAk9vKtG7ZzJZJpKVKULTVsPI/3GjjaNklz5fiFTJex+GMlbrXTSWmZzv+aUipKEEq9Grj0sR+ut
RVvJ7WRpC9CtWUqJMI1fTCOb07Q3VqEUXutad2O3iLz92d9oY/K9E0lMrHn52vnhD00u2F6b0R6r
b04MlrQlwLRdDSEuc0nZaHrlWXOwFyZtHyDNdLSDQ+yLRzaG15oixewQovMoA2kKp2tAvKvJh1xG
ePQx1lhOC83m7asDagTLnKxkDtJ6xx+maZWjkd0ScA2Yyk+ey9na2GG/V/RxaShC2MyFI8MX3pQG
Rxa//T6VGRiwhrUfKJccmtK6IkjX7P3bjhQHOVW/5/q0YOFObR57AbUKDB9vqi7JXqCK+yUgeWgq
ryW5GSe97Ojw4+zc1rbWlE9em42aC4JRkMims1yn+jVQs3WbaeCEmp0ZZzXR3sELJkJ7JZvSdwXA
DmVG5S1WMI3l8V9db4rIdncOR+WEjPValYOTNPiO2bTPqtSc8r72JGu6tcQP0Xl4o69pF5Lk3iYu
EYARBxjhpIOxbjn7JHK/hUrwatAOVZDEK7yTch+sVYzhknJF8NRKbyixZOoOF/saFfjt1N3Z1g7R
/BZvyc2Y3amJ5LStuUgBjIA2mVGjWq85tvnJDibRoYI14YaDSgp0CP0rzqMFj5K6leKf4qjgJKRQ
tZrngjYSJ1sqymxu5bZBolxZm9gSNfk2nNxFCnw4RlEfZOYvac6OSD/ujC5ypVnJVkXXa6Daopu2
0WjIxBNRB9TNSQiP10rQPqfltEda+iuo2z1UiFtaa44V21fUOPYcVyf6YfQ1OV+uCrMu1gF0pw1G
JMfKiw0chg1IU5teUK04cQvKYwkFQBzflww5OpBsw4iyAXja2fIvPe5W6NYfqjL74VvZYRL9a5dW
vyTJ38idHzgmMoK12tU/Wzu+kQzCs1lbb4EcsiqYu6gcUFoFRxE3tKEwGHUxHb032La9q1uvhI4/
1GNyjUdvqXhl6nWdVse2bU/hMMvrjKT0shfZWhTMox0pTCSCE7M0InEp4/SZTe5OruqXtAufh8bX
6ENYh3FQHqe+estp5JJSn0mUv6V7mVdboQC1mafX2WhAGhTMkoEKf9Q2XygfgwWI9M4FanFmLd6r
9nS2bRx45PwuqgwrVTya+gMKdYjxc5fMK5snakzqMc6zEyU7CyohIbViKI9ShnKJiGCA9sr0FnX0
rWp2qu1gd04q05lNm9IJpOBYNyV+XipmZCe2E60NTL1WRwWvmKSdXfUyQehcqVLGfQSaBSIolVu0
KYpXmuKk4JQ8+kkYrrlHOALNdF2o0o+5bRFEhfedZG2UqOcn9nHoaokdHqJw4vaVdMUCVSsYj8oh
p/EAQS4o1m0N9sXnXWV5wIyAtmdTm72+9tXozYjF3QSnxkljlbpdthFB/701O8fWj3lJC2aqudFh
HDlWX3/P6xHCJuREr9Qnf6WXSDJM4xFZv0OT1KDK0fTu1EvE0+fhi1THDwbC+EMOxMBJ1NT4oUny
mwm5dgiVl2HgnAWC9psaxccIJwfdiGBpSP1oG/VbIcPQonMat3BTeRdQE1XMcM+zQCYxpGyiNDU7
or5GyBDtiC0/87gOkkCKRkvpHKe6U4IRLVV6EimaB2yBqyk8dc2VCK/H9hH8qu6APN3FarkP5npb
Vf2tnablTi55tQzFvzdaE3FEhwhmIkS1EsPe1MZnI67APowqJupWvpvLCSZEdlDG/hob5T02sw2Y
Qs8Ka0+nIrYaMlPatBK7nED75hc3tYTWrRSzhzmVKNmOflYW3lbUpinJrfRQ3CjoGttgfArM9Hs1
h9qmHeK7Rkp+9ggOfetVY9vQ0OQdDI3+h7FX2400bMpkNxklagW6rkl6tbwWMXRDgIvAmjr6eqK7
jagHDG6iOxNIzkimyQHKFT+Kp01IDeG1McdH6j43OnlvD8kxtJCE2bL7EIq1cjKWDjtitCC5qUIz
vI8qYuVrmS+KJFXeq1MbveK6nrdZpwGJttLETcM+v5uRP75poc0Ko+LGSViJsgEYdpQZw+SoYK1p
tU7tE5bP4RoVLbp8W55QFHTxYZJaezfNlebZYd4cJ7ZAx8xIwh9+HtYs6ZxbNR8fkUI708t8ud5K
RA6sBnqiz4MZvBCOdVUb8YtV0UtS26Kh14JBaSVZqoscsDz24VxfpViqri1IaTul6R+hJGE28amC
upqUP1plYtAcVzttr6R2QEMz+VXDtmbOJcpc8mZFd8bOdMJcORVN+DRBZN3K5mMToTBVYNIth6iz
BezJkXLmNyAZ5X0Vm9JNJyh8ai8FGwvYCxYwFvkqLpNzlRjQEOGlUIDYUkeSNnSUMxfOnLaN+vZc
RdZtHdrR7WCWDjZM9FJqPu5rhNLOiN9nZaXddWEqz1HUHgr1Z9yB1u45gdCZwY8ztPTj42STTGjV
6VFha3u25auB+IF+OCpm4Fn0XALzXFj9lqb4qmJjZymv0kBvMZS2cSeRhlh91+IfiP6pIT/y3q6p
BwvEQvN3Keonr5Oo9gWNhEKkQUJjT/OLZi3mVySnhlmYZDkPJbtFa59YizEhvg7ixZxGE3cKEAyq
0VMt/HY5vVTMKoEzx42r46bALYgcSzoXxIXWTHxq5Ojqrsiyc7VYMuyoc7VU9p+Jcc88rWBjLSF2
JNTZGefiKcw3fRkdimi6iZdi0ogj1x0ku9lNjeCEO8pUnPu7tBNHv7fFKmhxxcx2NO5UoIFuAFHG
qTHWkZIbirMvS/YjlcHQ02bBvr/EmCcG2evzpQ+Abi0pE6SgpNo6mFNdJVn2LHVkriubpTUdTWuV
ppg6jPAqSGavH5Wnua0PTYs2Nzc20RQgVo7FL6EyRVJekb5ZCt7hCdPdVWxWlOalmejlYYO9Y5OA
YuVcTApKFI89+yyo0TnWZaRh/q9QpQPYonOVRH9VdeHRal+jRkaYo7NF0o1pXndj+sKSy6szoH4r
xud8LtwiR+Jqs6TTKk9WgyjKFVYyJ82Un1b8sy6h+FLquxos9v8dvzGQjK4MNtlpWbfrUoa84Kdp
zEQy2G6kleE1SroVczPeQsxPkt8VbiCC+6kNCteGafxKCi0+JOptDn7kPe3/qzqSH+lwh+tOTwcU
10aG0zltMj4Fbdq/zAX/yGZxKl/zu7Z+fW2vXsr/WP7pz4L+exSE7X/+x7vfXUU/a1RJb+3l33r3
j5r//OuPg9fCeWlf3v3GzduonW6613q6fW269O8L/Ptv/nf/8H+9/vVT7qfy9f/8759Fl7fLTwvY
k76zTGAp/f/bLLwoz/+AGvIv/jZZaMq/sMpamIcBGpIssLi3/w01lP8FGUsDhEG0E4RqHfvFv00W
loz/QsUxpquKtogJ+Ef/BTUU/wKCC84QMzhIazyv/8RkcemwkAk2paS70BNh34pLyJSmwSsTuRG6
6Eg72iipPezZ6IUPotDa3W935fy3Yf33jIWFfvG7jV2GqEfoBAAkbCMwZi4YHJCl0oTjY+Ti5tV/
YFBrTArfpu4MmWKhtJHoOs0z+uAVGsl/loYLtmW5OKQMg9usmCBV3puEZT1o45zgEhYCKTrkUoJU
UVSao/f0lsAnsNGDE77HV/glQveS0fHXpW0s5NildT7BhT8ZkSCwYDAcbqlF2DHAgrhTPUnAB8rh
msQ49gnmiIYekmq4mTJ0/gFC6Z1aJEv+2ICs4PPncMH0/fe9EGANwfmCE7CWD/ybYVqi25zQLQxd
JvD+mOoFvabYaLcMydnz56p4y4RK0Jstdw1qlSTxVCMRNzYlg+MXH2W57RdjwgIhqUIWZvihHX//
UWZfqTOOhWgrJym+inN6zWsOG2JnyiHNyo6e+lkaOKh7dIqLbyLt5rdWiwJzhZYeOb/FOfSIzkcW
TozoJP/qVi2gncvPR9w17BjzL/zCBYhnBO2EdhZRdWUP0a0u9yNVtkWpUNuGW+dhsyH8tj5oaZ17
qNwihyND80Wk/UfPiyi8v9Kq4Q4xWby/STboNwzFdgwmvh5PVVRCgJ7r9BrvhbQDL2o5kxHgUZ6C
OjkmYcIWbYSy8WKZiHE/f2B/zhcWoHDIRATEMHIu08ZxkXUCWnbi5k2s/gI2kXjosdtNi65y8/ml
LmE6vDa/X8q4+NalH/oB1dLEVeUKt8CEfHJfSb7/nTVsOuNGtb7gKXwwFpe7y1RtAkW3LulskSJg
P5dN7GohYuBGq/KDrufaF7Pg8rZfjCheFB2wk6YxI12GpuZGpkpyKzOiBjrJbaJh/pgNjkqULla4
cV+sRLe+eGrKB4+Ni4qlPswUBP/o/QiKpUmKgNPErpmlmddlyXSOGybDLJXa79iWQ88oR1qDuiw4
+RPTsh4CXibOmNaZLBl1o8BWZB+Pyuxh7kfK6Z8/6z8/HxMAUQiEDikaxsMLcBLzFGBX7KpuU7RU
XqrSZi8eDZRndP+LS/05rBagIhOfxkJAyNvFjAP6sB3qQl+esgGCH488lXhLvg+qtHdmywq+gFR+
9NUAT4HyEhbf0Vj+/LfJNhsL7OmmIAZOp4OSV6aBjUoed2YpC/ef30WItfoC815u5MVd7JKaWbQI
UpeNJMKbmra7FoepNw6j9bellh0aG6jz3+P197X8D0qczJTN4rEkO5G3R1bs+6+V6I0VyWHF25kI
1KyZLk37okfDvRLo99fxUE6cXGA+XCvEMCBv0curQKKL5dM7fasypXtCkiA4jk3Dc9qotCOkdjRd
nfPv/vPb8ucbx9iXFZIf2QWoTF7vP6o1qIpAeZe4fqkU3tByclC6IPWY3gDULvLsNkfL9z+5KDcI
3KHMo2cD9/tjR3nmKwXSSjdqiIpZaVli3xi8VCQHzPkb/frwOtE06cfnV/1osJHQ9F9XvSRBV7Y6
Q9DuKMZCNzssGkJCqMytNI/2F6/Rn5MlN5X4MUYZ/ENNXIw12wTn6/M/VytinUVQ6FcxKPcvOLIf
TFzvL3NxGwc6yLViI1BIfNSIYYV3KdAQLysBXWVbQ9OxrqwC04uNa35JfwRUNY6kPlrgIPZymFQ3
0giRuIAaeqRiYp0/v+EfzSaAmFmoQAIaCFbfP+Yer+bUhwU6LDa3W62DGF22tnnXhaJ4GgbV335+
vT9gRMt7Zxrw0VF2w83TLgZzIZfg23IlcVHfWj9aXNyvU28tDc2xNUyMNGJ4bvswP+eDYdOu0btx
B/eUfnAqkhldAFFhLwOZTxRRI934inD60f0QTArLu0Mm+MJp/33YD4FgqIU9mepdO9xN8yBJgD0q
6ZHJNjnk5lT84+XUZhtrmSpTK3D2y309NDvNGqwxc+NAQZ+TKawfET6Xp9biV20sRkK8+lx8AYVa
xt37Vdwm/hvEqQ50nv8uxmUSKsowZW3mJgw6SgmT71Ygbj1Y6MXJUFCOzqqSrhUtGFdFYClfDIMP
3nMuz1nir2lNv9xEqNijsgYdqqvaeejADqtpSWL0RVHzVXTTR5fC+MyIUzQ4y5fUS6NgX5wS/uY2
VkEqStE3h7htLGrPQxt8Mal8MFMrmg7rlHGtgyZYJp3f1kpq/CZZDQlJDD7teTtXbC9JoazOnByo
BvqAhjvaWp+/Uh98QYOTLxR7A40h/tT3F+1RovvUtQI3rLvwtvEt30GaPR0QMtXe55daRv/FqIE/
yb0kc5fDqH4xWyRQEJUBC4Xrd7GGcQixB3mHnWOEIWh7Tjlwldpsh8P17Z9f2FguyL5nSeH4c7gO
PlO55KhmMD6nStg856EabrRFWwQzUYUhYicPy+73qyPUBzMCOwXoXBozl44H+P3tTXW91uEjBa6E
+vCUVsHbDMPU66aAtiA8avfzb/rR5bgaRQ1mA7byF7eYYzZnFF+RHNx0VAaVyXpK5rl8rMI8vSU8
W/3izn54PdgZskLyBNbUi511ZUqVpkqD5JRj2xxzFqtVo7O7DPrF403K4+df788RJHiOxPFwseV5
Lh/ntzcEIzNylK4P3Rmk2HL6bfdtQqd1TuVuI4X1OUEbm4dG9cVt/Yvq9n7ocmHiHqA7qyDXLwGq
EazFsRNy6IKcg+piphnyKLSm48aKR3FTaHAQ3THgrYYqioqaVDuyCg8lcsKdFbMFXDeGTMVZHoNu
VWOk/5UWPojyQYvFo4UR49QFSzuINMeBBljQ0tgPq1ympZwY8nlCtQeMAzak5ESBJn9XyOvEOBtO
lIZLge/x8/v8wcYDfbYJ5NdYUijIont/o2u9w4I8o/OsWrS7aTmWrmLpJeKiMXYSG8t9P1PaxXac
Ov0iEwJVAgwUupqnwldaS0k2HZYWiyup0lcp1x9UBPhsjHGiUNBhENj+/tOp0RBHgwgjFzepum6N
Wb0FEi1jnFOMrayE9HRUM0ZiD/9MHYZuM3WjhMANJf/n9+nPyVOY1PMoJqFlJtX9YvhnmjKBDDJI
Z1Ygy4NYydctFrhd1uOB/PxSHz0SU12qoXxlAvMu91qNaFHM90rgNjRJm5UyafUeOotFPHRkKIjn
WzqmzSIhqTBS/pSkEF/cMA62Y5qzvTertqKZmdFisAzLg8PwZUbqn+sXBV6qqRbkR0Bo1kWFs8cL
H5ZtELr0xFSSztWEzm5UH1Ha264qBeEKo/FXe4EPL7rcFXbjwCm1i4sGhBiiGvQDtxt5NymZleGW
sG5kNvWcJ8/opimr4n/84sn/eQBYitn/77IX87opycOIUYJJjr7OjvjNhTKL/uXzh/7Rl0PCyd5O
YcXkoPZ+oAfIqeAEMu1EhWbujBlnWJcMvWv7oUF7B8TKOMK++vyiyjJqLyY7hrOmCotQCd6wy9dr
DudUKfTQJRUKO2seJGst6FLHNKT5VqBU9+xla58QiYYkjBBwKhrWV8N9eW5/fgjK85pFi4Awk/df
XZQ+B5flQxRRpp10fQy2FmaOazNt2xsebf9k1cSDGsw0uxYdxK5IjeI4JLlEp11Vrwxjypsv7syf
217BogMTig03OTSXq6ticsKsLQpHbMRLtxnrHNGANXjRaFtoT8r22MZZtmkjOlYdZVnniwejfnBP
CBdYQp1YBKldv78nnTIGveRz/casGq/ngO1lOCGPgqDh9Syp46FAdyevAyWNfzQQ46+QYFu1M/uh
ToGh1L5Yjj+a/ojyZJ+hwdCiov7+84C4rPqqJmIG5Ma0VYDieGNgP9oB9ujPv/qHd16Y9GqoTEIZ
vxgNnPAybZJHXoQkMbZTrevfeippm1JMzYjJBP8pnnttCyIxvPb7Uf32+fU/2HjQJSJGVYWyRAT9
5TfVsAAhLWZq06n+TZX/Ciq5ux/rodvSu413Knr/9VCDdvr8wh/NM4Yq0ztZEMQced7f4mwORwue
CheWy0XlI9IDdm39i5G13L7Ll41eHEzbpUtHXtj7q5gF7SpbaTCLLh6uSIYPEDZG7YjCCu61GnHM
59/qo3kNED0bYmIdMOQvf/7bPk6am0WDxPXmSJ32xlxjpc/9CpJZCRDygb1N6skZ6dNfDKOPrmty
FzVTNgzKzxd3E8TNLMehFGGJmqJNr1rwVyb5ZA7RmyZFyrYytbfPv+lHA4dVQrc5PfJlL4PVQwk1
e8CW3611OXLEDNw1CSerwy6vmE+IanuaXKk4N1n95Uvz0etpLhtmaqKabVyux5GFEdsSSQQhLc+c
Lis0pyjqcEvQj/7FTPDRAPr9UhfLIR3iMeu7DKnigoL6v5yd147cxraGn4gAc7jtZvf0jEbBtmRb
viEkWWZOxcynP19pAwdDTqEJ6WIbGxhA1VWssMIffFc4ZymBCyao6q8dJsAHG1b5IUllgoDqE+3l
/Yf0+YiBgaxdVBAHixVx8wbNSZAIEH/SHCFbfLynh/vfUrWeDCVvIPI5Co3bXWt3XTdB/k8vK+x1
id5LzzF2YFdy9Olgo6qOPdcqdyoeRQZqcNuhchj1AWETjUFKbKgN0Jlcmji73J/QzgBXtkJp9sBQ
JWzjcqMOsBumhydns4RoO6TiaTFFdKVzLTFOadvcQCw9jzp6eIYHvN2zQRgGbdP/hxDM8GCiU3oj
CISDMsIKzjWD/hRCAaFtldPFM53m4ApWfXL6gHTqPdOgjr0L9Dz07jHGaLPLCjkMNR+4bo1wLEDI
qX9G1HAF6OlafxyskCIWAhpgSmsdXHbsfYK7zF6NjaBILyW0tGeQXH9Zfbr+uUDYPmsLO9wY2uIm
DOA7/to/jq45HTSJFfOmVQ1owLaAPNAI3X4jreuLGCup5GKm1XCx9XkN7Vmkt8DSbDSIvBRNo3o+
WGxVikWRxqTCBlgB2rL8VS9u6A6ppTgRZBvN6IuHBPZHHY5eAltjrVBKKcZcgtdKCLr9+E4zKqkj
06bZNaVVax0cBsW547c4AYYpSHG+ynwG2yxnVFLiS+XG+tXm7n7vjbEVWgitH7Sr5IbfPYT0qLB/
ARWK4+++rh/HhRn80Ls1+hw33xI16M9W6ZYGehC68VDFSf49s7zuIYkhj52nSojH+ztO9bkpAfLh
CPHwd9vfbFgJ9PNQJxdaT/abaqitRzxE0kdIJf+1aOwB+B6H6/0xFbc3VTGmTaJvmq8gGsZMegyM
kW4N+roPVhaPj1o6+I8w9Irb0OTJn/fHUzyKAa+/DieTlxH5/u3m8mY7aioHaYEU/MIlrtPq6vYI
CkDy+jYgzfOco9p78GIoNhFvBQeIspgL2GK3oVHNnrO5opXCY4yOsj05D4Wlp1drdvLf7k/v1XKS
sOg8+HS4Hc8kjdpOr6XPtpLFo0ysAR4nQ+twi+K2rGwNsatIbw+m9vqwslV5mAwCxABE4D58g15t
lm0BSyGxBzgWxuRcIg2q/qnR8xYpN2N57DEuu8B9Nq75UNUfIWYBCoWndXB+FFOnkW3qPI+2ScNx
d1l1yKGPek+VqtaRdbT1rrqg/gY5y69Feb2/zK/eSDlrvAkDHmNKQf7upGQtt1aMOF2IER+geHj3
i3teGlDuB/ePclLgl34MhHWd/PuLuzBGe4akrNfCLIcntsQwRbXKwcvAALGYwMI935/Y62eZDIet
yibF9sSj3LgdsNYN1NqlWoo9iObBEX4TCjxn34KMS763HR3czMzsN7M+z5/BjfXvbZwFPpd641zj
bgRAXgUoT8UpHNDWrz63lSee81qrv4+jGA42+6uzLH8rARHtcDpB5v6+CmLk0qW0ERz7uXoyNSv5
uo768NnI43g9NyixfK6XqrlA0jyyjH91pOXQFhaR8rYmSTK3y+SULU5B+IyEqJMuj2PWmh+RHXau
IsiO3kPFXgNtSESGvL5Pf2+3BZBdzt0JcUs6qUv8NBT4YFBlT/+8/+FVo9DN+tHL82TGsJ3QGk01
iJtMC/3IrB9JFoY3Q9Mc9eYVo9BkogGDvjQHKJBv4IvtnBmRVVNgxqe2tK03LcZxJ3PES/en54LW
FVUrsnadl3s3lxTXBL4NrC3Y6P6tarXs6qMcdJB3KLYAqRX5cUB2znR2o2AZABXc7WXPKi0fgeFa
V4iJRQhU2Di4BV4NRTkc/KLscmCrTTa+XTa38fySmhCKosssLrNtpX/lyVpRhivjb/fXTv5TmyhE
6o5znnSqqBYts91Qkw36uYgnhhKZ8YS2R3QRuZMQkOO02CGH8R524Mdy6s3w/sCKOaJtToJDus+h
xjF8szUEtOM+AxYZYiefvi8qwPN2M/jocZj+QZyjGArPygCfOInjJa7fDtXEeuzHnYFiPvov56wf
EdZxyIzfDEGWL5f781IsKP09Gn9A93yHW2M72OiCeMe0B5EfDOJg22X+/EZEYHgwkOi8L0jJNn85
UE8lTjw+cuhUzZSyEVIlOkibV1iRHMpxUxpoeIne/yeNKFqWMWYifgQ+5een6TqcOa4qDLL3d/Fq
ZTBlMSIJs9l00efFWyGkSJf8bg/YdZyhCttobATVX3HUZJ/vj62apUuxEaCXZZCsyL+/uFVSZ8Qp
ZXQlwJ8EAGk372KNvQPLGS/N+0O9usBcnZSf1JXOPn35YBc+RgBPLWRkgxA5EONx1tfxadDc7mBC
r1592WICdmpRYbAtiKPbCfmzESNqaUk9sLJ6cgu86+bFqt6B1jJv8dy5B6++YgE9gn5QxEisSmvV
7XgOiAJRC+QhyhSKtpeAxKRbrt0gTjgH74xqaiDuQcnRJX6NlMun1Ex0bUDomFrzU1/D4kevBimC
2iRmD+2pH9Pb/W/2ykYNDBrZu2yeUify+f/b6SGjRW7HvRp6PeWg07jg63zCcc+41Es8/l4a7gTr
rFjWcGktX8A51NAUC1YDKXrE3gK3ti4utJNP93+XatUDtpDOebFodu6uoVETVsf8fR72pPpH54kf
Qyx1l4fFn9cPPz0WGAC57tSSTcbcLoFT29EyV0iNYe0M7qCG21NWJUq4Vmle7w+luPB+oP6ICEGV
4hK3HUokGEqXPVpuAhrwNZESaNzhRo1SCeKyiSXGP/1h/a0Lyvr7/ZEVC8rIvFrS/lzetduRB/wQ
G39hkmvWG6d2RPi7AfSLcP7YHu2pV8UZanA68TifjoQZ2fztWOhx4FEcS8m+EpBla3fGI4rl00OO
8OAj4ljldbHG6KG1AWOaHozpOLCrn3/HfNJmiYHgVsITZPsbshXvnKY3pGQ/sKdxneynojKM0KlG
++/7S6v6qMBnqNOR52H1vJtujMMd2ojYqJq2hy9PusBTpvuMwnSGYCre5eS2kLXsDOW9nw9+gNSC
voO+wjHZE2WE2QM0C4QfRmXzvVy9CX10RqbRsh6Uu1T7h1ieKitAIaCj8vJ/8Y60dtAu+Kj6BB6o
U67I2d3GvP7qTlNw8OVe34KgALB2JNah9+H6u6BgApgH3R/R+6wEQFhjeBo6k7AR5q/d534Zi4Px
Xs+M8WwPrAy5MV6K8vO+mNng1vnSSApvP3XfReQXt3FI38+tPT/c3yeqgSisgLIHwwGtZHfVokXu
OX3joDkOEuamx9yplRSIb72jh0Q5ErnXj8Ou02nYTqlaAgt+JHq0bmGgrpM66IG35SzrYtovTIo3
i5TfI1zEi3I7FFpv2YKQEVxZGIuP9Bpy4I3w2NMedYKfXz8CUvkg8B5TxNkOBSlL1kUbN7SiLAnz
zk7OaPt2gBlM9/LTQ0EqIBszCYZph+32RKO1lJ3Xwg2dln7CaRgi49aYVf0e3Z7p6/2xFPtdFt3o
6MtpAUnbTmuAloy0AqZbzej9DXR2fj/GBn4fmpQgBXJyuz/c6ygNdOgPX2YIbbLHsB2u8Co0wAyM
MgOvi/BrxxAk84r0ZwtOXPx8qv8hszhZu0kFpLALJWiX8gNNyxKbPz6T6B6jrK9vwAHpZdyflkyB
trnZdsDdtKDEIMRjsw+NHNkEw0ZYlyJHi7rYar9LJyu9dEHVHKylPLH7QYFAeLBzeFuhRm7XEipu
NAsEmsOhKt23mF7jsmovxc2fk/SKOkF1btfZe4SFZD+W1TL9eX/Oqp0DUZO6B6HE/4yyXt5cpIED
Qgm2G2rzKiU5cjQl7L68lnzVG5hf4wBcIz/aq+nirUq/g2oIQPvtdKd65ORZCwdQF87nLOo1FwX6
yXnyS78+qu4pBwsggrpwI2B17XZQS4KaWx2Tm6uCns4Uz4+4wCw3YJTZz7a92aycCY8emsv09N3F
XHkDJlMrXikTksWwjyxTBgxdqBe++J0HHOkjPOQOnh3Vx4N+Ix8e3h3KpdvF7GNt7PyME9IuXX6j
V9SHOHUjdTUL4zz2mf7ztyfZH1USGoqUZfZRru1zN5spk2z6srmOrteCfbS1x0Cvk9/u78vXhW+5
oJI4RQGY6sz+jqks/BBFykZxbS2Yz6MxFNDe8Tt/soE0v/OwQPw0CwIjHdjGbTZEf4FDj7gxGcbB
tFXXHZuHnwP4zSeo2C4z+WoejaPFtJslo2OLOF/tJdZBdKS6fRzOhMQ9krYEu5OhtV0CWmJ0EI6M
/ZCMKj9h9z7iQbWMVzdyxrBLK+/g6ZWP0P44UjqhckG0TWV/t4PsFh08J3LJ5Ru8GezMBKGOvNcV
ZWXt3C9oM8doyT8GCY4k9z+wau/KTMIDaQcqcd/zXUreRtFaTuj4SYmsdtWiFbVIt1C6zCN6FFQZ
84MxVR+SFJWmL7maywbbfkjMkzQ8NBYnBHEUXxcT7U+0ivUDVpbq1nk5yu7WiUBmpxjRUOLDzeCC
DeyIl2SwntN4PAL3qIaiPA+QgEDDpL+3ndBktbq/poZDmdwCC6ZHK14sAP6rxkkv97/Xa+gg6wWj
mayT+w1qity/L2LcdUYnz8ecJBRuMujhPEtrh9iJ/L+RqK+yxyxPzIdyMIICNyqqwZE7gdyYpFr5
/V+i+oo0wuDbS6EAQoTtD0kra6gNgxKqY0GZGPvew8PHX/+6P4rc+fuTIUNEmqfApAlNt6OIMori
QI/dsO4b0z4Voxu9gWaHHNXUTzg22G0yfEXuvqjwIYy6pxmR3fogApJjvPoNJEuQ+qHYo2C0/Q28
i0WTr7kbFgEG9FU/r1fXGycRArxqHrDRQajJrazy4JiojiY4of9JGoBH3i2wlTl1H/uUw+cZUS5B
Y+mMP09L5Wq0EDYzI7TK7y+2akSgaeCKdd5PICDbiVa1OacuUvVhVevuh07X9NNUc4/HSFBd+hTq
58GAqj0kYcWwyBwunx+b/cVm1rQxGkTauyFpbnZe7Lh+NwVz9M/9aamOpy9vGioZUMa83X3TFrHt
IYnjhoAarXNhx/5lLBDDxyU3+Hh/KNUKUrEMAK1DGSKO3a6gZSLKPE5c5G4Swch1NBMeroY3SwOC
X8zlcvAmGqZib74cUP79xQrWJlJnsM+csG/z8Q1+e0FoDXZ5dgcfH+UW+Wk7mPKrbnT+W5zv/vEn
4V7cIELnEKWlh/uzV/0a3mcK8SBpqEa6u9PqCg0/Ypdka22r9p8UlCxahKLBhybVnPJ7PSGvdElw
R4FylRulxi5Oy2dkKzQKEZWG0cmyIr53sMsU3x+LVyn/IGNQw96vEX5Nhj8T2y9QGy9zTy20F+7z
Mtfewe2s2M+bkXYHCBkrM3IFI6F8+Fcj8uphXjX3IFVRT4cQRbaDmdDutUGzb9Ut9InCSDjFzRYL
4SbmJWGH/crB9lIOBb7RhGRMFm3uTs7qVPU4DDrfs8r6U06X5anJ24+rhWz9/a2jODhc8LRWPJmq
kyZs9/GUBTXMeSoCnsC4r5jQGteBvd18H0s9y8myg/EUdzpwHFoc3HO01u3dlxoyzW+skptn8iDd
pJ1nnRej0m9J5reoP+Gf/clDd/aoyqecJswxnxILlIN97daYgt6bcYsP8XHCKcRykTs0DJLLfI3e
2cJZD06k4vmk3UjrXlZ0YObtPmDWLgK13pXUy8gmaiz4bDliQIiHE1Gd/WooH0S8+G+n1O7OCeon
B+Mrl/nF+HKDvbiesnHom5ULMZxse70h85lfusL0n3oBqN8CS352luyIRKCIpmnrwqogOqHtsI8Z
fD2eK3suMISru+aWeHgf5LUOnqANklsXdcWjZeTNGbEm8+D8q6ZLTEQcz1XDAyD//mK6S9aIwuNa
CSGHIxDtIS5hDal1TpdavFvzoUUJu/1p3BX9a8oWFMzof/Kxd9cbAI6cR5pDmvkUBkkWMPgpquyZ
i/RIwUR1H1AigTDCFjZJ57fzKxdRWONC3XN1YxjIo9OfF/R7riNdhIOlVJ2Ul0PtbrlldI3RKTwC
v5Wl9NvMuBVGZJyWxkbJjEDoev8Ces3+kjAAFsuWzylV0N0N5MWJ1lG7I72MIu17O7mY1uQiwIIo
ohoTrUnZnHWBEeA5W8bxTW1hY+rmSxqHY4YHjJba4q88dnB1G7L1DwSYvb/v/0LF48K2wvlcqoqA
YNmdZd9a2gL5BS+My2h4JjL+NsVt+3h/EMUX5lnhCf9RhaJmv/3Ctt4OjTcNHsrH8PuQWcwe5rxB
Iz/1jsjKr6UGKJS+HGuX9aZLPwdDhLqQuwhcgQOxekaoudXyzUyC7nvazr3xHtIAxrxg7PPP7tTZ
+BVhXIxxLLLK/smjveBdynnA7afRXPHTL63UIaIZRJ2aB3B/kXiBhtYuqJjQzbT+adLEfC4E8sLJ
1PoH2errj0t2wYsE5YmqDjH/dt1R5s51PytwF9Ec892UoTKKDGl/EAm9vhmpMhM1yGxfBiq78FRz
eytZtYxElSDt6s/46xKNUdfJi3mB9thUH7tpskKTjsPP4ohIn8jgCL9ozdJK3B0v0cNToZPn4KHN
S9AZZoM2kXRk74s8/Nk9zFA0y7j+ydpILrZrGbVRYWVF64ReUBVv8yTTb2s0lNjxaH/+wkhkFJKy
5MtBtyNJPPaM/gpfLcBvt3JR6oUtTVg7G9ZBKPb6aeHfJz4iZiBieUUk0OsaGHkR2aEXVdkt7tLP
3Gf91ZuzjIg/nzBMzY/YC6/v4M2Y9u6b4dSMpkfHmJOjjaHux3jguWZ7TvH2vqb5VB7MUXUIXsxx
vz1xbuwnejmMh57dZfXM9honVnBwqpWz4pWWlXbyzr063Sq81aoiB2j/OOGsGWDUhKuqe6rzdb5p
rh8/3N8kyvGo1cBtI66FYbfdJNNUuCOyTHaYID3+u7F0/tU30TFqUdgNY6c7qhsoDzltSWoyxJig
sbfjDX1ZpNRJ2Sm5X151p0OAKlnm93DMkQw3B/+saS4ehcLKDh4P1UwlfZOYiw7Yq8zEFV02dVlg
h07exzeRzeShWl/dxKyLR2PRPt9fWEUtDO4qLXOebG4UkqHtTFsxYiFoUQszEy16BG5TP0VOv+IZ
O6FM5RTDJULzEDuBRPvqW9XfRq4flf5UUwa0KgkzrlQ/293bvKSLMLyZ/LtBor51Mi/GWlFzHjsE
KB4XLT+C+bx+oJmzAQDMo6NOgrCb89AEOB60aJZgnYXnkA/nu3eb5SKi+sv95VVOjcGoBkn5oX2K
1BapO7QNtQyExZoLDs7VafQQ+hrcuXhTG2Z8sHsUvQZGI0/3qWwiLL2Pni1TzFONjAr3toRmxSOi
0aWbUUsdzJMZpM1jocXu2Vgm+z2CZ91DGST6GXvp4OABUd21vFR0jOFCAdCS99SLMN4EHNrTbXSI
qL2IFDTmPz2+XmMrAT4trO4b7B2tPxhWvZ9lcdcHyEUwuttMRT4UGIPjmTqIPqCQLDrz98mxisee
Msk3a9C0f50FnYUCzfwPphcND/OkjUdFOeUOA90gqXEoLuyZuG7aWfMaN9Qdg3y4lXWefMZg8I8Y
67/r/R2mHEmWF4Cu+bAZdjcVDFWqARHhSNn71u/RgrDzYGvd40qB42BtVUMR1MsTSrmRbvn2k7a6
Gy+azlDmYi+3FDkBFP/xeVvS4uilVg4lb19AogTqe1593Gh2N6XcShlZ2DmBWf33mudZGLlj+u3+
AsqNuK1MQ2GgXU3sAfAFqd/trIqi98WKRHsIV0p8MYeU98VOjqigiosAWR3QrsBBJUZpt3ZiNXpj
oCcfZlMiLu4gvM/+LMZnzTV/74d4OZiUYv2Qg5JIXghpVGx3w5nFNI+GZtthsTQQwnIX6zk4vl+0
ekC55f4CKseCBAKglyFfCUJBOJ3sskrZFvBA4Cyb3lPv2F+tYM0/3R9J8SrzHpO+kaBLZOLuU+HM
ioyaRyxVDI1lXwfHin/DUhObCSRnhYVGsZ8CWwy0J7i908HuV90sNvBsWZXlM9LM3W6UzsnNpluI
CSbdy65TZou3XdrboeZr/cciL5BU8DK8GGPupacqG9H8r9E4u78EqsWWh4JdhG4S/dXtj5jraPHF
TLTca3aPu4KZNli1QzIBhdB0B3eLatNKrdX/Vfeok24HozFtTnpUkurk+O/GGb2F0+RM/VUM45iH
ztpqyy9sppdDyi3w4tmYk2X0+6VzwsAe+8fOKOdLbyT++8hIj+QxlbsJhh9SuR656R6Xac21nhQt
6SL+14ipkm61DzM8JezGfE/D7tTNP0WzJ/7U3Mk4CLtUY6Nk4MsGkXywd9OkwzHVLRdGWJep8RwE
qKXEpoFbjCusC7XN6TLE5Zc0boqDT6raP2wenib6rFTXgt36rv06Up+1cUH19AcvxS9nLCz7oZ6X
9fLzWxViOdSwH5Rkd3cHVTaqJ6tLOdqt+38rL3c+lG7RPUB8cQ4mpdqntkFxnVA9QDh2l2Np1LZR
wKvdsORyDcdutD+Ms4DFuOhSccf7en9iqiALhAyNfnjetG73BZ4Z6HBWSISM30YJFj6ieUzaDAfS
yKy+BhRrPy6w9EKthnCWapPzW7nQOs7x5TzoqirKP7BvuQ5lyV9OfncdpMFoDq4gvsTwLz5pQlue
mxr4+iqMz02zNpTm3fRNa4v4sYoAdQZ6qbPJ3IYaZ45CWIzrsYGdwfn+CsmLYfemckXCRoCEBLhu
T0SLascZoonnGxu66QpIxAt1PbawpydmGGfIaUhQHklwKx7yzaC726opkD2MqPFKrs54rj2ze4hA
nh88A6q9JlE8Fs5ShJj7CmIZBVE6Takbpo355+Bhnbr24AQcPXs2Ir367f5CyuO4X0jqFbISzoCU
d7bHddHMCYqc4YZ6VBsnPY3Nk8B+9l1qjOUt1ptZOnboJyuh9jdFZfrh/vCq28Jx2ABghuB67MHA
TpCNHvgZUFkpEpZRl3anAT/fM07S1cOvDAUMAsg4ccs+X1hR+upsCdJtatzoEFOvLmT87fvMwIT2
/lDKTwirhIpT8IOXuV1UJ8qbEs1RetlTSkOnis337TAZIUJ9yEc12DPeH0+5ii/G221M5BubbkKh
HnN1Df9O2CdnUrj1EmDLcjCUcmp0zqXsEh3Hffbj+0s6dxT0whgRkDfUKYoZE9VG+mVX7fjWsdOf
lh5F64BiGkw8riEoM3LyLx5st6Rgl/SU/OF2e+dySM1TG2HUEmTRT1Opd0PJyb8Yqu0CrOzxPAuB
I7qn1BiGsGur8aCKrDpyFJjovlNFpioir5kXo3TdaAjcDL3Q0oJOyszj7pNHRvBUmLH+4CQEgEUT
4KCbrs0XM5i79eAbKn8AtzoYaFYWdsHuB0TR0iFu74YIifh44OYALqxxDL6Xta1hB8F5d61Ru2pa
XISGnx4JA6i2KxYcNMN4StHk2b0ptY0uMgGevOGGasFBqymnk5/41h/zmmbRwVOhnK1kGrHaqFns
wZFQR4vKiRjN7IwZH+ZpeL8irRkmPaJVbpqWSDViN+c1hvt2deajXo0qEKNTQKmbvhUFod2eoh1o
VNLKGQZiUmYnfao+D3qm/WE4UX81Jz5uPjb9WZRdd3DhKfMJKfdP5YvkydzXGGevG3QhfbUCY1i/
jfbcXynE1ze/HgNskWcmrdUCOyDXB5sK5YNqSnPUzVA9mtLkgC/NN3f3xCBL6yDGLzSXqWG9b4sI
fcwYw84jOxPVvUTLE81XKWoBvXS7p4sMrZBMB4/u6N1/dtEZ16TBmW0u7P5CpeKIc6+c1Y+HBHgk
vZr9Fq4KP4160JGdLbLzOtN5ctflqPSi2royAqDWBrGbYHA7KS3GUWseSHxbM56ts9aL5a0o0Lm8
LoihpVjY4fZ34aCjt0qKbOCs5hXzL6AZeZ7Bu9OkQQIISY/tz0AUGNsTg0obLq3x3zovDS5nU/Wk
1R7u0/HsYTQyNFfdr62TXRb1zWqG6AALr/q+L3/D/tLUszbNO9Cb6UKnWVsT8Wx0pXnLB6xMdQDx
t/tPquoDc0N5UNrgKb1iK7vDbLteTMnYruvpVju9eQswKfjj/iiqm5BSA1q+0GwYZ/dwTwlVSxqO
TjjhtvEt6lu7PPllMaanYIzGI1yL6irybVmLh2WDqtFuDY3B65cK39ZQszIByxSzu6cmxdjt7CcW
Nky9kUIrqNw+i089AtJHFVvlbIkbkCflMkDDcLuPbDGNhdYJSgvO5F+bsltuK5gl6AzzdJC3yIXb
h7VsS0knQhcDRNl2qHxa3GqldxOujl7GJyPvg7OnLVXYg+W8pCizhvlSHnEolKP+6Ayb9FdebZq2
QrSolJ3b3C3qx9rNP9awzh50RBneaBPygVXMSf35LUQRjkLwD4DJvv1d2ySjP4pjST0Pb0Wsr5+M
Me1vME4PL1nVoZABLWV3CwPVve8Ptc15ij0UxwqBMWaNrM7byajjg6On2qYyYwMLJcVl9zMaC2EP
CAo7YVKb1n9O1VVTKBCff1jSyg7hFaZPPdprwIWK6YCZotqhXLWA7PkfB2/3WNtDbCYOxLdwHhLc
1pPCPEWsxlMs4iP5EfVQUBiIgNDY2vuBBUYLbi+mDIyWXHlZvP5LN0fjBWGE/iAAUoxEPomLHNr9
vMT7S0ZMsxHYOXhPb0jtM1ox0dM4+ZgQ2+5gPfz0bkR3ne43TGCKh/srpouNccYLxA37JU7D3jY0
RFr95W2Sk13eH0rxIjAUGCe2CH22PRfXtSFEWRk1krgetO8Zbg/Y2ZrJP4NoPUC15RFAVfEY0+6S
9yeat4RVctu+CNs9Y8pT3eVKMWq/0t5PpaZ/bCJk0k7F1DXTU5Y2hY9RqbBhLa5ecdLmafn7/pwV
B/CHNRKVcNAhZGDb3+AXsUWwTOVnsN3s0xgM66WDpvn9/iiqDUNhH3onhRVaCrv3Xqxkr2ggEtwY
ES55/ZR+awc8QCPCkINcSDUUPCHqDuTK3GG7RS3qoMN8cLYxmk/EzfJb90MVE9m4+qG6m3IoXgQs
MMEc0izdrt2iU12eIYjhwtysWGZGyWM+QOUevDg9CFYUn0n2KQIk4zkIoKe2Q7muGKCT4is0Wul8
TdLCe0g9qhr3P5PiABCMcfXTwZKqP7s0zh58ICXytSFF7i+GOTR/+eNUfgu07qtvpv3X+8Mp1k9q
ckjjbOgkxA/bSQnfK6Ka0irKJl3zHq8kdHiDYbqYxnQUqKjWD8kR2crCM8vYw5B4fHrHWGkupcI0
bnh9D5c2zu2D9VOPYiNZEBCTkI9uJxS1ed/QwrWJBOrqRkhiPvsw526/sGy8jEA8gCySBm5HyYMe
t7WWfkqMy9oVZ9+V7H7U345e9uXnR4L4wiXP84w4/m4+lS7qHtUZKu+dbb/Tq8W8zUuSnnOXDuf9
oRR3oYugH7oEKKOTdO2GKquKXk5HJFkZBZ7IcWOdjEhLblri/W1pRWKf8FPRb2KYkRd2OuLZ++Or
9iLqghAsuYtla3q7qMRYEK8qonN4wPoDFM5PtV1Tukysdfnz/lCqXcIYWLBCFKJ6uCuQ6lGVlyWS
AaHdik6KzS9IS7SBWRxMSbWkL8cxt1PKG3NqIcJxmpdu+Oxhb/m4Ln4LwzErrq239g9j2TiXRKsj
zJi7I2sP5YrKXAeEMnXn/WXSZ4079R13/jpVxbOJj8Ufnr4uJycyPt5fUNVItlSGJLKDA7yXq5vX
la5JatKAG/L8hhVu8HvSkaUjmuserKkiHmc+yIQQS0ron/y2L57sOZj9uujo9aE4UfwbDLb+5PR6
/iUG0PCEuln5zpmt8RcOPE0J+rcBDQpn3wDrgEkUGXKa4ZLl1inpaYqMVdTfApAG4f2llFfuLsuR
74usrCD8yBbdzc8yGrFaMCXbfiaZyaOhf0jruniT4BR+Fb3TfEAxXvsv0POjso7q8eF1ozEEqArq
8W5oYZrNqCUJvc3chMpY0/CpvDU/8UZYl06vxEFgqZoqYR61DElCg128naqWuv3iEpwD2jedxxFl
n5M5RyKsrLiTvUXzVPeVuKRJP1zuL7LqAoDcSBdE6rShv7sdeYSP0K4cvZDx2nMwz0l50oOqPbi9
VcMQy8paHQW3V2pebWlnadnIvnte2l9q/BUemsJYDiIT1YkgZJCarHQnmNF2MiKBSBJH6JGtdvuh
LnPnoelK7cFrtAq0ttOcs0irDw6EcmY8R+xTxHpeWWv1jdWZdsrM6AoW4WTCPh/X4N/7X0k1MR4j
9N7QeKcet/9KtZYEdJJQlTF1Wi711J8Q6ezOxOfdKS3K5jTU6XBwvyhmJh8/ifaFeP9KwBfha73W
Fw36gzMM48nL9OaNmNP5AJWtHkbCiQn5QRTu5pYmMdbRBfV6vAm0783iFJ+MxjvqpitHoWsM7pvr
BMzCdmskpUVTIoe57zWudnNjbclO7TDYBztQ8c6h4y3d+qiqASfbTcYux1rPBtpwjpfZ7ypD+xqh
5YtsvfVUgMh634vxH33G38Ec/aP6jOLpQdORXpKUrUeKcDdFowEUUUaxFF+LgzdV16Ioa+fufBLG
bHsHm0M5GHK8ktfFG7TvrLaoVQs7lW2ecgk+6FHvXUynpF2sD009X+5vf+VgrCZfD6YuEeD2441d
HC9gLL2wbpvvXI7tH3iPYnawpkfsItU2MSAHIPWLLiAKZ9uR7E6rkEaI6GeUrbiiSTKtpwXPrqOe
pkIpDwgtRSZJ1OXi2JMtikmndtfysXSBYmWzmMnz2FTdJV288VbU8PfCYlqtsHVTPBbnMTY/jAj0
X1Nq8/FZTEULGdJFxTu8v9TKDQyWmEIKVi+UFLYLYKD4r60DDB+Tp/WfXCTDEylyM5zaeYiurIcf
IE2DFt2ptfQ8Pbt52bQH8bfqc1NiBGUjK7nQ3be/oc5a6O65AG5BIvAWav/wnAl3vorJPIy1FTcr
OHx0U8BlUhfbx9pG6kSDRUGDqm3iP9Z9rT0sziDOLlvuL9QC57MZp90v7GdydAlCI5J/pbWhZ27n
aSWgwrxzlz/NCefawCiGf0oSml84p9SjqcD5eLcBldqupQDkXKAezaVgos59iszI+y83i7J6GFqh
29f7u0d1fBDohdAqDXQAI2xHG7HMyOKY3ZMAzs4/FH6DWrXdessv0DRIONFiAEDEBtnfCAPyLxoZ
FByxtXnvCcP/1iLv89/92chfuwtAcTmDp4T2oKw/72YT924goog7TqcW/AYpe+NDBB3wnKTmgHH4
nB5lSaqNb1NXlPUHajV7nSv8m+MA0CDiB4Fwr1YJjC7L++E6VNGR/LhyKEo4BNY0QKkPbL8UrenR
wEkDBreG6VjXW/lNjO14qf3kCM2kulJoUP//ULvjbAnbq0UbIOpmwU/oXfoU7tx/7nHTRNF5Dk7T
aqyXxBb9qcy85qBXotqSgPXQQgMPyIW7S6brPnNMh3ZXaHe281sO4+RaTmV/EAWqlpNcjFCJ0iWf
UF4zL3Oxghx6ysBW5Essbku0YLsORPEZOfHpen9XKp8OSMWSRPcjpd19uiyuwcy3Maii1oicR1GQ
xZ5NfRTBSUOUE9nVNuZ+nmPKx+/cNcY5BWuNuj25i2t8BtE/P5hVO/079bZWH/w41WrDaQcMAK+J
DGr3rTtITIVhybq/XTaflhqMByDfXwDNYOBBCQ2ok8wPre1qx0kT+bkBc34QRnTx7O5LrbfaLTbW
X7k+JSWSwBEEEuXx7UhE5LMzmUAj0R/GysItBQIHhW5gTJpTQzpQBFDuIkp1hoGwFlmZ/PuLXWSO
1dwYuZSdc9rkn4Ay4S0rdPNjHhXuQWla9e5JuRMqBwgQIK26HUqHV5H0pUTJwCS9mGS8YeVP1KfN
JT5N3jQ/aW6ifbq/deU/ur9QpcwTjiDS7G9fkzSWKrEh0nAWRZ88z07jnbham+rUBp0eNt14hIpT
Dkg0QuL0AyKyW9AIgwW/rGc07TBTRwDECL62HsSesbOSv5LaOmoQKVf1h/IxO0OOu11VBHK0YNHp
sMUYGL4rrN75ZGjlcB1Xq0DzpE31c4/o3VE0qTx1L4bd3QgOzNYezyZu2Ek3zyItGhphzRGpT72Y
vE3AXWhq7Ov+peVqZiKFHCoSDTJOx8C/1kFj+gy1BYszckP0z+/vGNWJkGrZxo+cjRtlu6C5yLsR
lA8ty8R233VLaV3iyfbe5r6fHkSdqkUECwotgECJ3uxuqFjHYGSm/RQ6Q5onp1IHx3VCK+EwT1Nt
EupamC4Rv0IG2g200G2qjBJ+ezfWuHzUbr9eI2Nqm8tsVhitF4F/CYa2//v+UqqeYQ8MLCENgCky
1O1SDmB64pzcKkygsjxkft9/WUUGFiNJrTeOpblXF9zEGU15Ae/VDg4uHBXqm64zdxu8TOolrzLw
ujCmFQQOHcYWWTsINvUHJ8Gq74TLuiFCsY7Tc2//H2fntSM3snTrJyJAb25pqtqppZaXbojRaDa9
93z686UOfqCLRRTRmj3QvpjBRGUyMzLMWitqpqLrwwTwcgIaP7n1YOvIhNhNddSj3vsOgNBxRyLI
Y8zc5YaglM3HzUW0VeXaE3ju6ETKnPlOL5epu1qN4qMKVB3sw65VsBv8hQcEZHppFZb9OA09QWWq
yaKiWGn/pdmcPiLguD5XCeU36JVH0qK7m8+7IqTuZEFs3Hx8OlFMlUJTz49BfJ1Qaeu8rmzjD6i/
WF4MdviHA0bvqeSxYw6EbBIrhMk3u0N+6/Yp3Ltlgn7ESQBypW8DBNWKzZEpO2z6GIdncgUk6mTt
KIPctwL1Hg1hyqlbppM050B3B9J4c1rTe02d8iczNaQD5yTc6vY5E4I2nCEa5mA6Lj/lnEqa1or8
wJnyjqqLaZ7TOZvPU6qu9/1gVW4VIn1vprV8vr2LOypXokUOiYrcBIjeNm21BgUl2jqzsZoNH1Rb
kr0wL5av6MFPQyDB9h7OWaaptTsa9vTEZNMMDTfxwYvZ+KA3SnoEu93dDDoeiJzJSGNuBQirsEHW
obMsYpdw+aXNspoA9rKZ0KLWSNs+6EqEBk6r6U9Ikh5pDO09TeSBlEapYtPb31xlJgUrWrSKWQdh
MaTPUt3lflyq0vtIz5rxhxxH+tF69+6xyCpUmQqOGBd5+fGJrRKjm1jvFIaO8U7tLetFZV6h/KLO
jfohW/o26IxGO0hndlYKwB+HBehWEHTFyX8VIuIelxROGcrplpK+z1Wur7IWxe+ulb6txlgemNt5
NJhmQDrKfAxFKANfmluyKmsoQHHOBs38kC8tA4Uglv40w1JbvGV09EcUa5TPTilmxK/Skb703nIp
zfwhGnDMtzqdS95GkprrtmjFhrUrjcgWuBkF1J9rOzgipLLX3wd3S2SEm2tN9o3EhZA3M67uVlss
CK60veXPXR1/7ZpRPVtTFn2AfWP+TrKhcBezrys3MaRf2qL1PtL86oGb3LlN/AbAOIj5gu7edrs7
M2W6wrxQ8bTK9dyaNdoC8NHuwtUqXNOEegcb3SpOWVukB15tJ+QifaOnD2+GJGurgDEUhglQGtNL
kSwfm762v8Jcte+V1bH/d7DV4rRebTXYaToaol+zBcgUGiWPGHETf3Tq9JkwwPnPYvbq7DmxyojZ
MFXUimgga5+tKZJqd5FLWT0lEb/PLeW0q4KEphKCil0R4+patT76EPu/kJNA6YCHc9s5NqUhLoYs
QYY3tJackTd98UT1WLu7vRN7ZiiXCUQIfzOr4PKeNUZVyFXCmVPCOK78JalAyzX5mn+6bWfvPrHb
ILxAF5BmbqIPY6jS3tHQJQPulUWeMqTNZ7lTQ7cnWUHXJfp4297uuqC2oODAWGv85eW6FC0rF9sm
qE7spfwO2kD+bZnDEdZld1UC+ATYmDVt1a+7utTlxULFqVjX6VmvUnoeSHD7jWT1L8hVHF2RHd+P
NoHOvaTMAWxi4/srm55fms6WX0+DlHsymhvlSTPiPvLidSiic6UAXg8YBh1/u72fu5apU5PPWuKP
zUNn1raxOB25gy1l6edFD6PPvBUcTLU2efcLhYphJS3+bat7rwB9HiEdQx/wqlg4NgThUkrQXo+O
NgCMWrt3daZG7yHwwbpVUk1qTkmixf/FbeLEHq3X5S8qMchSAzsQMrzg2zZ7bq5KidA3NXO9Uxqa
TXIZ/XDKzFlcfW6OWDV7B4oyFhAgkLIMUdhck84xBoI4wqs+j7MT8zYzNzSX5qmMwl8rCf3B/u59
VdS9KDQTOtF92ryytjZNKk1dG46r9rSGWntXDvJ7Yymbs7MAWm+H5gjvuW+SXBc5APKBLXElzCWz
oEDI7CDkxcA3TQ1s+N5eUGlcnZ+VmRaPTEgyDhDIe1aFKhCQCraVu3rpDtTcZuxbLNNd0ihPFFIs
BZIR9ffRmjq/TKaZeMyFOhR12fuar6xug2UTSWHEzOhKSEsnf3BQADvNhbz8XEq9lj1Cn0l1h0Gl
jmEm5rOkDvqpQbfRV/ppNRFmAuVoxrL2hW3sPkVptTwzRKD/cPuO7XlKtLXEpCPGAfLmX26NJi1R
V9GE8OM5Ws+VU4bP3TDX59tW9h53dLvFZbZ5araJUbuEcmbQA/KZgACCuSh1T85M2SeG609vNwUb
gwoj7TXq4uKrvIpUFZkpTU5PpKo4I8OkpVR3UypgZ8SnkoP7s7d3QBQE0hFB06vJGYVJkFZmNpDe
NM9OjKOSTrlqjQeHd2/vBAHrD3ATBIH4Fa8WNKcZA7E1UWUrlv8A5EV3arv+pBZ8BCnZM0Q6SVSl
ihHD2yl7tawMdd6AVpNaGmdhpk2eXqLnlEVE+2/+SAwpgo1Ay460adviKtcszUcBdawghT6iiJ8F
KrhzD6piexDS7qyKGI/whi0kc9nqGehqpsNhBzy/JkmILv2QnSpK679W9OP/whQZOZg4mhC0CTZf
KhpRDZgg8hLlWPWZwn4cWAmqBl2qHFV897ox5H+ChyOwKwjhXJ4K8qBYydLa8vNUrs6K2khewnjJ
YBmjwS2pMXtzZjVBZ4+LGy4RdLpCac7xOpduLA/LfVca+QGiZsff0fBiiqmQAKf5u3lOFrvMW7Vk
+fKQNH5vjjCwKoX4WDUTz5iGI8nZXXtogNAjNSFHb4NXnmwGpDXAM+JJksCPKsYaLO2sfV20ULsL
41Y9iGL3jpJDjUFnmjks7e2AjKHTkD0ciYKkqZ7+S9Mqup+IBIKpcJoDQM+fDs8mRaGIpIuisCIy
4c1mZlMeAtrjyZKUajS9qmdrnyWl7VDhorf+wrho83+J2rWDL+FOQ3clskbtBc2qBr5gOo/uYpAw
+sxLgXo8dVb9kVhYsYJ4bQvZ7Qxn/VBPYBy9elXHLyksiNJdoxyGO3yduHVzYvnYK3SpfE5zoTgi
y0OvulHEmJDflTLLhstE+8E8xQT1EYTbZqSm1zTtS77Ww3/q3OaS29cmMmbLUsqNJ7d9tXha3GQv
01oN9RkpPU0O0rpTJd9si/ZTmqrGv2tTmR/jInI+tnHYrn6H3NhRT+E6shQ9PIVcFTwEf4qA4ZVP
1QfERwxlBJ5gq/X3rlmYmJMY/bkxjPLsWOhy1g7RbZ+GCs+h/Pm297s+uMI6rxMhkBBa2TxRAyOP
wjoTd7cLo3fMbeg7l3TUeGcaY6d7U6zav//CIsgihoChXswLfLnebOHcKBakZRuH/GyCAvEWU6s+
KFZcB13d2wee8Drgos5KooJ6LCulqHFpr3KMWF1G2nw9893QMIn7k6bavVcxG4AMWllOKbypg229
vp4YpUOEwjj0XmAal0adLI0KDa/nm52Zf+3XRKUWORrPIcjhgzdZePLL24kp9H8oPFJMBvl5aSpK
B2laQvLLmMvoFYkUvo9S2Tio2e+dk9dWxK94dUqTRZuT0qR6Xq+S9ZA35fBkZVruxaNspK6G/tHf
fDZ6UMD5INrwbF4aDG0llyY8PBls3weVuuYewPL5nKcteE9YrvcpkyjfHAuwlwKEKcBvokd0aRT2
pmZA6aEv1cfdR1NPQncIx+LD1BySU/ZOCFJgcCyQJKUasUnmqmboO8ng2g96iVqJPjYeWpKmizrM
karx3g1gUrIQRkFJiaf6clVkFkL4AoBX1DMzuRwNx6MpF35Bor1+Z66T4Zp2cURt3zswf1jlVE3p
DmzDqmRttHZV2coE8OB0npWkfRlzWw3QCmh6r9FK9Ahue5bddQoVEV5FFLnsjSeV0fPoOxtAYdMk
6j0TYEcfrmLzVCyQfjQGcJzRJajOf2OUlFwQdKmVbq6f3tsJGkjAXrpcriDv9z8Hh7g7lqTek5Zs
8rJSOVrodm9hPQtiDKEdTG/c9ubsIDIDQzHL1oBKbOl3WcT48rCMvbqoZ18tnPWgNLd9ov7YI2iF
CoD/JHa9PEBh1jnyMiZrMGV9+yJ6Tuc0m4afWbg0D2AH7XOdRvKL01ShpyoNGj+393hvvSyZ11Eo
7lx5U6se6GSYM+u14p9W2s4vCbRy19Sn+0KLp/9uW9tbLUUe5mHivwETb3a3JjVdY5pLQRSqzDpa
mvghrUu5PNXd0nySpRounrK0P8Jhzp/62VZ/3ra/u1p6xPBrocYRwV/uNqP/pLHtxjWgQGEjPWFk
vh73+TtzUBRXWoYjiuaVjIj4vAgCokdGIY+2vPhBr3z7xJjFMdThTGZ9qdyt02r9FknZuRt6JdCX
YvKlWlKDYWnkR13J4k8xmLWDqGDrDvkN3B0LQAAyt8BQNw/mTFej4yOvgZ47iz8Bo/BSI829FI5S
cHt/d01xksgPQGhRt79c7jpFhVrRNAnQRhme9TiXT30p11/GuTziOe6Y4rpwSckv6Thv0Yxrnxh2
1zHuA1ij+dHUClKDKUsfi0w62L+t72P/qJigSMVbAq5oOzZ2jFIJ+EYkB2puxr4kr+j/zYv0KyKs
f06RmtTcUi+6g6hgb30mSTqhKX/xbF5upUYFVC0ZNxZYnWx5ISo0bkgX9L5JD+cO7p1SEEXcC9AT
cBK3Kwx7lmgo0hqMjmB7zNa8UBhIzbuCxsePRcvyf1d7sRDjNdSTsta2jBgOiowHvmhno4UeqqDl
gpG54mow+WOw216Sgz6bvkqRLj0Y1NAQZS2XU7yONGh6OFsHRnf2mfhVFJEQQoSPIv75qxu6Fkau
ynmkBKQnylmJIukUG3PycSbzPXjPdrwfyRR9BCAD1H63lLqipPKumJkShEpjBzZ/nG0F0emkUJeg
0erhybGRSGQQR+lXw5wdJO7XKxXCGrAGmWgu/MDmcmpSNcuSUSpBy2wTfy6i+Hvk5K2/ROt6f9sP
XPtZwXYm6RJTJahbbNxeUrRpywwRJSiAI3lWkQ8Pg6yuD3Xt1K7Wdv2X2/aud1aRGVAAJhx/IDgq
lx/RtlvYhAilBzM8MLeVp/Gus/p/taHOPhhKVT9KnaM8yHxpd63L3L9tfWdjhbwl0SZcfMrdm1dN
DfMwqvRxClCGLx+lJP5fYTTRB6vL5NNtSzvrJDpBjYoqhyJaCJfrXMxhsRcbVzS36hxUjpp9RHx/
uY+MkoL30nePVcRkS0lNK19PJ+egXPGHn/E6IaIBhq9FnIWTCmZ1i0kZGjrzXTkugZmpsXbWzDCT
XTI+FdFyM4rfdRQjHI8xXeq/dq1000m0BFMvkfv0JSd1Kt63TONM3ViNnNrrjYR5PoJtsjz2xOr1
42AWPTUsxKqS+7xLw9ZtGptKV2YN4TkvprI++HTXLofmBB1i2lisjW7F5YbSHW+UqK+4/aFdnfXW
ngOllsXmUTfJozrBG4aV+d/tz7hvlRuoCjnFq4FGRZujaS1jNSkG9QzLbjr3yzA/O0vZ/6+dSduL
sYz/uW1055SCNbaF5idK2hQmLpdqTlLpLExTCIw87F0Gamj3llHOwdzZ5sEx3TVl0UqzkR2UqVxe
mgLfp7Vmb8lB0tX6uQYB7eGDJQ8dyeLgAwqntT2RRM/kJNgBm7MxhdByUVZxJgeFaWeelqTL2Qzt
xJUl23zvhI4UmEn7SP2+Dd6+ncRzRHfg7EAXbKKqiSlqSw3uL5Bn6ISmytdUYouhbooRHVy7nfeZ
28YDLZ4o+jfbGQw1Hh3wTEoEAqnmHnjdj2V12lNR0uvI5Lm569u+fZg1UPFu2aaNB96yP1jvjkvn
xpO9g4knL9q62MSKTGiULcdHZsZ1OhTDQzKm8b8tkLCnqkHc5eBh3jEoVFSEkC8AIUDyl4dIs6NI
1ZpmCQZ9rj5HVUqFO4rK+4RJcIFECnpg7/pSCmYjDSUiF3ql21kbmUk9js67HNhmEj1KpT0AZ9NC
5BhisztV+Tx+XjpL/Xz7GF2fX4IdMSzPIu6hcyk8/qvwQx96zY4rtnUAcOSJwhYT6KXya1y25SOk
kl9lJYBnhnTQELy+ovgCukxsLp+T9PPSrpYR1C0tL6ZqdM5L1mc0aLMkf0iyPD64ojsbe2Fqc0Wj
edDTrMIbOHZaAGhDpTKPDPu93GrTaQ3r2lO0tT+IQHbXB8xIhq0tBMU20BC5Yh5qXPM1lUpPv4O8
Ln5bBu/JFBfOwc24NkU+iZMTunBwmbfR81SbkdF3SxsMxH3eQqHo3arGH/Xakt7sV8FHcFxAdnMN
UTa8/GgIaCRm165A/8I29wqUOU9VZ+uulUjSx9vn8jrSEFAMfA13XshabF6LOkESEd4apix1uK+n
sXclqy1OypxSDOE8ukvJcDw0cyC/L28ftIrWkKyjWUvlBxgMbLzLpU5DsVaMtO4CeU2a+76cza/x
aGkuxSLluVL70iNI6u7KvB5eeETXUw+R0h+BG+ReNNPxOPAOex8ZbLsi4loB6954Ixth5zZEIT0o
6nVCsKWQv9Acoeul2EdD2a7vi63wbpLS4hQomW6OrskE6EJbwzKIDK30ELL8PZm185COfRdUo7Z+
jJf+CK1+7YaETSJLEb+K+PJyu+XcCpuc4C7IpDASY6BV15TG5d2S5YOfiEmAzbKoJ6eLjybKXrt5
dDCQ2edrQ22jgXtpeQXjGBWlWgVVHhtEropyX6f2fJYGZiGuBEovtw/23u6SXuLrCRkEzvXSXp6W
YdUrehUYxWQHiWxlHlJgSWCvnX6Xttk3qplHLfe9NVJUhFwuJDFxvJc2M4J2Qj65CsJqVr3UamJw
RjGXSZ5TL6ps883Oj5vzyt7GT0yG1TlVolTBrNeJqza19a5a+vIs27V5EJvsLo0iFzMaeDjJDS6X
VklZV4fdVAV6o48uop8UEcpaep8hloE6sfP2Ch5LI/1BlJdABLrQpb2l6vKYHIWtnLPozs6q/8as
YgpxizRlOxjOwU7u3Ys/qAJGQRA3bz1up5qtltlDGSB0ZnyN6Ph7jpUkfsXsL79rFOud0bWZl6Va
cfCqiIVcBrY06dDoZzEIvNFauFyoDs85z6HsBHEYd+/hpi9PZjFmB1WmK4ABfvaVGRAhl2aiutYW
ZTHKgLZ+gppzH/ma3nZPdhi9hIwmfoitIg5iQNJeG8HLilN2W5+G6Yk5cj1h/awf0BT3ThT9IUI/
em9I62++cGvX5Nq9hcL8ukxBk/ZNsHYMM5ebdTrZcX9Us9y15xAiQIwWpdLNCe4Gk1GmkHKCVrWz
34U8Wt9rVZ1kb1y6InPjpBr/ve2C9i2StPCCi8LixgWZadeTpvNp56bT3ZbaXjAkYXNS9CUCim4f
0dl33i5EhgxRVkM2hDT38hv3iw7+19TLQCls1WcIsu3Zq1Pe13XTH5ynPe8qyqQ8JjSL4FtdmrKH
akaIxObj2bHzTp+WyW/KyvoUdsX0hPwXPm8ZAL/d3tAdq+hu0ZZCWVWIOW02dKQYac2jVgWo5Hb3
1TxKd8UIXLYi4PeGylS8lG7VgVFxATcXVOhYoFP4p0O1VXpMQeemq5M3Qa9YIxUNPXyXlfpvY9QG
nzEq00NsqNGfQTWP3aTkB7dkZ8kIOVFw4jUho9+qWXaoEa2ThpSZMoWDVzbwBiYnQhBdHbPPltkq
XqKrR4Mer4hevNKoEFEE0oSG7dVGlyWVNVOrbR+gcG0GdFJWZIGb0fhFbKzfR70WLkHB6Lj3xQxu
+HFJ+/C7U0VJ7c+mJB28Pds9EL9GeEfkpYAAMsjt8rAtOu3OIlNtMWNyuU+7YQjWtkkDo287+mmo
mIZVcUTL2vpljBJ7MxGVyg2QgK18CGqwkhFneehbcVx+ZbfLb0t7yAzfHq4/VgAggdilhHoF0lNC
hxrYWIQI4BTakypJ+o/CcTo/1KLhfm7H/NRpteH2SVI9lqN94KC2DkNYp6IpasS60B0QG/8qKdWG
wWA0vO740VCvT3GpPWiRPD7UE8Xq2zd3zxIREXUbgAiCEHNpaW4rbUKUAuw3Wc/kGiUlKRc6ZvND
LtfyAM6xawwsjiBP/yE5bYw1jjGtqwq83VizztNDs/UmOqOpp6nr8vn2yvbOiaDf/p+xzfvdOeuw
SAOI8ravayDPdnu2gMmc/8KKyAZpjhAWbVsKpbloSjgKxC3MmpOadMZdbPfWx9tWdjcOQAgdat4J
zv/lxllTzXxVcPM+MofFSzhFX8DDDaeFibwH67kqdYmjJ8QxwfaQgF61olC6sNS01iCwglKlIKrl
Pxu9dDwekeGxbmPFa0JUs5Gh7c5aO9ofCJTeil7/8xv+4DnANlEz3UQEU90Uid2Bz0cvMnmY1Uxx
ZaUx7xG2XnwlktYHqdeng5dzGxRglOgLwgcAdlz6lkDdm6key0mKMzPrwS/ktpu8tMSThqHaniVS
2oOPumeQEFo0FymcotJw+VGhtYRJhuoTHegQvlMDtZTtVn17NaUHJT2cObpziLAGjAohUEKtrTzD
GOV1OugOosG9Ut1ZdTE+xPpiniyi9oO93DXFC0X1B9fC5M3LpZXhmDvlZNt+qE6lr2i17DaUo0+N
DsvvzVeDeqgQ7BY8M6Cal6a62SQLyEdWlTbTfVxHv2rIAC9KRyJ029LOkwCxGaUb1KRQC9oGOX0q
jQqzX1AQaHPzZRnV9hv94AQym1F+Jo01H8twjTw5mkJq3lN0YH5vTxnxzHsEpBE098YHhO3SANsG
qVpQWTspXducJzvr/HaZf91e6I7npJhGCZa6Exr2W5BIzGwia57xaU4Bv7nRJeeHmjn1wWOwd/yB
onHnoPQKdNHlh6vN0jRaJFn8vp2KT31bxPdJlI6e3g32nULrzru9qr3PBwpUdCngVaPecWlvYMCo
tRo0XvNuHM5LHUm/i8XMX2Sl1FMm+MTd2Rzt8l1oDs230uqio7ErV6me8DBCH1PwXbmAV6XmZHJM
Cr2ODwVfjk6T0YZe2Az5L6Dl8pc2rstTqkRT5/e1qc8MtOn6gGGHzifauQXTf5zE+po40fgXB8si
tWZwgMiHroQSQhp8fbk6aL6u2gn+zOLaGspDDR3Bg8u6EzAKUS+YdUL3+wrspEeynaJK4fhrg/YA
nq52XpZ4sBXXiIzhuU47LRga4+hA7+48cCdwzqL1D6Lj8tvjZzW7g3Tt51WcfEkbNb5DtKp+38SR
eSYzqiZXm1UxK72WIzeSjfJL0jOtHdT/uFLelYfql2wU4RGGZmc/uGgUNcEH8fpsqxt5pOfDEDaO
b7dK5fbs293aYTBeKHTWSl8lbstU19Ptm7DjSfDNTBgRBU5RxbncDaNusiijm+/DqlzJFrQ+mAxj
ZJDwvPq3Te1cOoonoDtM5sRw/sVPeRXITgZodaXgjZsSqQ0Ysw3uwexqyNVZ7/WkCfdmXn7RmyIP
ihUty9vWdxwZxwwaJX6MxHTbwaqirk9NJ3Z8AIvaXcsMd3LFKT5wLHvbyRBPxD6Eugx5weUa9dFc
tTDjXYU6/09plNGXiDP4yJjUIyLUjssEcCVggkIDl0Dt0lKTNNFcFuzhCHLNqxoUbCrUVT1r7cQs
7ya9u71/e/YgyvOAk2pCR928rXLSFK2sdQ5Ylb6Aq5597ph2f5aaqvTqPD9qJf/p8L3O6DkgjHsV
HUBk+ik8bdbXjVHGR2odfyjj8pTEyYgks9V5jarWD0snrXdxY49uyzhJV4z5dRNEc9/lGsfWmTrz
bjDM3wjsqd5sUkRn9t50sCF7nxr3YXF3+AL0ZS4/gDqATXWc3IFWmWgc58h8aQs9dwEuhsHtvT8y
tdmLnFezK0pMTblc3KeKVdC005IPBlIUB5d055oQ6xPyQhuk37v1QnEUD+mE8off6Fl01teSlu8q
VQfXZOcwkSOhHIn8AGpdW0WNCMhvXzMgFJVXie9arnbkWlGnBLU+wVvqbfN/t3dwWzoW7gb8w5+C
mwwUYpMA0nldQ9NEsypk0u4XxaYeZYX5O6lOlu8L5b9nxBZ6t1yT/GClO5+OKI0y3x+EDrSizSmp
zEJ1JoOVigkGNloHrkMz/VmPmuKgCrW7RqG3hEExIFBs+iv/Gi8LpVM1Cv0R0Z3/IGCgthZLctmg
It2k3xcjUp+tVgrv26ZvT7f3d3eZDBQW1DhQJluyixhuo1lohBDkp+rXZgFntNhGmLtONR4RifZs
4fcE+ALtY7C8l+usUktbzNnEM9iF6jIJ1X5Is+zBXqE3vX1VFF5EJkhPmVDt0hKDGWZyzTpEBi1p
pIByD9DEYSyqwYuzMVkOnqi9fBvQg5gTguKPUHC6tCcbCYOI7Tj0p7GiXOkURv/DVNOBiV+27Epr
BqUnNL+ufZMzjKXQvbLs6oMDu+MA+A0CcgFFXRTiL39DHEY6RLCSNTMz5xvKz82XhvziYKk7wQ7V
fdrDFO/+cPsurfBwSpVZWRTuxkJOA7uIK5h1MGyaQfF1xIWMk6R0ylvnouIGKJpwRilpEHFuVRdl
tcqyRJdDf1Va44chT+bndIo+v/nUXBjZfEUnjcu1VjAya10I5YTLplZxdCqaafrfbVN7wSy2BMcW
5XaEDzfuJeuKMLO0IUSEfCkesmh2Wnew+vyLqmbrP4pkJg+LNGfnZtLSr5Gazh4Quzp+6Oy2Ktxe
Bgw/jkt1dIjEEjePN4EC1RMKwWDCt00OaYq1QV+V0B9iJT1Twp1PDMkTg5fCxs2bI0mVvdMkFMbI
UUWnfpu12IsyGowYwJwaxWHmtlCOBpcy2Tre0zGzP8wj1apnIBTdUZyy44wA8BG4c1+o3Fx1k0t9
dmBqSL4d6gCTkL7/lDR5w9CsbNHfHnH86ZMjIS5wJ9vKnyRZ+TRpPdPac6XyuqyRKQcnTTApRXJ/
+2DtfUDRkv8/UxsvoECut6tukpDWKjQ/n53hhDzpeHKkofdKkrQDe3vbaKBwBs4EcQzwh5f+QHGa
cGqMRUIOp6FTHir6bzWZvxXKYH69vbLdKyNK6Yjq8uxfYcxHK456ReWLLU61/LNq6IO6mtz+MzRI
E8+qqX4SaTuavnnsIpxh3aN5oruNDDq2o5JEHVJv/Nu/aW+3BeCVWpwGTXU7PFwLeym3JFnyO8uB
wgXzcHzfMJ3NLdF3uIe2O7x1NrtwhJbA9JBtku9vgR5LXjeSvFQSBfGsJ5K2ul/6MNYB07CeV8co
/sIlUu1AhYgiLtWkzedNhpCGgpKy53ZZ3KXFwDwZG/5LIuZf397LvZNkwfLhToIivmp6EpJn2ZTi
ESGNh1/ytPoOgMU5KVb0N2cWDCbkCLpwxFsb36s46Vok5iz566xa35cxfmn1dvKTRD0iL4v/0tad
gq4ATA8qCOypWPOryG6x4qxeHM5HNqudX2d654bSfLRze6eQUjDUJDbOvtKPJ8VcqfJwB3Vzac92
N03fgAeGrpT32SnKIEzf/lK7q6ImDAUD0LC1zcgl2RqWSUg1Dlkl+7OVNi/DkgJIv23m+kCQyIAm
ANIEmeuqriKvqBWWSBoFRmxW3/IWALFXl0v1ksVr3R1ETzvGiJogQvEY8X/bMzH36szYzSoKVqVY
Pa13nLNshJY3Wup0EO6L4PPyUCBRxvQFwBlCb30LFqmRG4CBoXOnJs36BXstOpf1JHcucyOH+xgc
753SGIPhrobuzG6oLdPBrb7+gPwCQZ6Bw/KH1XZ5LBl5osZT40i+Mk/549wXykNaIpp/+/tdH0th
RVBsBbf9iteujf3SpW0egb2JEKCSkuIHsqJ5GsRNLX2WlDJR/dsWdz8icSnyxwITsi1UhUvNWKas
jyhDtc59uiYhWhCNHsT0ON78pLO4V6bE4l/d7GGJpsrR2yhoqyz3e6Psn+qQtEmNzPDj7VXtfi0T
yXoOjUocsSkiMGJAtdN4iIJuthk8rXTdJzlyir9YEJ0l4etFUWTLaxoa3SnNGKnXKmmdc2zU/0ZF
NJ4Si4HQt9ez95UoINNmFbHvFeiiDbVV0+Ywgq+ZRPemEsofyzopKldOKOG+3RZIf0HJ5dXkDbv8
TIqdpPLcS5LfmPLgx4Dq7rqlmwMTZN+b22Uoq4ikk2+EHMBWDlIvtDpepD4WpZDibo206K5VGsZN
GfMRaGbvRPAgA+r9U6DYDoCRzSlSqkGNAyipfdB3syLU7JrT2/dOyBuIOj+A6S0NVY9KSw+TJg6m
NrOg/Zu9azLT4F5roiPvu+MqBIyUEjM1ZsEUvfxM4+zEEx3+JKDdHz31TNU5adJkBU1R5GdQSeaH
20vb2UCIIFSyaALCxdgCdQGgZ4rZGDEgF316zxid6JlZztqBA7zObgQ3iZEWUOkEkGtTaNQlKWq0
1kmCSgk1b2i10TMBDUO4T6UPaholQUL4fPC67GzlhdGNt4iyoonG2EoCs60qwAXl+CGbs/bRKtbp
l13P/QEfcmcr0VeGd8FzRjt6O7tjmNROVSO8etF1mseXdO4RdzwaebRTYRGqe2J0B6p0HPvNCUkr
ITuBBnewyqsUhI7debPVhkGFN/HMVFLvx7KMzj3s0Ac+OFOz1WwKbp+aHccF+Zvcw0J3Vcw3vTyl
zv8fjxdlwWLUsZ+v1Xi2eymk41g6399uiuwaX8z7DJxh8xXzjvYb/IA0COWiva9nKXFXpV69rrXt
g1Nq86s34YgY2UWtE5YpnUPxz1+9ZJD61KKKcwZnjPbywDFpXxhEkp17XtP3jSxKD2OVJ8R5BeoJ
t5e5c1ixDTiI/zH4aPtVEc+1lMgoskCKJDPQ1rlykZVXPK3hEVfr6UgUdO8LvrYnbuyrtTZRWCyG
jj0Iw51np1Pl2ZHePqqDlh8kxjuXn+qOgKEAbSScUy9N2VPRy7nmpIG6xvI/c0GTf9bz9KVJdKt0
cyqBP8nuivPtDd1dIAkibUGczhWJduDOGynSG0FjgJ3k38vvAIwoD04zxAcL3DOF+xSaRXScSaMu
Fyh3IhlpHL7dlEx+GKXJV1UCz9Aiv3xgam8viX1gXVMcB6clfNCrz1a1Rd52dBsDBj2UMGWb6hTJ
jESJl1F/v05ZdTYhKxyEXXtn87VRsf5XRq3e0CQmgnAvLLl+MPtI8eokrx6qYUge7LF/qwgON13g
eUQ+BYEe6v6lPT1G0icL4zyAqPeuKCbe9CE+E36Z5xCOslc59lEcsbevPE+008WTQTZ3aXJUF9ls
nCkJFtDGjNMgG2OQqxH68LCN2K1wQeektd/ea0WoGQ4QQAoxs2d7681MjiRHXZKgL7shGFuGOkiO
1T/1g/H77dcBEKbgBgrN5u2UaCmtwCWGchJAmzfuUoSsvWTWBq+upO4vbh7q9gDBgIZcYzDVIWxH
q+mSIG+T6L0Rlfk9WPLlbhm1o9b/9ZNL/gislJhMYJjMzWcbUpue+GqlAYC08gPQ1+pJ75uj0b7X
559d06jqAabTBd7i8nCgLzGGgyBQacy8RQxgOJn2AC29kn81S6L5t7+UCMQvXyEaxiipk4JQekbH
+9Jap6ylk9Qgsa0yLs7NmtsnwD3vjSFrXCsep7vO6XM09PrwrOnzUQPn+iKACKMIj0qgIFluq/Hx
MBWDMsMMy8LQQMxvXB6YRVF90p2hR1W46UBOOu3L7SVfO1A0KVVKXuCTUb7aNsrt/8fZeS3HjaRp
+1Ym+hyz8OaPnTkAClVFL4ryJwhSohI2YTJhr/5/SjO72zQhbu9JdyiKZBYSaT7zmqoMXBlGKiUF
mpKqUuqATbKR4Cb3Vy3g6bdBBiEJYjzw/c8FtpYsyicjmpoUUiQ2seUokBMXSkZtbPtB+Qai/GVE
wWi/uCAnRQDO62fvMuIg84cKfc3M6c9nYGe7DW2HxA4ADTWhfN9kjnMGUOX4+wl9bVzAzydXAEhw
+HM9HVcOcDm1DQrFKZvgajLr8mb28UISs3GXN7Y+yBKpentlKf9+4FfeJMirE/cFkS2aOc8GLkx8
cZjYOhXDMJ9ZU7Wd2cE4AkgLa/Mtd5ZXnzKksAKREr325xJw2ll6f1RLnSp4E3QrRkvFgWrMfTWu
N1U/9x9k1KxJNflvYd9ee0w6Jf9yUuGievZe3WWyKb8bVdp5JvFgMzmHPtuWMzmYzRtL6NWhIGZA
DOH8Yos8fZUYAnKKFuo0o6FDJwzumGcM4sbtO/nGNnxtPgEXQQQGJgnO4PnJ05dRXRptnVYhXElo
hOrQGVMLO9i2Pk1OZx9W2xt3UELe8mk/ZZs8x9Njj0v/RIilUkYs9VyvWE2zElW2YF2At9DkxOQe
Ft5uHW5yscqtBrG2zMzyJHOWlUOI1dDvRtG37s5YSnsn8MJaYkdvix/3pdHfWfQjMjScnb6N53l2
zxrQ830i4aV2cQCT5+dgcP+mcnXFwxrAMUqCaImaWLVR30NZxaMk7txAY0OKo+WcrMXKzWI3ecE4
Rb7MR8gMsiO+1M63qa765myZsnDe2Xp0dDJ2/CQDVWjM5g1I5XgeuupoelWjkqYT9pcC2e5hp3W+
XqMpIcrDKEbjm7d60VH6olKxtRRFeBA8dWqPBYw53S6jnVCNylXqns6WXYTj5q4zSgU5Ug0WkCGm
8MxUrWhilE4QRZwjNFNihWrYlSpy92eJ6uqQ6BLrBsh3U9ezaG0rj8PeMMq4LsztYipyw0FlpyzN
MwMsDXiPiYwvXltKl4dsDeu7SVioIBZCBIfK1fh9qrCLfri2ob4DsqpOxUBdn4+lDtyLrg+LPJ5t
f5qTzDWms6pzeus6XH3zsvLN2bnIl018Ihuwb6etmO9lU9Rfkawe7oHSdFNsqNCM6LY41WXU0tNK
M+UB2co8w7+3ApKKZAjCWezNgfxCWeZ6wzUzdAcu5+LWVDCQkyqb+qOLDhXi1Lrw62Syp6bfTT1K
1bGJJEIeb81gfO8NWY5xrrvMBuM3b2d959RDHCFt0CXGaNrvtAO26LhtWT0nuh6dIF2cQNIBwFAT
OwN3Afan0A4KY5R09CcrV9m1tVa62A2dq7+UubGcsK9VIJJwmeqrnjzl0S6JAuOigyVwnIB3Ppjj
nFdJ3y6Oc2WPosR6S9QId3phJcedVbTNZxw0szZZo206H5TQ3Q5NgvZscqTvxoaZQdTttlF+rCeB
sJbqs0Unme55E6LucSoDOOE+UtmqwQzBJR5ifxTLZz/rq+y8YbDv8GicJsEfAqARuTLRAMib9WFG
3umikr3/A3ktbrEqyrYubRpUBtMK1aQqdYKxfacixwhiZUaDGQtf53tFmTuIy8wbf9pUPX/kZjSf
z15W1QfT2OwPOmiwXDJa6SvmJDOJTLFS27OIUZcpXVGsSdDVkUD73ijUXuTTMuzmprGK/WpOskVy
2K6aBImzdr3dinLz03oWfoPcV+tfDvU8hjF1KPNezKakvw689mx27IprsKuq71OPR2e8No1xkTuT
eEDpZb3ztE1NxS2X1UpqSvuXSgEBSGDwFu53Myii4N1aof7XUYOfdm7Qa6j8brf0yZZtTil3S9V2
+X4tUUbmbZByJ1JMQGDG0ccrGqBM9NXtDMu9zezFwQZEaVCCsQ7muT6bbKtDv89Qfa5j2CrefTNi
27TvAr9ufwIZAto7IHRhph2x/c1olaMpE7fOMzfhS2TtuUD4uYqLQOfztaisbYpBxcyXwVAZLhLL
LRDD2RiG8otnuAAsFkvKma1kBGfo6gxTPFqmUklQZ5n6MC2usx7aQYxVPBub94jfp7hCkc/PHcSd
rfWdqAiBkn5WhojDbl4E4WrdVPcRpLIhRk96LG80RhjhELd9kFvvq5BSQLL5ZfGxGy0jigO3mCoc
/qwJ5APKQugZdcYMQFItut3lonacOFzztThEzjR+9jyR+XFQidA+LptBBMedH+T7Zi0Wa79tqGvs
V/Tu7csVHZ/mcdoskd05Qy7V+zZr3bsNeDrGDpGr22uvtO3iSodoZf6ojcySFwgcRPl1YC61/QVB
Ozu8CqeusnZU2Iz3XZd3NQeCcH2AnQp1XcdfbCdx16osDsr0q8eoDsZLb65mfewtjpt90KEhe4yC
tiesL8a8R6qqb7dE+qXPSywMhbOFP+uDk2dzufeqDgWKJgvGx9wqTOdq9pvm51K03gbFxtc9h5oc
7auy2eqPnbHo7NwXcJ13nV+E74PRtJqUXloz7Fd3bH/6YyB9AFj5+tHQ41QnI8FgcZnrYvH3Ed/H
2W1jhP+cu1qdODf9bArjpe6N4lgbLnL7Y4hiD5JLSl04buGJ+1VPbbkbpLdtO7euuy42tars96ov
ZP6OBdhXia+d2uiTxmS5XQdEYojOFwFUk3qt7ejgd5Xfx+XgOhresgiC9+AaDLNPfDU22b7VhbHs
JpRgESFT1bCqfc3D9FedEiBizWKsdJOgYzE7cTGM/gXl0qk5RtMWRPvCbFaOTWMZqaJlOOy5aSj6
Qv8onE181Y5XqkTIPgzSdvScj3VgzsNlKeywAPKHgdMdEG+/3EnXxyoGGePRgb8Q2vm4LcgVRWoj
OglzbtOrKegaA6oBntuRQIwvX6KfllPn5k1dW+b02coMkadlvcHJXmg3es7el80W7gflz/UJnOoP
KdKsiGQoLQBX7OfGWvsvpkDg04hzoEjV3lDGhKSXdLGbP+iyrLrYBW9fPhI0on3K/UxVu8dQrz/Q
jJ71B98whzVRXZ9zKiIZau3mQLag5POt4s5z1jFiy1utsy/DMeiB6g1DF7fgseY42ILO/BYVYdnG
J70qB3XxpYuoE0IzTzi95ByL0Fm6ZMEPgQI0flNBYtoVJ4A28eQ6lVD0egkNBomedcrym3HymzXN
x2zNr+ylay8Go67LXTH09aUVVUZzbND2NhNrrsXDVPIOkXkLqxpsPYCopCx6mzJJrccoBgDqrbt8
bKLlXLsccvFmi3lLlnpRX1YkTW4muUYgpodgyZJRFqMZZ/CYzhYhZhcR3kJzuE22/jxOeTRiJ+IL
Jy4Xvd7ISXsGyadpi2TlSP0UzQP+TPjq1DeonnPkNuCj8p3FUVDF3ujaxbvC1KQ2lls1TVwJXUQ7
KBKj13OGadtNBtfemr1WZlvttDFLe79mNcl0hYZYvXOcdb1RixycxKKcVsRt7i8uYue6nhJqzr7N
YtwmcS2gyuQ/VFPqpU7aKavArFOVk4lXhwTEVom2ZsyGCMt93S7eetmFnnLPlJs79rGWS7EcPWXp
7iCMTPPdgZY0K9YZQxP5H/pu9fuKEGhUWQRIvQ9E7JaejK56t631VVfm7sh366C3xnawrW4Yr25g
9F8IV/vuc9B3bXaTNZHgDDSJ42cRG141dhfTbG+Usu1F66OV+c21ALohdkFf5frMzUIlhh3/MYrH
IReNR+Vbqmk3ISkpU9/AgTEuy5DojMOhcWMxWDTQEQVRRbxGDUp+yzSG7ZHCTGfs0N535vdYKLsf
Lf7adtjAZoh4MexhSBv2Qbe3zTW8b/2ty2Icudvg2CuBRwGpZKFSJ8qy6WJ2I/Uh2Chzpm4wB7Bo
pMD5oPSUHm46XRtmvPjBL7S+xosm4IDI47L2FCeRgWr31UL4jCQhV8u0s4as+O4tQbiyX0rvmz1n
Xp/MQSRuFTGJvQOF4R4N30SNbK0jGm+kN7nGdcTKbGzOXHXJ+suMg1PCYo0jGhQ3yona5SAVn8kw
d6tdBWb6J94oeFh29ErfF+68fNVzU173tUOZuKjgzl9WXe0Sf/SZ8KhnzmN/zE0lIJO0MFPtLM+m
nW9VTp6iSubWadRN1kevyoMh1u4Kog2SuLzBqgMeqVG7Q5RAYLDf9QsMhximVaQPpGD9j23TzUU0
hmF3XJp6/oJKYHRVrhGGOuMEhp3oweI3/Cla1bGogr2qHONGunLkCM6d8GzEj/RHhaOrvA3n0b5h
YToDiYMw7sA7BDkhXl2dA3nIPrqN0ai4Ipt4n1WZMHduMbQfeCw3vwhyKRimCM2bxVgjK5GGpa8i
fzFtAl61ZRd+u7iflUkUy6Nkqz6Wq986O+V4iHWQvW2fccxgxzvRuLoHNWAnedaHfR3ES8P72YVt
NtyUaz8EcTWWAtWEdmK2Te66C3O2ze/SFRX3LHqMD3hy2T+MViAKueqovFp0z80WjpNZxPXE8ZOy
FdwvZd1rmfaQ48Ok0Z5XJwUZjxevRQnHzw31FluisM7CwT5VkeZQIHjm1CqJFnOyE8fVY5BWzmRd
tgVrFNltL2viUtVbk1CUzeQxml1XojWAcnbq2aVxTj5hiL3fDv73fDTA+WzT0BTk01tdccN03CGb
IyN1TSQ2ylhI5Vl7xQ0Ax54mxKNe2wWnwQkhpEPlVdmD3saSXGEsHS8Fr+/7cWsDVXLIcwVMn9w+
pVOGv945KrSINxHbuOhsxd8G9WbWaB9L6SfVttaHbczmJZZF45Tvx8kyv2PK6I+J6INK7htvYf8P
pNIl+xchM+4F3/peBVEtdq1nEeRXmS8tEnoPNEVL3XJJtF/b9a7EUbuKLchzc5wvcnKTugVnTPFo
osjqzzMAdUO60HB65d9P+TgsKde2UFzMdW/FVmT27qEtPbtK5dKXUzp6AfonRaujxJBTtvKCKbMc
89Jvy9gahjFMfFfkw/WS1d11gz6WjtHKicKrjGT3ONWN8xlQVjbG7axahaNK5NyVOehmqj3Ftsvr
093gjDY+pqY5ENbbJXWxZBmD8b3vKjuPRz93y3PZ02CMIX+7H3BlVOtRdWX0GaKtc1kOwvpmqlrW
l1uB+hh36tZ3ySxr59aW+KW/K6Xf3ZeuUcv9RlT7uGxcxknNV/zZQqjhJFm34Gpu6DjFRIm6OK52
OzKfjlG0MaBmW6Pe0RZRrMKTVIFduEQscvO/dXKZxHmtJDaO/hy6UwLPzqNZ5npNgK7TolimmH5z
hfmqjq5HOa8B5RzKLTfIt1ZjDNVA3dqiybb9bC7tY1Mt65SE3hIRTS2ZR03IcvOHU0bC5caJPe9J
d6cfXARWgeChLJCYq0cmxA+XYu/1C47i1AO2XSNaI7pwdW7fAH627mQXmXliTut4RkczJ2sKgvJW
ut46xZ2NjFnsoxvtxqFXq49W5hYPtjO4j3rREb3prGsPi0aDLCFlIxV3yX49tmDUn1fhNqlYyxBF
zaLt6ozz3FofOfvDFrPhcf7mtKZRM/ejoOmrq/CmOWlLAqXKm++tO+v54DaR6nfMKY4ovvDt99nW
2la8LJvTxEaL7vvBqYkFYuZ4uO/MUo5xOfnjEgPLaD8EYasvPQgDbSxZCTdDW9afC6TYHovcy45E
ssaMQm1TEnso/6yat/7LPEEUibs+okggnb6hXo4TKp3bQBsNAWNlneuiLoqD09iC2tpAiTvG3HFB
RisSHHPlPMzFmY97eZfQFwJH02qTTMBsWvtaN8GK4U8+TgMP7lpHJkMK7Hsct0v5G9Mdbna04MrG
6audWOeWVR/lw0IYoLsHCi6BSSwilvclwbvEVgh1oricffOHR2tbxHlX1iGMpVo9NDDC/LgbBnLW
ZVjC62EYWrRkm9K6cwzT+hbV+Wwlix7s77qO2tuSBb8lXm9P5+EquiAxNBHImT+iSExt0mvP8aiL
wsQotbvPV/JaTF/NYI4rK1z8NOiy2SBAm5uVw6krvqDgU3/uI6v6okqT0oMyV+HtddbND2rK2/dR
2VK/VJGv7J3Xef7XLF9qJo1i00Zj2TEfCrdyLmdgcHNi5gY2WVswiR/h3BIPjuROnAO2Z371nbyj
pCUmQeg09+rSR77NIFGvtktcmLc8maINXJYdtf4HS5XumV1N1RfpIcqV5srzHwm3Vnaj0ft3KkCZ
cJeba/WZEm75YNXeOsIGa6d7C5arTVlhIwby8aPPIWSMoLxwMm8fVguEdqx1tHwCwNnoBG0Wn1WK
j5Cdiq61iJ6yhtytU8t0aDK8dFHt89xjHxTCjOuqXamJhKOR76psOJ3YeOne9LW1CGplXvh9yXv1
OMEMU7EMQ3xfHE2xPAlQKnoPiTWok1X1/XdTceqmLCvvceVY/gRMvP1UeMqm+lB4RBCZ0XKA1nXf
DUlQVMacbo6Fe1QblHzralBmSBGCbh16gtFk7JbI709XYdidddPMUTCPTnETGQItSz/Q866aUI5M
JrfgEppJiB4tTRAFq1N6Z83Y4PtLmuN+0iXAnWuvIjFMuLB1wPbQDQrqOq8XxFtRqDwzi2Kx30k3
YA1tE4aTST7P3g1tT7SonDEvwuNAtZfsrvXd/NyhyFinOi/r885ZpmnfmIaOYqsxvSUZ/amzkhBf
DDoXi+tPsa384B7wxcBrWbPRpmQjkcGzKDEfotKanUTQ10BIp8qrixqDNOPKKcnyd5MTGV0caoe6
TSQ8F7RD5VhE5VPYUhNXZX83T2ZV7MbWXXSsm2jMb6jdi2/aRq0bBk2l3+nGs4DSbdK/aWRXi7Oa
W/592+YTbIWc4D+F2t6OsYLFpmCzL4Sr0mrdIcE+wDpoNZZ12q9TczfogFR1XAKC+YyoYwCp40dX
LQrY6IlqPV9D6KNOFME33mJ79LnXvNoLeoJnZ6viRs19F1tUG+9sORv5MVJl+ZV4iDzQyLoAQfGI
ogwMz0ZxINGTvhXSab8WoZt9HNdl9k9VZIThNX2JMJlLMppkU8o7D2TVTUkjeppiEYrZbbwQoDWH
pfHC5aylUvcVnyT3VhhBVSQ9t30UC/Z+vTNnyxrxk87GK+EsAepXFF+sGM0RKmwy9IyvC+nFTb55
+kM/rdW7tuoIrmTYhh/YVrykLsyqi3bOyO5hSIX2ezMyjOIML1wHfK7u5Cmv8Cd+xpgulKDfslo1
Ug1Ku+SELklEORHFrR5Z5S4LJxB7uAR3ZUKfyDu4YrIxeZKV23JF+u0tp4d818p6KbkVIFDthsyz
UsfrpUMda7KuCN8mthKEKi+8HDpqpJcDORuagEh6Hb15mW692Vq/jXLUxXmkFcegGJV9VI2fB8l8
sj5J2swLH43es24ERw1buBO6SutgiT4itGNRhy1k8HXNekCGc6RDFlg2BneVGmSJC4UPQ082QxfE
RYReTRxWXZAfitkerb0ZUg/gdusFgEtZNxn1PE9UsTMEozqFseGhbinf7Zaytz6Mrlt/9MToXmNH
u+KsNZhUfluxrAdwCS59KEeWHWqgRoSyVpTnXwY9ZuoIHlbgihPV39cCUkTcbwEJEVwCs9mHQ1ab
qS8j70bqkc2RLyVNHF+4C4VNYk1zN/l5dxvQFvvp2v1UokBMIMTJTp01DkUDMKHehPdQu7p8wMiu
F1gUlONR4OFYXbZyJNO0uQJIXfxgOaf0htL2IAJV3ErnRHDz5NC+ATJ9CaCIgCqeaFEEvbTBnwGk
MrMfeiS9aUePLqFXlJv7zlQW5pK596EUavn4+y70KxhJBnQxcAhPMptojz1tmqpaIzqADQdGmnK9
djK1JJXi6BQKV63MqiinkVScNbWad7kxRfuxKd8SV35F3I4vATbyBFg/Ca89A6ew2DX8/rwB3Z0N
Fxtr5G6MdPWj2LpAp+iqE0nmApXseNpy7h/4Xr3YeQjwnaOoQoX295PyEitDgxVAFT5mVATh5z6d
E21bbZP3eH3Cr5aXpPDth95pijdAty/buLSFgM2HJw4JutLPZ351FX2RrUlNgZQcXcuZA8D3LoTc
8sNffSCQP7D8XcA5RMHPV1VOc7SvRSTTqJ6ieMy7+YIuh/lG//0VQMyJlYo+AWAcrBdPa/tP4Le2
0ZsTLg0PpAbOgCaoH9utHz54mQ8TdcPXbjD65e73j/baLNLg8CxAvicvgtPnfxqUevQMbips0i3v
56QNF+foRm22V3kr30AUvrpXgNudiOggN16QEAwM0TYQ9DJ1c/GpG4HyOtOkEjp58hIjjuxoI5i4
R/RSfWqdbUjq2m7fUhR9uTZZlH/6Ds/WprAN4cw64nkXxIMIp2p5mRu1/dcBDicvdtSaARogovLs
HDIDLJFXaiEpY1GWUGb5QJ0Y09ltch9oxhAOlNWUfwVT85aE8mtHIBN8UvDD+Bkh2qdvFFLkxnlU
ylTW7nhZBD0YyjUfQBWg5qcNGsi/X0GvjocMjw9uGnkV+4T1+NMKKjq4+UY9oEJr1mtKpX5OPKPy
95NHM248yfL+frxXOKm8QjRpTt6oAUfv6RX/aUAYmsJcvVqmWVN3+Vm1MlLS2l52uc5+eT0sjn6v
FO05ibcNvs0zXWOnMjY/tt0pTEXbeOfNWNmff/+9Xl1ZqJsh64kYuf9cBm+UnlNk6EymGCxX34wR
SrmB1HP8+1FenW1MtkFvA5whJ3/68Pm4aDJAG1TZRg2giIz2prJmOtNkeVcDUcUbZ/krhxJOLxy0
iDxRIH4Ois/9vvcmUoIUU9TozB5Hvaet6VE1A/NlZtq73YKhnf7qU558D1D3Q68HHWX7uVTp1leW
S9QqUyW77DHwyuoTpKj1urOW7Wx1IeS+8Zgvz6ZfI8Kpxg0JYOBz1mjeIAZQrHmbBp4uEeL13A9u
HVE6C7cgKcB4J7Jmea+rpmxnBUAoGvAwv3+3L1BRp++AYqoPehZc5HPItR4mtyxXg4VtBj5SVlt4
XrknpttEvV3Wwt6HZhcmZV+Pf1VSjpFhaDDl6DzwBZ6tKtpojs5KhTY5rtvHUfciBYii4m6d8Yaa
3Lckwl+s4tN4ELawpeecehE1cYOuYt2aFu8bu7wPc7+rdwFp1MOG3mqf2NvwlqvGi3XMiCfq8cki
BTzXc5GFpYloAoLyhsYy4UcX+OpmygGnFNjwXABtCK7BTwRvHAkvLtfToMDgA3SZwNk+9+MuxkmG
iMG16diFMo6iDW4knUtwgvVbIcprz3e6vhnlhFd4Kbpu2C5dEpkWgVn3sWc0fXNENswKY2cz9YHE
ofommdzD79fsr43xBE3HMyIpDISejYps0LOl004ASYADdakBZey9Jo2lJhbhCF6Xs4NIGnq1n6j1
lWnfifAzeGRJt2nKxGUOFouWBMCuNAfPcZfnVhbGtU3D8/9wmkCVOsWItCFekH+JPZ0p97M2DbtW
Hg2KaSm44+4QRtR+8m2dbn4/J6+tbuqpYO0J507X8NMzWkS9blyy/LSb+zXx1jrfL0buXqBZV6F9
Vb7Fi/21eJ+/A27DE+ENQgP/ezpg5zd0QhvdpdnsUnY2s+0dwYVYLjIMrG6C1d90Oqy581UbdnBd
mrJ559vTkMXNsLm3nQL0/tenHKVNjm9uqgjhmtNy/dMdPemun5TMuhQX3CaNVNsdqbvkKcJc1j4A
7fDG+f3KTrOQ38CkAkMgWE3P4i2qFY4U5syUl05xHAf94K2+SEMUc/a/f7kvrnnCOXjxpFkIu0EF
eDbS5ma5K2y6JSXBsop9s3AeUcp7S+Dw5V1wWj+ocPFKT/DmZ9mNmPFtwfurTyvZmXsQPohLO45x
Hm41kose+Iw+C5wzMoa31KleZpMnmgjgXE4S6GHIfj59dzigR20wO33q0Ikkfa7AZARBvtPoWU1p
N7r+mW7nMbVz4hxXR91N3o/qCxnSW6a7L98q5ogOgHbLs9hJzzW2q5k00gSPgUBAmB2NZV5+RjB2
3s3a68c3VuyrYxFXksRT8Efh8elT03MMwT8zVtibOq4XB9Fdq9ziZV2r9PdL6LWhIFVGmIlbQJCf
66vJ0evaLfT61FyVu2OJ1Wd21nysrL5843R+uVhPuxDqJVrCCFY+P4lolTjgXCNe5VJtKqYqDCQ0
V6ITb8zeCyoJawZNeYvpww2M++Dp7MEW62d3LHGSGtZPSvsfDNgPu20qVer5+E9vDuWn4IQ96I2+
emNLvjafPCKlj5MGDxfu08FVazprvvGUs1FH+4EOzRlgpOJYDVv3xlAvr9lfroA4l7P/iSWePSes
A6sDHTOkQenpfd2Z/ruVyCk1g6wDV0OO5NFqi4Y3ah2v7smAvtl/jfuMBmD7fW5WWKyCIONMmPtJ
nDVNaO1t2am9xI1yh9DhcNaUUcQNo4e7zR3Ce4ln9Vsn+yuTTaJHhYiYkGLIcwbN5goEhys5YAEy
+gmIdPM8aKDm9kP0FlXuldXLkmX5otvs82qfTXaDOUJOfj6kK03VHdUmfdFS3v72l3fjSX3hRBxl
IOouT1cPGqQW92M/pHh2yUM3rXmKc50dL9Ja3rilXgYGkIvJaMjeYJBxxD4dqkU5T4S9zS7p6yEN
azw6hXLk48KmisMFhZw3tuWrA2IBbfIMNoTjZ9dwHi4WeJBgoMuEnOMMm3pXV94P0ASwD7yqfmN3
vLY2ODxRFUM+Bljzs7sRN+YcD5hWoZEgnKSQnhkja2gmK5P6xo54bW142LjCNOR2QAP46VQClw6W
OsItY2C2b60ZB7Bd5JeQun6/Ol4bh6iavAHVFh8tsafj4A/X5VUlkODVYZhGmb6GCPKWb9pr8/bL
JZNtFUAwfDbISEJriGwe0jmPkIulWbAXwbjtPMk+//3zvHKAYeV18qwgtODBnh0kyvL0NCwdbnCu
c7L9RWovKxQYl6lYrtCe95OxmP6yNCTLHl4R9cVTBTZ47lyG1VbeTeWsUqshc4+GeThCU3nXrcp6
48J7ZSY5B8zwZKVM/PRcLsCCVSjnSKo0LLH9mCss7kpow8kc0nT7/Uy+sjKYRpSBgpM2AYTCpytD
nSjfxE8qrTFzeUcXKohd7U1vrPNXdjDXmkVgQtU08p57e/oS0a9lc1nndbWmZd7mR0nvDa8F2n6U
kv8PYRCEUMrBqMpyGD5noNqZcqx6HXXa5jC+Ryxi414SBpZNvvyr6PAf35f/Jx7bd/9KUNQ//5N/
f2+7lX54rp/9859XxfehVe1P/Z+nX/vvH3v6S/+86R7lnR4eH/XVfff8J5/8In//3+Pv7vX9k3+k
Uhd6vR0fh/X9o6Lw+GsQvunpJ/+3H/7t8ddf+bB2j//443s7Sn36azQY5B///ujsxz/+OGXf//Hn
P//vz67vG37tMN7rx+a+vn/+K4/3Sv/jDyMM/26fdMWokSO/gaw8K29+/PVRZP+dl8NdSFoJyxNK
9x9/k+2g83/8YQV/xw+N9I/aBoRaGlJ//E2146+PnL/DQ0UEEYUhlzgNjab/+nJP3tL/vLW/ybF5
1xZSq3/8gWAWK/t/0k3WIJErlGuaO8Rc9NlOm/BPyR1heYWZo6wObr8UqeysPm49Xe0aqd+ZBfke
bjENznLiZ1haJ4eHwdjrybjFGeFIgWvY2TlRi7tImsujvZ5lXiVAhQCBjUMVpDDGD7PsHXrEYkat
23IebFqKu9UF+I8K2re2LKpYaFAn0hsvYcgU1DsCL0FS57YKpy8SjlBME/3eQuIrFtUkfgZLONG/
X3OgjP1Pz9pgOZYgSbTjY9rdVYepq+9kYHh79IwA4Ss67ekQKjr9+WjLWFEfAxFZ590R/rzY69n8
IKzSgp8XIPmYh+FnHZE47FCml8UBp3AwdIFVfV91py/xqQO035v+lT0t621XdvhdOaqsj1nhqF1Y
Na6fzFm7xWDvroPOul6Yy6tw5mB2i+58AqZycIgcdhiLJ76B+n7szJ26GGniB7Fkqx5yZ/C+9Rnk
igGU+FVp/X/qziu5cizLslPpCSAMWvxCPU2tnD8wCndorTGwnkBPrBcYXplOMspZbt0fVWaRaWnJ
IPEegKvO2XvthlQA6VYMpMTO01TfwHULf1g4OtGWWdZZGUah08+VGmLtk7+hf29dqWwTO80R/Mdq
IWzHlEkzDceHMI9PKvGtvpqr2u2cz7ec1+RtPYrhqUAdv2sLU34qG2qUbj13qhtPWvSYjR1VU2mR
a3tMh3avTdk3ILLzq4Zn/xirmb5rJX1+AGvdPstl/SQuc6HaaaViQzKUmt2D3CDXQaCJqIzz1Iik
Nx8NItGaeDdqgnWOikqxa62s90YZCBAoi/qmk5kZK70VqI4XTlvJ2QOH9nyH66p3B4yQB2h9+ism
157IaZ0uadPHCDvroZcvI71AeNKNhPdtu0nu0NSkU34Mxo4KlkZ81n4ZtESDuRMMDZL2LHOZuZH+
Y0IqtkOJguM+MLM02fazXFzhJMoSG0k6LrjRWJxSA7lAz1w5Ijy4Ajc5edpAzb4oCGJrlsh0xMa8
x6pxZpmTPQtoMPMqu5e7sSS9pLpDM9+6SjNfC7WqXqeZkh6MMsKtJ9VpLrp9i7IGtZYxz/cVleb6
YRCy8qTVirmlutx5WtG39xPwED/GHPNiTmi98dUJy7Xerm68mAcIm32+F4Ox9Sd4KtfJ2BXHHJf3
jVjm1iYRDCguzaSZB7nRGB6Jid8I3dpVWjbZ+dTG+QO5jMpz1pfi0RCXRPFiSIXlOR5w0OgQUmOf
hBvhvsz16aIvZMQ9s0zIjW0mw7hSRIVkMwhiua209rJpph9iMLCFHEvJMTrLgBGMDnSRJAnpukKU
t4mwOYryc8xjD6k4ucJgiFthPK9xsrnU8dOd3ujxtm7y7z0VBAc/HGa/QfTzRLVsClK9qxRCiuBQ
shwVRO0NC6BdBGi1jUb2ijz00VwLV0EcnslJ+xqISve9i5rK72MyPzJbVdMAVYsqRZFwmyL6jOJj
E1Jubs8qNY212QvHdklmAolVLbZ8XQsQw7ntWPV3QBgPwNaVF6VJ09cuyPQHDKf6RdBG6r5GANw1
3cWyCBomqg5tYYfnU6AGtK1rNd9WSyNn9qoLQD+ovXTA/zCXkMYtB9WmiAbLy+BU4miIhrs2CpSz
QrjS63bWnUA3Kldlfjz1NQCgrEiSo2Wm0bfE6oJzpV6GUxDn4anvC3ICZaUI/AjR81net6RatniQ
tHI5kttw7ALjYNIfQRhaPMuzsgOQEdkU/wq7r3oHMG28C4LmegozyW0t8VJbqEtWBZFcVQf1UcO7
1SbT5Atpne7L+ls9AQxRNIQmVdYdirk2L5osiD2aBsO5lRBsKaDSvssNsberTCxaWwxqTI9SIqLu
7BrNF1MptUu2LoAcDXA/WI/KmG7hSNTD8oLs75INMNpdURmHXYVGzi3iSPkxGJonZD3WtX6YL9c5
06HofVpUY9hqi3TgeSmOrIslOfY4s7WaGlQwReWNnta+EevSuZkJxbaYxOlVXg9XY9vqF1Y4S/up
i69b1cJY2szljaIHGGv6sXMq7MPu3Bijx54uJPpRCD3eX3LFY+rLdtGJ11kjlFcDaU12PGHUEszs
0NWJQaxr+Mo85U91KSChZcSVEzhQo7dy2UmjernuJOtOC0vDL4rIZ3eQUo/J7sMKKXqpaqSl6t3s
TOLcXIQyQsp2wrebyYvdNMFRi8P5seNA6sLfp4XAKc7Xl3GDKKFwy6nbBMgKPRLJx/NOQvEvp7cq
/t9NXSDgbep68k01Nf2WtfLG6MLbQK0bHnNrumVqXA/j8rAMY3o9oN5DmT0Ox2zQ8q06tJGD8zxi
48l5jj0I5XM1dJQGLnZclGcksp+1WFM8qZbNg5VUlq3G07zr5GI+RLBnt1k/rhYO1jERhzwa91mx
C6DTXjxj7IMn4fARRRtC/aUp9ogwu7lwlCQ4TwPpLDXYfpR9O/ipmgQ21WMwVXqAQHJiYqKaRChm
Gtz00+JzfnlY8Doo8SDU9VU09S2yb9S0WqLuaTeoQ2TjFTJNW0a/Tg6tQVPvTsjCdCMo5iC7chqZ
3VPbVsU5bOXzQpJ9mS1GmhV3TN2aDTQhdrqhk7wppiXYNVHiq4G87TAR3EudrG3GNtqCfjvJRn1Z
Fsh0JWKvlVWzqIQknev6qUyZbeLZLZrQTcScgIN4FzYFttgVQmBKxCaNqEvje5bVp2EIvUSeBvpU
SJdnXgtzwjSB64S9lu7NYneGl6ViZowOujXviij2phIN8dC89FUYncLBmq4R412wFb2KifzyIxpj
W2EF1sptqrKJYrXTAWTjuuWdZ+ZCNfhSl5F0XUHNNbJ1nxbhil+9S7faSFVJC+rZDcveuh7lnHs5
WrgQ++IEgINJZlJfphbLWzkZzaXQ9AOLSNBV51WaHNeaetfbvYovLMKwhbHF6+kuqVSwQXFidMaU
sZyaJpR7SttTmZ6praJop7SHE4/GTpsSYydY3YhzIw5mAbsqFIP7FHaT9TLP7QzO5e0Y8EcHopsy
55+PZ5x3Z6P/2plp871cjxvtxz/13/G4xNH5N8el+Ll5yrqn5t1xiV/5eVzS/uKY+lYKEg2aBZx0
/nVc4keEJ6E/oVZJgRhF2r+OS4r+F8FGaJEU2iZ0ME0KIT+PS+uPVpgbx240SpzwpT85Lv2EpP9y
XoLgvbLT12LVSluCI/X+vES2XZRQ8v8hSXa0W3bVTX4lPXQlqzlgBrtyde813ef7yFmOcDU4TG3G
Tbo1DtZh/q4dh9duV120Z8VNthPOs9fkVXK1bXazRJ7xMt51gV0/tZ7oFLvZqT1rKzvVLtyqnnVY
dsNrhMVWtmsHS4xbX9Z7/Sm6UH/EW3aFR/kJfyncIwl19l1z0x3bveC3nnXOMcYv3MjJdumdfFkd
Ry+4THaKX17JjuxlF7NXXzawyjC03uRevGWKtvzivLwcb9lg8ZP2cjmam+nY33W7+ko4V17kvepE
Pn7io75JzzS/3gRut009qsc+UvYfyUW551OeKQdjG9zlV6vY+8X8IZQoMGDIOuGWhZnAoFq3OaiY
+3oPawN9RnNu+dpWvA2n83pfWRfP/SneI6Hbh2fRxby3zuc7buGR7/CDvZwf7BY73uuO6GmH4tyw
Dbvys+vgRt6VGz6g0zo32Gm83KuO4l45Ru7giH50hsx5X/ipVzqq29n5ZvzOhqjpvehB25Z7ybd8
ArK2/Sm4bBCHC4fg0dhyPL5eMne6XF2fmh34MXgRp+qcWHdXGgz/fnQi+yB8zqSDUjjjQdv1ju4U
/nRQ+FwTciYnd8xv3fVM9Vt1UH5rD8sx38aX1aHeUMJNdvVWc3Un4XvRs+K2JLtoZ/j5ttyEB3lf
3LSPwll+Mi+4wj1c98AWvWgnklPHbU838UZ3jSsFa6qdvIYYyu7Tw3A+bswf86np7OHeusLUeq8c
uuvm3NRtKdosg62KW4sPqtnCVjyLfckT3WrTO5LfP5n7ed8VDpVYLz9I58I17+fgxFFxHudbw5fs
8sTvu7Ej2zgBD1lui77BE9lkbvUNDI1dXw4XcQ0WxVbOuGl54ejutI1YL0RXupnYhRa+kPsiJ7zj
4I9AQ+z8WXMnt97QoEyc8HSRO7bqlFeJv9iZb2yzV7+7CUNbv5MLN0xOIxHQ+8cSwLltehzcHKrV
ngBznE9RP+an5VD43XlJmB0ea/7Ea8JrJDrTjkqYKuERDfFTH1MHZ0jT+5L+0ONbtbofdNbt2fqR
BQctt3UNo/p2Uk6dffHS+viIJi87kIfn2AEphdgpbofL+Vq7pVCBMqTKD/x/GgyB2Skzp30Bm2xP
tzhJJAfPBVpFZ5YdnXcxO8KSKVg/cToUGmuvPVr7DOvLvBVfJrV1Yt5d0Qs2amPPT/V+uS8wFFv7
0KtdssSTffBS3vQXyNKQYaLHd6Y9WB4vNZ6yfXyu3dQEy+jbmdjzM4N5qfPnfXFUN0TpiN+1W04C
rdue99eVWxiOpPiIaE6zDUpjOWl3qk90t5O5HFHIoCz8UvILzIdJY2fqWlFwBTW1E7x20S7MHHa/
WnrSlxu1MlyUoDfNniFs67ei7Ei9PZSXw+Aa2OezjI2YnZzKC/XVxHDoTWwrHXlfx3407YzslD3F
18JO31iyX9hCvZl+gHl3xNq7L0vHslnL00vBY1DvYKNordcpT9xf8YHoN1m9110rcPLvVXMveKnq
ppsKlgP+i2Wr6h4oDiXziueRYoK+NRC8I5FvDhPdk2/Ywmz0nVe1Q/Kt5OrRQZG21uJxHOWNIGsM
00sq3c85YrnyMcJThD9kdLPgJYgzX/GV637Z5tHFxCFv2MteeseRRPqmHgz5VNzCeMrv+/t40Wya
teYWVSWmuHEjIvLTnUdD36ygirs08nX9js2TJd7jQCu3nKDFzoG+2GLrKNzlobdcbdmUiI52s/XE
vcYOm/IHx+vx2rjjnXIK3u6z7kocKJbYgm43++4yda+NncSpkxobqmB/Hl8j8xhamEfc8b69Fy9F
zR58UfZ6wad4sukFZ0t8fHErXJhX7faVTLTCpiQBUqs6CeqTcRKF3ukf6nOYEXbra8F4ksKrwlfO
+xCDnV08Gv1tDxEiro2NjECkHARneiEaa1Pg+rCNHb0rp3Pjq9GbPT3gLHVKXFAC0Q1/5yFzosvI
wG8++gwOyRWiPW226iRbJ/2ZhHk7dhNvAN4W7Zg32NECQ7lXVqfrptYHzhNeOcOksk1Mp6rL/JYD
lRlc4S7T7fybpeLEtOX8FD+IxYN03nSPmPMM2Fvhsf2hdJNdVy9ac2uda+mh3+fWURU3bu31NoOK
qtPk3A6eN77kgAcTCA5OYk+1rd6Hy+twkgAjVRxCQyZKrzphyGZyR/xsTwYTa8oPLnu/S2QcT2zM
41i8YMUqbP2lNe3FLO7UWPX1NL8nf2Y8wWxKr6ldUFWxBq/YYLJM9v1udPH2PZtX5pmRcCu603rq
Buv6zH91p2w/H4Nzzcnd+hkH1o5L8VArB7DR0UztFs/IttrprC7qY7Trnysqeof+WbkYt+pBw5Q2
ACqwsQUdzdrFxqldSFvd7V3Z57uOGHB9Y9rwPyLVFrc4ioOIF630i2jLu1rF6CttY9xqpmcQvlTt
kngfLNi5tp12P0Ihe+13QeNOC8lelGP2ALPSyS+NzT7a85LxNg8ngPm4bfpt7D7hhZ5wXPu66Y/6
PqAkXe4haE2d+yo2jqj+3XH6/71p/x+0HZd/ux23vzd5//ok7Ir2e/au67H+3s89ua7+hexRoZRm
rt1gdFL/2pPzIzoboCKR2mKNoVnx7z25/BfgSgwWGmE7NDBWndt/7MlpfIATxt9CijM8cFn+kz25
/r4LqmkKZwEJiistarKoIIK+35HXfS6gSiFrbJLSXaQx6VMMHgNcWEXEIZOy4RUQURcN/1loptRl
ug0fimDhwQEadUp4T0vIVvV8NyypQwyAU0wWMXcWLIV2G1DmMAVhX4VUh5VXtXu0DEZz3W/NKLyv
0uaWspof1DpssWQrNSyWo4Or0J+qxe30GB8gBtqk20RddB+qQKx1UkpLtkVJbrN4MEkrm2RSjuku
Uaxto8PNM/XRseI5tLU8jG25SG6QCj4gdr1aItopMYub1R10baOkCh7J1O35O9LYuL8czX42i35t
Dr1vV36+sR8UAIhvge8EbeNjzt+/raT6Bbogb6i1L7QG79uvn6+0/vyXJlRVVymgIB6hJV8I8rdB
+kISrX7+KiC2EQuvUQU0uj7aDGpDKFo5GRvfDE+xmDi5eb2kfioF8BXY4NyEMruLagRnmJ5VLP5l
7qey7iawxwDlN13uKRX0t4z8OIFN+nDf0+oRpbuJFycqA6yP2Nv5/YQuyfq3uno+WkBkwMHQ/bgU
ZtHuy8RJusIO5tKbK/CY2I97FeShUtiLkG6LEscgxt9S269VwN8/yje5+S/HVgYJNwBrFWOE4G+K
be/vMB4HRE0jZnkQOXzieMNqHIq4DO+x7mxTtjMYlyEd8h0De2UBZnLgQ0/xfv85/vE5/PIx1rH8
y4POUYTrNAIbP7GwJ1qWPSu4jOmXaJr8xTu1Ni5/941XUeYvlyordUAQMTEtKIu7FmADFpVB/Oob
rRPjP1wH7RQoCUrIH4VNMAUobafc2Va+iSptl4iBnbHnFPJqI0T3jXXUpcXp1H0j9leLcFaWA+TZ
e9nC6atyryvRLgMvCJ4DKA+/v9vvhXzrsFof+r8/2gd9iNr2E0XZvvEptjgRO5A0gnsD1qrAExC2
9QbELSXq8Or3l/3nh/zvy36YkC1hmoPV4O7j3XS1ssQCS/+lGvws+Cr35PPE8f4bfpiiEMvFVUiV
2J8n+roN9c/8C0XZV1f4MDUBcRHTVeTij/NjY9y0f+bW+I9nBPIYqgfCGu3DwARra1aJwSTbS+fd
/NKjym1BLVnBy+8fyj8OB0qelgXfmTX3w3CIabdNJIzwUEj3s4bN2q9arn9/jb/jgD4NOkQEhoZi
DPPUh/HdanDoxJw3DporM9zoVzMrXWzu5EV0u1R0C5NS/EJvPB/9WD+09IUXkg+YJO8mDunAMn7I
Wnwej71tNhW7QGG6HTps1LBuqSnE/KtmPK5g1q2Qacd8uk1ScauCnomk1Cmi6FygpIQjzMsqbSNW
r2E3+mKf2UAKzzrjRaxfBZXfN6q9UIl7KTobTM6kJYfJDshrZo+LJyivrXpL0OTS7DqNcgqwrHqx
CEjh80MHhm7oCYIFe6HwwyWA7pMwhVe7YJqcSDTcIO7cZrmrBYnmQbLNxH4LgqWqRK9sszO5+C7u
wWo8x43xQ1OHO11brs1guuqMTSefjfF02WfGD1iBeIxHZ5AaL0jE62jgxiXRoePGtZFxWIAAq5yB
Y8h2ai5ih+CQOtJdA6IyPjaw+gRV2WijtimrhaJE6qS0PGvL4xW5yLv0LG3lY1q/9mwhlq1x2dUv
6bIJWBvXrwBxwg/oNs7CVV8iPX0Jl8devW9Si8XpCYnqRTBltg7PgxRQF96Lu1SNW46JR/CbN8OG
HNvktEzmoZ/kzRjdjnXt12m5163NWvsX+9qhnQzha/Tlrjyur4sQv9Zx7k9isjHU6IrHAysrcXpW
CkJHaBxoxzmSX81+8lUzuAYVCudKNFo7lNKjIsunUsU9L4TjmTKM11UNadloN1N9TSYE7KhDviYI
1vQe5dFBY33Iid5W6RWb+hb2oD2uy0O89lwb+Muag5jVJpPAnehEat2zkCcuihPAgU5cv078S3Fe
2E0xu+ZzZwmeHo6kEUm7ulN3RngoGWWaEe2S5ElRYDmNos89L0L2od1JFf/eEWRU+4R+a4SJ06QV
7VU4gZXi5WWOTcy6yYfzFtgR+xCgZy4tKa/rnwmtaqjCWPJZ2YM0uhBVpDO14CRtdFXmg0+gijtV
uSsow0MSqqx+ql1OjLIUMWJPnSssfDkZoFNbzMfyaZV215lMCzg7awz1KRWTx1hdzgu9PCuX8aod
zWPOVlZUX6Qg3KMHJE4g2nT9S//WcW/uFCFzA+N24PheRhX5Bs/d/H1UYSFBsFCnZNvgd1jbk0LT
XstL4UXi4iD3dKMLgDh2Sw08UIE2sR5KsFv5+JzF2Tht1FHnPlQbJL0ukKSzSRAcaSXvzo6+zIik
BS+LlmOVpdtG7g55XTqRXJ2msHgEMuX0sgy95byUBT6BnSCdMUOKgeTI0K5FUwjnTCefDUzMnNxl
GmcHXFY9BUm50/y0eiQN7wIJjhfpqk/r0W3Cyum65GSa9K/wnomaA31hg3rEnjXZawW4cWwmwcPo
YXbZ5NpuHHsnpotOOrEXN4WfQZRHYHKnIDqF3uqavP2LhT4BLw1pHiiwjtZsnAOSZYuG3JZ2Nvxf
Xsu83YFzhLVCLhrVnyZbqD3HTmp2aD2mzSA/DiMNv+Jay2wEV101nrVlcRHn8S4q8kezES7jjppc
G4DxoWARjptJOAq67NQJBf7lMZFTV+EpaEzX3dx4gzY6jDHwq77EhaSqQi40Ql7MoI+qW8Couym2
GMKDr/aWN1CuSkvLM8ULNpoukgOb4AD8eLIz58mWOtMSjkdETx7Mgw3BzYeoCe/RLG6EtDvm8g9x
Av4lXoDVPBAn6gjgXckxo3F9acjDmVI/gkC6avppNwwncNeuMlueAOUTXY6PbscWi10hgyHN0o3C
dDcm05mQJHdNUDiJFB0afYDDST04TWGdyzDAY08Wsl3cXjfhl1T6dSl9twhyqDX4BwEfifDY3N/v
PIV5aaO4Lxtfi8t9ArVGB5+tQbEqTcsW5czPC46EcuJOM8ztPnWRDXqqGR3SQTxN7JWw/l4I0V06
GtvfL9CfNoQfPtmH5dlIzSJjQ9b4eg4xHwqMGID1wBijtXcZz9JqQY52mfv7q37aeny46oethwLP
HQZv1fjkcTsW/KI+2ahoXX5/lTdww6fbjoKciVleW33rl/9lwx8ZLXBrOeXLGRVYcn2rCey2++6i
F7FaCAZSB8uTxvF83QAksPBnWbWtpT8MtfkQ8igyBeVG7cDEAcJ2AHTjIBJ7O6NHIz183iu1V29V
gCC6SrMKmCywcreGGBZBapn13Uj19qqLbzoJUJgFPr5FUyh5w1bhSDiYcOwbB9mZDdPVk9SHKvAU
ld1J2FLcVO3KHP050jatPp81SnehGotvKt/jNLwA532xjjldGlCB5A8ClB5tCS+yFlWQlZ+CofCt
cLyLdMkjb/gSodwj9DDHiK71cMlXahl86+W6FUT6b/22mIO7edQfMPRfLRxNRLnZCLLskLdlV0by
Y6KV1feUwvOa9IDUbVdILAuJkjCgo69i/qR1l/6bJ/d2xPrlyTEFBs0sZutreSYyJ0bNtSr4axnH
XMzjwD1e7vp935Yb5t7A+mJn/Kl+RGLO38Uo3FX4pdfX95ert7U5aY3K1cty08a9X+2iszjXjh0M
vLdX9I/Ki/+1hv//i3Lgv6MogCPgb0QByLgpQM7vNAH8xs/6o0xzH7E88nyRKiJoEwb2Twm1/BeS
ALxEdPex2auQIv9Vf1QtdNKcfQ2Vpj8ha6v4/Wf9kR8RxinK/BaHobVo+QcKamk9RP/y8q6FTEMl
y0WmsGSuyTnvXx/ZkLppMULK1E1kHXQhSO+Euk/OjFKIDj12ZbeLNcMJwgqOLGT8faNZA1We2Pii
4PF2uPr4SQixXnOKuBPmR/NTF+QFsLJiokeYlrE7xI+IEeOjMovDD3LP6byYcvRozlp0rqYYy+we
Lcam0Ua45pS16F7PICDUhQW+Gwb8S7UuxezD5+ULT/WHEfdW+9Wwduir4BzHxYcz9aC3SjAq3DJk
uokvJIKyaVD9IgJYTaIU54LqiwLgB2e79nZJneIMLhKwP/LHxUGoc3MIZBURGRvDfIm2hlhG14LE
5l7UZ+Lw9FlxhaB/iFMdDiyoM3akkwKRFHm6as6I1cc03oyp9rPK+keTwv80T4T22/F89n/+d/Oa
xS/R9/91emrip+L7u9bC+st/D20W679wMKwDG4mO8TZ2/h7ZjGY6C9T0Cc/9u+vwr4Eti39RNeEh
Yt0m++6NUfNzYEvqXxgmAC6tXmcAJ5R5/2Bkv39LmVXWZgKxRvidMIx9jj4W0qKEEDthB2oUVxSk
RyOtVScpxNVGUyxO1ADv/mXiu/h7sP5acn9fbVqvaeAmtECQrfZbNOPvJ5OqNY1CKaTxYhl6ziZi
AcOXDN/d76/yAZDydhls0YqGIhlzCv95fxkJtumYA2e4aKQIZFLCsSJKJhJZVVwJArLBqJXDUzqm
u6kwr/WsCjdffIJPNxfAAbxjDW8XLkpdWauqvyy6pTn0MFJXXWLZDVu1QtwIGBW5r0Xcj46dcZ/n
ouwGURjTvR3knZBy8lNKK6NY3Wi2pjfzoSfh4CR1UngIhyp8VvThq4zOt7LYv+dU7pRs0NlaVx2V
B4IR8v3nFBfoyCBeiotEQXirI62GdBcKeFpybbvIK5nXYsJ0LKU+I3UicsWl+oZ4nBaDurx22Khe
CrlT4DQww+VBNp1WS/42kw3awKOibABpJD5Fzmqriv3FqM/jgwTiGkwwB8OolQi268TiUU++goV9
fgl4tbn9b5gYktf0D4+gyGeBbEU1u9CsFH366pA1Fi0+iiPx1FaD1bNXm/EMu8XoRcUs+oWVTV8c
DdbF8f3tZaeukwaMBwmkykf3PFkyI8G6SXoxFp18yDLtfqXxesqo9z4nYWshNFTRm68AK5+/OxpD
Zg9LpGW4YrU+PNZOtNqBMI3wYjQo6iymdJ9BY3KQ9gku7BxrG3fRtbF2DHIitVx8NoL9+xHw1pZ8
99W1lWDCHIMuEf2q+mEMFpKFzhdk4znNwnZjhILq1jAdr8IipjoBhXYjzddqmJy3mC3suVjsNm4C
X+rlBVdpXR4A2Ee+OWTzZdrQJ4/zjVwIhZt16BEzmUoVutzF+qO0asYDWA4mZGyt9FpBAq/j+pdx
m3ZqNZKMYJ03xBhdz9o4eN1cB97vb86HTRWX4a+j51yn8LVF/NGpi4S9ROxuLuck8JC/0Qsbmrvq
3oS626daQlGimZ6USn2Oe4NpS5/tvDeNLybjt7fg3SOCLqThCV2fD5uGj1s7ciSiYigX+bxQAvFM
q4ajuOB7GjrLvIC+jCyrVlLpKGM+0W08qs+gGHVUmJVh8uJQ7vymaaeotUhJpvZt9R5UCnkH7xR2
sJGowzbqQD/Xhdo8Ln2jfP/iJn6aY9mNsjuFXmOykInGhzoEwDRdo2IrnkecZhohDr+1Cu9WwnZ2
dhppHkJ76EkVSOq2PBmxSml7IotuZwyaqPhqlMo2MmnpURv19gQoIkBFqMy4xAJx+Wo9WD/L+1st
K8ABIISwtpOJ9WHhk62JgDtiVM6JnqyvZDTdUI4Cg6ydVPLJgae4NhQGDpJqugVQxA3MJUQ+8WAy
1YLSb51ULegXVCSdnAsYzhAXFuyz327pH+3V/msHuP9pO7rVfPqfn9Dc733XvkTZU/H67pDGL/3c
yWl/kXCLRXmF3KxuVp7v3zs57S/wKzrLy7pjYw0V+Z2fLleNXwKiQfyzwh6QFiwHu/84ohl/YWhf
83N5IVh4/+yM9n4goA4B3MXBiIvQoTUBDLyftBZw4RUZj7ETzATChHZLEFFIPgndDpesAa05gfya
XsDGt1/stN6vb29X5q6ATV0RG6xzH15rA5xyQopT7LRtDgGfKCDCf3VsVl4IRKUH7a1b3a43u/R7
C+H7K/DQh3VuvT7oUZQ5CgxXndXuwxrfqW3VVnqCuMEwqCgvSaYqjqlTSSlbyMcd4ObvqjwXsiuk
C4rPrpLKDaFDP4VVWBn+E5/xu+H99jlYZAkIBTbCbnqV9f+6bAximdX1LKCASBbtICpp9KAq/bjv
o0n4U04G3xlIBuy0VaGvsLF4f61qrMZlENrESfNAHW5MkiddEkYSrKCKzD0fSvb0v4yGf9i2f37B
Vk2FpsKxx5wF9uH9JVusiF0vJqnTLdlI6EE70U7I6OHk9ppFtmmmWKzOjKUVn39/4fel1b/vq8q5
FrQSagnaux8uXOjGLFd0PoUiaPQzfUqCZK9MIDxphLVf8So/v83gC1YSKUeztxzb91cb5jjvJ+Kn
nJSd2qHN29dE7bvex9BtK4MEHnleSPXJxuIr3Ow/3GBmEEbuqt+hhf3h/an6TjHnVMGIPkEFHpIp
9cKBIIAsTF7zBphlur5Xv7+360P795L0dm9XvCw1JPrZVHg+jJ1pEeG9E1zxZux71ghCiAmGlb+6
zOdHqILkZOVjm8HU+TEUGHo2OOqKdK6RfqFIHjEaDRL6lteFIO/m7wXsPx2Hn+hyKPJAElPkBJ23
KuY+fClDkAjhlNdydKImdxDV9NDJJbHHVxn3rTdVOs3uLouoUie9Isx4pjuQG7MxCV5NFIJo51Ex
1l98rM/3gB0ls6QsMXhx9n0YP6kphmWHMMoh3lCZD+Jb5GVnpeMpjiPri73GP12MQ6e1QqbemDPv
3+JlpmVK7/hN8KXhvxTjjRYqtNJbday+/ek7tC5uMDEpIIggU1jhfp33kM9BAVX70hnp00PNJzuR
Fm9FJ/H31/k8Mg3AOWi7CEKmy/Fxv9wF0oQagXCnZiwGuuoCKUjjqLE1ronxhaoTvojClN/kmJu/
wvW937qt44QSHpc0EbEw82of5qCOtJRuggDtRNi2nus+XugpLTqJGvBA5fTUVzJLz++/7+exaRiU
ZDicg0n/PGhqiVRJaCo5Dd9luhCWLLtj5jXd31/l06yzSgWZAgAEihrn5PXnvxx2eiNZCIRV0bM3
ElJ4bKSnoDbVfRoT0zGpZnUtMXi/KI5+6IZwP5lbCZnXAdLQyYJe9/6qZSMMNO+n3jEzWISHQAnN
bZZP0BvaaDGRvSxzuBlSMxtXthUv1Jzp4Wtc5AW0yAGdSiIaqbIlXAzd2e9vyAcZIZ+NB70SQzDa
cQL8tJ9RMKF28yAQ7oUHbgNmKRk2iU7Uoi3JBH8ahZEcuokczyDHgjQnS7FrkwHNZbyk32NCLgZH
mzRi4Uylj78a158GAYwVjo5IPdY5jgLg+xs3TPFiJkqO2E5KzPumG/4vdeexI0eSZt0nsoFrsXUP
HZEiUpHJjSMzSbrWysyefk5UA4MaNmYKg3/1b2rRVWxmRribfeLec+sfOkS7vPVUlV910QjjLq/o
g2LqRMpAUw/S2iptQd2gQPzm+mtzsFBg+ZswXayT7ycQc51h9gkWqgapNp3uOJJLqGAARYp56ZEV
rQ4jIT4suVFdU/5sBx6meCEXRyNKC1AfMSpi99vBpk1YIqoRj3sqDXJZZfBrqc1GHsbEK4qdbPsK
wZQV8N9ZiqyQrWWU1SlV4ZyDkOLdGowipcXJJD9EOE9PcjDzR8NOUHTUeYlZZJXVlw/xIDZWIscw
JNZwQRw+k4Rd/CKJ+tCCnGppA3xIHfT2C4g0HLO6Dsr3ghnTPYlfctr+70/Nn98Lpzp1fOjfOGKM
NoM/7hxZlTKrF6K3xX1FsgwW7WrrbFrvn3BHt9uCr/hvd7aDNxOxOTPUgKkmgJw/LpJCzsMUDhnm
Yif3sg8yd8MhMqVqMRkZ+dJGerh5jRsz32qj6KZNMdmPCTHqJH3e9JfjNNgXT6buvdekHR4zL8we
9ah3VZldbGmJCE8o1p51LZyYOy15Qlej+43Ni4cvvNZTrAka3FuMVyM/STS6wSn/oa1FiKjGcR2P
a+5t2w7DfS4742Mla60lC+67Qfz5gOO5XJ9zZ4GmQ8HDFJBPc4yzzlqiUZm62IDwvt6OxHxH2rVz
SBK/e+y1FSyXPC+LuAtab9gXk5HIaAoyzv50TuwT54G/yZgz/AVRYHRd5eWKs2wN/OvaDfikK2A6
pTC83ZwRALshx7pHvlp23j7LFIIr34UKYc6m/man+bFzOlt/8KWbsTMyRd/0BE6NmOFtB2c4Nw+7
/qpeXjhP8GzpeUT+WfrRPKniChIYJs/kN1ptzd4THj6rQJyMWrebgmy0a2Ko7ql3/PLZsrL6FypW
Ut7CrB99mD2EkcZpV8h9MqcPc9j1rI4qlIIRm7Xw99CZQ8urJlDLL43EgGdqVF45OTjxZI/2zaou
Z7hGSX813aU6koGbXwi3dE9iIhBuCEnXtaV95sM37huF/b5zQJjkwTzasYC3NmwJ/3WmA3bjX1mi
foiCfMJomtfw+8AT9ZQJFxnKPN/EUPkKjGM1IfUavXlYw0AD/k7e3Ga1HgfDHAnwsH6aBZGlRR7A
Nwi0wFfTAtjbMX4NoR2RbX+naq84w2xxn7oQjX+k5xT70lJgleEvG35L5bdB3ApK0/0SzGZ5XyXd
l595z3nBHHkerFXtF7In7cjRlUbsaJtv3Vo26T5JLWsHwMi4WkSlM8FyIa6kHcncuf4a1oV6zC3S
eFxyFISlPT/5VTdtqzLE8BsCg97QvmG1bQtiCnkQpw2n1ohDbuYTLITw0ESJ6QQNFv18Q9RmEpPp
7WPxKl4yC8DgiaYFW/Jg2Bm8qXzcW2HnFls9qerbKCcQDW3p3uQyaco1IpyKrN52fqy1MPaVXGHk
mI6+S2dPnmizPV7u/H25RZe2xfBMwCUBUgB2+9neITl7Gwr3raBzROaOtG8QeKxlQkIj93i0cnBF
Vrbi3xZ1uav62XS3egndn1YRalaS7WRWG/CO8oEAdKSYOkvVLZIpj1MXyWheYQHTpUQ5RbzydZGm
eLCGjNYSFQkYbTte3Oy1Abp6JMQVceLUX2fV5z8zLBbHpq0uxTS+hIQWb7za4jF1PzqpP0p/ADlE
/OHyg2rnZ+hwuUmxfA6yd74XpCryPDvOUWqrjNnYPiE6eRCqbc5G74hvRaIfCJFF7Zrm76b+OTT5
a5CG2MgZ9etAnRTIJw4pLArzsvWncd9rs8fv299yD5x3woGWuHKtB1OM4Cvcblc0+tX2Jxgahjyn
nrxrUugnpte+EhqP2lSVv2ekml1gvYdu92lk+StxjS5CO1Rr9UzE1ZjKDyMk5hM0lPqivntCnv8S
GKVBVDXzD8tEkel2HUbFBtdeMaaXjmeMePpoGcwnYmiDmNC//tLWdgS/FSPfIlHEtUW6Qf3yQFgt
35DGpJcV6YXyk2CvirzxvPMsss4UDuqJLTDyYxwzrMj4Gwz3JAkL3FjBakfQz3F0NFBYUru9Z0gP
haVP1miyO59eyD6IphTghYqXdPX2lDqaAgH6r+Q9wYVD/FxHFpjNOxQ0pDkoLBZE6lIJ57+CLHOO
VG9usBl6y0Fparo/SwqPLipqIX9OlTt9dyezOTH87y5OqzssTOXO7HJ+dClCaOfLA5oiDM7Ckkhk
hik26+bVUMuZ4IZhO4S3JiPNIfW4fYQB6Ug1caeJJ43CnnGdNrtNtYbOtrLq82KO3xs4UQQKJ/tc
gvgRzrydHIZFjPpCtE/S3qTDzca4BON95VevPuy8OoZKxxdT+y89LKMNBLXXYmJG66bXivorYkpB
8rW7Xssi+GKtvsScsemF6K1p24nsi80i2gSLExFQFhzhISVoXIzuJrTK9K7oui+igU/kuAVEedmg
iKrmdyBmBEgtgaK0hxky7QTBs2ozIEu6OQ+VSwSWE1bPjjtVr8Ti8aVYWUh1I7DwdiC1ptkkDTAt
d7o0sKDO+261VMQz8cuqQ5LdTIYaALfyO0S9wXHo1FNmOgdzXZ4hnV+muXtqRll8l7K/5mmO8BMs
V2x1wZepqhS8YgW9exks5lmq2Hp5gvkXCC3rvgH7e36vOZ2fhn55MlyU5uEq9x40HKeVd3YP7sjt
nNe2pLkIQuzBffpYlLghhXvRRJtZYLM387zcWw6ibb97SSAxR7gJgkO5Lr9bDXwCYuOFwFLOjaa5
LNaMmjnNWtTNxm9vDKE1h7Zln3MbCYhrreeSvRuZRAi+rGq9kKO97+sW57pFcCChV1cbf4i9M/kg
o+r2hdfTu58u48aXzl5w4PSRaLLynmz0OmKJE1lh07yGU/1FZ0Mg1TBisS4tiBIDgz+eRe3MUeqr
e2hVp2nAVm3P4TsHuItfVP9IlhzZtZlyidteQZ0i0gvIJOPOIcQysioX3aSer2vNQ8nooo5UCdML
jAthpEtyQ61NuGVblcRwvnZLmG+JR9hnQUawMcFkMCCfSijOcecS0Dx09ccqQp/Mk+ankYspYhoQ
7gKS1YObX7B2MiTJZME31NHxuiYvXtNfvAqzVmJ5eJfD7iNdzfOShhLMUDkf3NQxibIlXlUo8W3p
vPyuqpUfz12C16dOtiYDhqouj0b1kvjpIUFKrJYOta95zo3szs8gTgcDt3HTzIADyb7sy77dTIm9
Xar+Z75kX54P6+f22WZ47F0Dn4uCZAU2b8D5Ww/8iZox3GBB5YLOGpAN5+27LMcwXBU7dk6PgclT
Zjz3rpMAmRr3ni3eIIkhlIX1YDmPVBqs3m88iLLbMNH4aVXLaSSKSxtiPxjEjKFTRaLril1aqt3i
B49MlV+NOvlZNM7Ondwtk6OtMxPF2frPq1s/6BFFka7Ld5JdN729vrZBztHNDTu25tZZHGc3WUO5
s4PqkflptZPka26t2l7j3saonTTY882ZrwNx2IZd6XhfFCsFu0dsZ8b5joboEEqegryx95m7kJW+
Ds99P24HIbpdwDwtcpdbwSPaN2MKvMiXxoUg9icr9e+dmnGTJ8XZbKdiWxnldEICRI70gqC+rdKz
IBBw37qaD2gSDUGXXviDPA4it0uFeX+yIVWE6lGp4oxx+1J6crlfmvbLV66I/RUGWxtQkVNNfwvq
/tEP1uZh1l52cAmAwbnF1V3D5wJweLBVIl5zupKXNAg/vZl05dw/Lkb/FHiCyDARTyMDQukBe/GD
hTYUz+Di+z+MECtA7nV44n34crOt73IUYLHFJUCJvbwzXv+YJ5ALyeB3BAQGL95qWkQpWjsSF/Ve
kpx1Cmr7pUxvoR0CuIXTX9nfXFG0tfeG5RKa2eofzipOw9RZcebN2aay/ScJISzyxyTZ1mn3KMoc
1MXNE1J4/pEiba8Kd9yFEqmGn5FKydD8IU8WPx5br9+xbrmSv/pJejF0KpE9EGtMvTXJSkIN7X87
ZnWtR5PDnzkSAq3ubTSsOu5V97O11yvYdufYBcp+JZy9xuM7ucRNpyqGJCVPAMkeJt+dNsJKl52b
3ihzvSIvOsj6j6KeL1bV3bFX9k+9FgkaXgOMlbvmgDc4OO547vRZ5sv71ODPQCXBOUc5ojlCL35I
OvamNr3mkGTtl4AneZom0D9+lj/0wPaaMT8ReA7MDnr7vmsnbh2F0x3JMdbiAYeoGWRW3Ja4EQxL
D9sCftymGEozgob31uvx4AeS44yTJTJ6f6tq0VwqF4k2c4+NnpvXtha/tAtID91wdmcEvTq1fm/t
6pyvWbY3U4S3pnf20sPOS47Zau1ZDIn3peEv9iqxD2s8M02wJvumIrw7aHbBqN7SZXprw3yMVwUM
wUcPrMTGuGVTj5iT22m8wlEn/rPrL7ZOtqGriLhVYEvcjiKnrLOnOfRf2kI6sauHxx7DskLcEM72
Ya4N8zgEfEzgclEZ4b4gvfHV0eLVzHvj3AfAhoL0qTfbp3oG7Vbq/N1Y+r3d8N6RAXxZqlbG7Wjd
tJMnrSW5Dvg8jIG2hA6Gq3qXTVDdBHw8Zx72K4QW5hjHSk+krqdjcx+4xF3HXtCoC6RL6LFLeMzr
5IqyJ40XH126sSbHsKt3dr2+1RXyeBCHW2nS1MoStsxq/p46eXt3OzPCIUVKc+VDrKtMFmvRkBAi
8tS3ix3Qo1plu+mLdfV2Yh2GOS7dNXylYZyeQwMvUtwbAjOOkF3GqVIUSQc8zTT0PcmyqnzC6MY1
raawGg8uyS93/SjKq0zb/vfYIp2MsNFQMvZ2bt9bFSG+8AUnR5wSycwH941r/WSS476JpZYHYWTr
/WR76bQ3QSi+dUnRPXRgNpPYMHNCw3N3th6Jhk24rM0l8Y6tXREEDFQ+gG6SgoAwRuJButl8aUm0
Ny+zO/kvXjdljxZT5c2cqgdtJS9hoK4mE/5PKSVCluCD866LC/VpD/ph9QcbFIhVnLxUVdz1WVFU
O1S907vkA+IJG20cj/DnUidbrq5VzzufeZYYaRaK7C4R6Yt0TPAl/NxSVk8JzXOl50frBjHxmiZW
A1abmvhTmVWMPlRb3FlSlAk5xGPy6WZF+ZAV3bbF7B8XrREnugg2qnc++yEAJmMl65G8ejJ3ynZ1
buHFbmwInt3YHbhlhjU9abtIt40nMRQ1wxl13rcyhyg89sb8MvjWO6nOb76P0cOoGkbh5E99FhI1
0domJsFIhT7n4USl72ffspLETuTCxnKoOUtgYLlvlQqq57pLv1s1LyzPRutGJb+TI1p741cTJr2l
wFaTtA3o0EWbNJ5pn9mbbBlWsuibgz8uR2H3T/lsP0wa/W8mLfhFtvvZlgUIqVzJ56wT9XKZ5dx8
0Jeln9DAg8eqA3kp86B6SjusVTqXmJYmKKXDuj4xoNyoNDhl+HkecRO3uLhStW9nj/OsMOmkiqy4
GE3qPvOCf4yDfMyp5h+a8AbPCkKcDkUjxSuNMBPXhMXOs5oGfeRaHKKBi/Wlq+nxKq2LR9+f1QnJ
0jdtNITjmP5jahffHL6Hc+s0BIz7oX4TXs2DQNE2bscxMF6rlo5+zsoM3v5Uv4aaAYKHfP/ZTFN+
Bc/MsG3YwVFOfQgKAotkp8PsC12y9+Uu7vI2V64dkfz61ptGcEZGVT1AiKUOd2VxVwXJQinBFj3K
Yb0UPZErobLOwbDMsUSwGMF13hqZyRJ/xFLvj3d8LWzQ1uGDzXa1Gdzuuvbt+tFlTJ94Y3aE0xGK
VjqAFy2CHYe+q3GWTvMxaCtwYEvSHdrOXV5tXNRYgULvu2VO1raniI4ppcydE9awv3xrhgJRl1sf
w2XOaChyemUd7MYLABorWEAze28D04e35IA4LRvcsQENkxewjPKbBt13KWTgYn9f1fobfeNOBXay
ragV42rGPAdHFRx2q8Zir5bea5/TwajFpra84W7qNBMr216MV4dYiMiyulsARligMUKkg/3LkDEL
evMMNNbYEwjE/EyoOc6m+VHZVNKV61XHpQQNOrkGLJ8ePPRuMbrxoDrX38h6NQeO90ocW3VLgqy9
7pSnDgycNkOw3Xp2GiuAps++Ubp3TTFfyIevN57tVu8VOWbvzVi4qPLHFXFY5xsfFtHgOzSB9i90
gSZLAoLOoznNh48wLDLnUoyJs2WPjnOzGEbzq7tNmumX+mLTJjOFCu9O6sTSgmp5bpUbBpGiFqRc
lKrz7F2n54UBUuBPLaAk6Qj/2ho5KqSI+GLUogr+sRcLpta836s7x+lUhB/aWJRHc6KzkIo7SLsE
U3I+tMclmcB6aYPZ7smczNz5NU3rwts7zYR9ebVuhh/w14f1u03aoX1vlpOdfoYWOFtkapBHjiuA
33RrsFZ4G+vpr62Ex2k3j7xeUWEFnRFzSbCLVFT9E7W2Ye77PrHdI3eFB8bU99L82YBn/pnWqfeI
PFGnB/+vdcLQl2NxpDxVDgVFMx5mEr6Da7VQ5J2ccPHtXULg+3pop3r61noVD1VTevwPcpF2MUVK
suVnEOKL4pRZUg1xpmbbhtpnSUeeVhK+a4x/jnwkwaAYdvZs2IdsWbwwHtwsob9i7sg8e6iV8Uk+
nhEjGA7aXxDDR+dBLZ5TbwsXxDmrMtdIN326CrkbZDv3B8by9RLLzDPEluVlHUbcXIJJz9KF5Ynk
zylAJdfy4wkkyHrZm1pclYOLlgvxs/b9vW2t+3DtnuRart/bgvFzaH6JFdVvOz7g5d0twwhoY+o4
bkKzPyyMmK+acesmGDPzzLf9Tk7iG16sX8FkaJhtq34fq3wDSwcw7Ri0FEHM7ui4mDds1UrnM0n8
sKpg4HJr4rOd03Y+reaPIVuHNDZwnkRWOhIjtKB3QqkHzCYdfuZhcFhwhJtwX+9bbzGiMpS7dEn7
B/6I88zIvHyxw9l9M5CF446UnwEiTwxy2j/0VNtbWiiYfVVv+aeWnzUqSj/gK2ZMuR2BlzCvK5cw
rPaOMbXeda2qwN8QGshpIAdP7UcHjR6YCyV5Rby+BpfuG81n6qxpT65AvqA9HtfaZtZwW7fuzBVQ
y6EYcxp6x0Xaummyib6g9XHbxfSN88x0pwr3bRso55L3BUCVvkMvjSC/I7LVXnsPpWAuxipqG6up
dzwwwbizl0UaZ7/G6vKQgJf1DlabC3/rCCQGSaMh2JlLijF87Qy7PfL15hqcpoXeNpETP7fv98jG
0IywhUXNka67tp+s8krFLNOXqVIVFB8J4mTnLYJ/Kk4hrO5GG04buxsNItWb5DI4BM/sZBOOMHVd
B5d7mwRgmduhbO1LbWplP5f2OpjnEPhAdTDySq+HoHbLrscNfDsmlqCY6x+L5/X5I5zbor4re99v
NsY6j2gg7S4ddRQSJCjuQq+zCM9qCTOnB8yqs0nyG9PMoX9InYEOy/JLdXLJ+P4C8jw+8AxrUmEX
exIgbzo8hXPYAA0YZJdHocjGQy1oA6uK8cZjaXTDAR3Zetv5vPUTBswo6cZwM6xsL1PqznuNnPnI
Lu43/uVvXKk0WRTg536w1QOH93TOHe/cwGCAnheSa9DPKm6mlVmOjQS0tlq9zXTWxrirndjsQ2qj
xlmP2SiyaLgt35VkrxW73mz/nAPS2NmZJ9+TxsJ6yVgt+16PeQYxYUWURJc/DMWBETS15TJM6tIM
0JwbL+dZcEe7P1e+zSAoq7zwvpZKHqwcr7FGI+vShjRQWtpSFRueZSp35Krjy22tsptDLmmJ0pbH
3A6ar16Q7jIP7iVNyvJTpqa6CiIWrsuYr1iIghJStdDpURvGM3kUaH5cI8ccW3sMcipQgFY1JrHq
w3En0tmCis8C6SRpyPbWXP2qUlHA+U/6Z2uw6GoYyDn8JkqvtH/Dj5Av7TljffKjzJt1Y1SkDEyN
08SV71ZmZLSCz5T8aKpZxXhLD4Zz0AiDT42ZyEefTvXR57mLCTb/5jQacDWbWuuzYorA4syfrA0b
DvVasmh9y0q7vZam/91eGeysZh1saxTE1ySZO7ktA/VYD4nByQAI07ea7i4YBp9h/RQ8lOG8Ypxn
nB0ZqirZTo7lchzCqdoHXhl+EuY9EeC1thdzbcZ7BNhw5ZhQ0n27gCOz22nXZ2+mkUCZ7ebPobSq
LVK/o58n0FZlD7POsKf7cPLtE/Kijg3T0H34eZknG7O31LYcmtuMtLCXdsc20d5Wbp/ktwg/53MW
xK3GImx6czuWNU9YiTXjo/fLAshTIiza/iJ/JIMr+J45avq+VgHXBJklgv+nO9vU3sNssxmiwGj0
yWBzHG4UK7P7lVJkN4pm+em4/Xgl3358hHZ9IvKNuZHp4flmoMDUyh1sBkVm4UJSKFttv4OBD7AZ
Y6K3W9Xcj04Kf4+EcCaXiCs1oM2i3NeFUW09hDopB4/OfmQJ6DwBTSCJJvbarGC7jnM1AAJUd5I5
cUYuhiits86YGcI4shiT1BAycOMYTPfX1ORVCYKNRSjNs200tAMoKvcsJMldb7LE2meVRc/uCwwj
6dronXaM/i4Vy/DpqwLnS7n8mo0m7OmV9JGeJo3J95jyjV0L49jUrTz2HoWoW4bu2cyZZSXacImj
gXMGpC1xrtLy1/cOT3O4SZZegYE03KcmXak8YC9ttW6CewY4AQiC5LC4+kD/lu9GYy6jzpBPaELE
i/Ka6TqwFaN8zdsdzz/yiNAowOHk9rfRdG+dW+Lax9TlSUQH3/qERKAAAEFSHcNhCQ9dMSeHufCZ
0OXhpghAEfLKHssm0++o6Zhqp8wejcIDX+5AhiXIBcpvOhbl82yv5vcVhsG9W+YLd7OVMcfxrAdL
hm8lkGn0M+Tc7GfXzDdGi7YAOV4WhxT49HajdShzbe+TrJwfdTdXlBkEZLCvDH/ZazL+rMvmFyHx
AN77ef5YCnJhCTbriXwmQIAh3czfw06PZbeMDVbicXDDqNMDVyflj7ugAhrNcnvn9OIgk2Y5urjG
mZa6J4uEndj28y4OW/UOQg32vlhe67r8ciF6cJjUkakwr7uNcWndsHcoF9ALJpagJuq9EvSJVU9g
fm/1jYAU0qimi5mryEtJNz5GWmZPjMKbszSqp4XKeQlqoMrtSDshZtaRNrLbEwQTHlYXJ+shrYXK
zuMAMjYEc39G5zHxRXAmhmvIBVwzw6oW/awNclZKDtEtbAwzrtYRKRWghXR2Xgiv/KzRi+0wqaUb
FoIQVnPzdTLLA6P2Auan+tGNJsljfDa/RMt9lNtr7sSerV510K1mRPICksF61KomzCHITkLX4bek
TmoGlr7K+RNmwVkJu6PYBAmNwbxyk0W924hzJWir22UVL3LsppM1r+qccj1HQzaXh5BpGkN4OT7g
TWeg5FdDzJo4Owel38QZQs37oOqYoTN2VsTK75kp0oTQdsVNYKP8CxcjLvq6e8kNfBMlh+q2qWoX
igkCI0dbBSGMtb/pmL3cpdh8dq2BsabJzRH8oR+ep2bgFnRT98lIfHUhsqd/dROa2JpJ5XfhiaNS
4tSqGYceITzthSl2bEzDj3x268d5dvFBF3V+soiCJatFjK9J4JjnoTeCS5v24HOqxTjnok/PptnA
orGBhgqylB9QeIlky3nG1oE1GUuftIkJcSceRSEiDINbzdgSNS2lXW5V1YQ7yxLuxN7CnR5nrxH3
Qc7aIqXxf+lEFzwmKE63lckszEoJX4PuULVPhtV9BPbYXMaK63A3qqU9+F3rQZ9RRTxJNX2G5FpH
FaLqiOaO47m2zp6k9bpTjLmfUsL9wAoTYGnGC6PekyDcgcVel7MBAvCW9Ga5ISRC7pmZmCfyEUSU
JfwGzYAAq1iZbO4IaRpPnpRhFw1KBae2nPLbkrv9oThp5IG3Onwe2rJK46Kr5Sbzx1GxyRTtQUmT
MyCvpq1CrnaofTVt0SbwtuXuMHxLBkpMZh8BkJ3FWMoxYnJnnOUgnFPKTMWK7bn3X2/Rx7+zQIWH
aaAmI9fRMV471xuvq+OI1yafrbuh8YeTnvS3og/qO0mLdbULd8DK6LVPolaAIbq0to+e388DY3SL
GI2V5RgxPAudvSHVHaP9auvSGBrRwhi/PVZewynvLanJ/DodFmDSU0oUljcZM6lKXfOlMFvO29DS
yWvWT+VvAi9DdiqCuyAI2DRMWCJRRIVLwSOfE8UZdW1evFidAmCLKs4KNnnbQ1HzzPE8jWO550Cj
ZqtcjQaMvnFF8uubu3HSPvMEjZDTY8JcqrkFvEK38FKvnH6eQhkXJ2R8PPQM9AoENOZgvjloKiie
Ci89BU0DdnyaPftgNQwajK7Op4gcGVYejlzIVMqWzlSx6czpL2OCu1RaPjItcihPBPGYn/a49qcp
1JwPri3ZYtgAjUJ2gGm1NHftKpJvltafGT5cNvLsvkuXc2zN80tZ+vLelgZZG51YO1aDty7ZaX86
wXqcjI4oAbxd5Ca95zzkTBNlbsV5m8EeyKHz9tIpaWy6rq5jVFfNg4tiKt0iQuPUo9o+mInoo9yC
acVeqQDnbyXt3oQIkkeeqlt+J0/4SJACJ1o8/4sxXr4b+mY/ui5+0bkZ76qCWK2hgh9OZ8C4kFjJ
yDBRtxSDG+4yNdRHi6YhtmXwFfopIgfElPu6N6dvhQDJHLZJOuJn7IcD4yg4cglCCJpdEalepo98
3uiI0OOdS1lItKdru+w0RpxdmSmGx5ovSWRTt9FsMcQ5NHT9srT0nhuvXgOTf9mQB2TqR8y3NlN5
lQp94lxlR+uzPaaCYujFftRhGRTVPHwB6S1TcRzThhqdf2dsRw5pFsh1bzAxQ6JCQ5IeFs+2h41r
YI1MEZbsGP9By25W52llzbjDQsF+yHcQYUn3x2K7ruDyvz19lusf6LCm7xoL6MG0u4rCIWjWqBlF
992eXRaqXev43wdXoBUkfqi+m/ConldD8nNQ9CXsvOiX09mAdr2M18xmpDlWBCpHc9PqY84A9h+U
2H+YJGkubFQ6nkFMJ7m7PhpwJJl/E0m3EHacZbjR2bvVZRU6KAnGwfOKiME8oh6HEoEz69Z1Tn5y
VCtJOSzrfRbB0zhgkAnpgg/wegGP9rJB4MppKB9DNpJUY4UEiaone7Y2YDYz8aueFMuZcm7r9V/6
4f+Tue//hbvy33Jd/j9CRIfodf9n699+yH9Bcmj+zfvHn/qX988K4UPfMt0Dy8LB8Rdc91/ePzP8
D0ANDtZZ18LEC23lv7x/jvkfPrOsAKE2RZfL3vy/vH826Ae2Yfwrz0VBbuNh+T9QHP6UBN9cZ8A1
medbpNWCGvjDgrEykmyEx0uWtKplS+bph9DoMxLoKYtYwc73jr8u1y61xX6a55wRfOse/vaRIeJT
adv8Hetwewf+Jkv+62fwwTmgVDBhqlj8sn9/R6SXr3Y99AysZ8c8tNro731TDOeO8u0fPAt/OCP+
+qv4XPltwd5ww//hWaAQHt3FCAGM8YpsvLJBMtr02BD/4b13/pBag1CBoYN/nQITzwmh2//9dyon
IrkCg9/pBsnYzrqVB4DfPVqXafHuVx9TNIHRfUGmY8MEIzYQsopjz47ni4usuBvU6r4kqGnBaHlD
R/KC9sKXUpkSrezSIC3uEVnoKG3NbIwm1Nle5PlLScyM6LlJ1Hoj/vel171zs7loqv2GEKsKesI2
7af1p485bos1L0UrUZRsrrLAZ8lvKUmKnw5mpENm6nXnoZkcvRsAPHKVr5kPYNHQnXPymSBm/2Cg
+LdvB+oAJCOwF/zTsPw/HwTbqhJfGGkMmfjL4xbbJYsoT//70/YH7Ma3eA95G4Gr2yDojH9Twff9
vFq5KGm0mQcfBKPWs0pYzCuentdwsf+TsjNbjlPZuu4TEUHSc1tQJZU6y7Jk2b4hLDf0TUICCU//
DXz+C6vkXxX74uw4EdvbFFXZrjXnmP1eGPTvN2FMcRmmQnyYg5rEgh7ReinUGNe2oEES0Oqm48Dp
6v3Pd2IY4uMJkyoo898Ck+ecmqLIl1MVTcc0Wtkv4470PnPXGeZ0kLIn0qYqjMf3H/gHIPb3/OOJ
G6/A2b6QLe3+1IFQaze3if3aWe2UP4m6DDbM6VpfpvhSf6SlA9ut4ar27JNmC2YEOskL1QEv3wuy
GCeOnm52ZakwqQ9TWRMIU/XIwqOi6pbvQbJa2UVnlUSNIEJHdmh2nQz++3dGt8yE7WQ7FlvtybQe
16ZQSNYYOGb9tPbUxnIHHSV77y11kZ/vf1+nyxVfVwgRzQZOEdgus/z11DZQIFSr7WN2KG1Uic7K
qayplg+NkdhnIrH/ZJSf/DQUlYjDhvYIuSe0Xj8rQxdueCPVPMIGzXZfV12YHyYm+N4thbFcysBL
iGYMBSmAnO5TtC99eK/TBdwD2kzh0nBPTRrYnlEER8gr5dMQah95GrojUmmkbRGiQg8IgmmFztwM
l+ou5R4zomjOETg7fk3He86n6Z67R89p1kZEsKfur4xoSQZz4TgzSWPXpo11rxwvCT/wL+l0rIv7
ot2gooiojO4KXQAnZso1LFTKa1cCjPLMvBsYJNnllMns/x1Y/r9mztOj1zaR8G1jhIOfw+nr9Hcq
g1BitOM87MCgl5GwNndSYGmqAQGXjyd05f2XlEodHfNBUV2fBPVuGjngO8Kl4Bo+uM0OwUD/0rdh
8mWoSSv1ZOHd+97kNKRwzKV16DMqvT1B9monZVB+f3+snVDLtsWKpdCzcAdtGRLeKX5PVX05cUNk
H2naoj64SzNd20bSxmmI6txsMuIWXM8KLpQrVTw4YlMXG4idPZlE69QUtI7TybuiUTo+2V5nx1ya
6NnCOEb0+P6HPV2+/3xWGuq0SVm/XPPkrJsEPevMtrAWdGhiUSB+dwfyKN9/yrZzvp4Slsk5IdzI
aOyr3gmcpsu1lyZyE/Z09DnBTekbIWnGU7Fte2JVUN12dmrzrwKvv3//2W+OS9vmIVzOa6wzTEn3
ZKEZ+oUMY0Ts5AFkC6wCm4p41i13jpulT206Vg38NFuw/WJ5iAzb0Hlsme545nO83SP4BIG7rdig
vN5g0dHcu8bocIwxsnU8ZEMhb0iG7gCSNGUD7lV4Z3bmfz0QyyCkOA9PFafS1+uQXptpss0hjawl
U1QpW+9SecRltpoOhVZ+fWZPejuUYEyz6oHK8Gj+nK57imGTjYsCeVdJFJ1iIt6a49x/HrA8hWOg
SzABlzTr5NesiBTtqXyybfShcznMWLvQPpzDyv7zXXCuo63gYADR6/V3NweNTxWJdwlDScgr4b+x
YfKo94fmv57iQ35h3mGOpd3w+il1whI9YSWISmmssSNRIboqrc5Mvn8+BWwOK7hwHcoRr5/ipjVm
7pnliKZSRS6FsqvLWY364f2XeTvHbaaZz5aHV9F2TwFUpqVz10P5FCEgoI+M5+zQ8UcvyqL0kFX0
y+ewQPCDW98+84J/3uD18oL7nTwfNnbGBhS212/Y6dmWfcIitkj+chOt2KOSxniosqXZt8BYkacS
5rwqcm1G58dQhY8cgpIoSfL2zKTb1suTjwKsb+O7cG30NxLnq3uRqy26s4jGty8bXb1sid2zne4y
dBZ9hubwZ6i/fhaXFW6ifNdgkTgIvn4WfvReU6pJKH+t4Wdme0jJu0AHEHFzcCjtU3TxD/lsmlfI
6nPkwlWR3NR2m9jcE8bsc6dmP/lQ87c8aGes9c4Es2BQz8nKKh77cWVRXHNVw4IbCARwpmWCwiFK
Ou/DqIf/Kf5IGXNavseqoNs9mL196QT0J85M+7ffK9Yl17EgS2yXtFMeiaatPS8Ek+9Syr+HJrVF
ZKRqvFxtrz4zK9+umxwfbDCMUEiwytsn6ya3hQppJvE35J2Yv3BYqRuquSjgrPB3Kxt18f68eftm
bojvnwoupxTGzsmICd26tteZxy0L3dDC6ECP0IoVO2OAU3DmazzBkG1nE16K+zp7MAogYN6vx0yN
kgZRBOnRlbVpjU2/uSIPqLtau4p0HOSohxktPHrhwHoYh7A/QrYx41JAf3n/td8uF6AwLa6OghOB
BUvp9QexpwCdjGTw+tPSPVvpPGDZ6lEJyV6iKxztZD1WlenuxUYufv/Zb7/ybV13WDK4tL69s6Jw
ozc58pWrrgR/uXKvh0Qno8xAn/T+o04XX8cWNIK4dlC1DV2Cil6/5pjUWTkY1FzrYvwhGrq1iW+d
Y0/+2cr/Xgm4aLjcAp3tEurSgjoZQ0WJGLxuTTz5a02yt+GHycWC7M3YTYvW886zS9e+BKxn5kcD
VBQnHmROS4xyTZBDUQRE9zgq84aIJhQti67HIkSbgkZONuvJ/8hiQFBgg56b0ndj0BOqQhzdBNbP
7X2KN5ic2rZGUPP+t3f6Q/FeXHF9stooqTElTwYJGWmdkOMko8JHaJCuBWJPnRk31JjbM9Pw7Q+F
In0DWjH5QWMEJzt+4Th0fVajizBtqkuCGULameIc0v3NBYfBDr/ODOGGOdsd4eSXWjJqOGOFzdFt
JvlVV+jGd5SdDGAJnjt/mBD4BRHI0PGTGpqW9XwyWAqyKhvQ/aiR1g7YL0o+HnayHQgCo8e5lyuK
/c5cuzG2HhQyHSkf9m627UbRREhVFo1rkZw7X745WPMuFB4oGlAqh9VibQvpX3VyksbVKouij1RV
PIqw7r8PM6JSZ8n9K2dw2Hq1az1oGkiPSYbB1bM6+wxa5O2vxgRjm0U6ze2Fi+PrjzDWlT/RYcJe
lExI/5OkY71Y0zM7wj+ewjFww0QxlXnQySTGSIJPC5k6ci3uLBg0XLSsk7l/f7D/QTm8nsUOR8GA
0jG8L1aLk9GeqTbPx6ZSUe3rhFh7hNh0R/0Sdvzk6K+g16YPfaCHh87P9V1TlPqp0549X/RdSJYb
B7OALCFw3emm/pwvhynououp6szfclr722RNKo8m7Wqmh76AJZL0E4HYqF1y/JSG69LR4nL+RP16
wvneJR1GIXQutHBlcpsjCX9uqwYf1pwguY7SQWvyJ3oniHLk2bjq56n6isxRqyOyOE2fsZHTC3bg
9Qdul3yjLTgeioApbJ6qtGxiem9YTd7/Ft/scI4NTwvgIocE/imskyFRrhMXH6F7ZM3D/Cz9Ovw9
5n51mcskeBxzu4x7a2j1PszD7CWpKaA0bBES/Mg6duc+zPaTvf5JtzOEz9a+3T85rL0en5nAi1s0
ro5s66FMdtDUdlMacRZfzj1p27hfP4lKGgVyl3nANfOU7dUtkK9So6KyF7bueLM6LikJHngrfpc+
wyQyZxPKA9z1zbLvrNGDvDHWvnVvjqn1eOY3ePParKOWyadgzfagcp2cMvSQJcmCPC6y5gQRT0Kv
vGG8zMTjIcAefw/o8QBeIGzv4tzMLdz9maDi5VAVYQsy88/0PxySIDtjPLP3vx0ffDabCs12DrJ8
KzxZtWohZ4GekVRDVNlEZCNswesejL/drmwJUJFhZUFpQON6WJeFGKVgChQCXbrH190c4t57/8v6
3wnv5KdjYeG7Yti6FtvD60Ey1qNQaQrdBh3LQAcHrw7Fw7DCGaGrmWAXbhCIFPAC9zuHzeIroYsK
jXLpG1/rfDGf1NhaKBu94lONk3Ovw6Z6wu9AvHtojPOzMAf9SJ0qeUxch2xNu1/ErVVlWNE5UfNC
2kFPhsDLSO/boVyIDCOAtGVLsYvgykU3cGtR+Ed9KYzftd1XJIpY7ljtwyBJPqul1Sw+XeMfB6HC
H5yeEXzXrFgEDQWrE5Bg19owGsPMB0TAeYmuR1gXLxxpgiswX2LZLVa7GUCogv3KLTl/WgtQlnvH
TFdrN0u3xUfNqvKFbnq6ktqdNd+ky2pDXVpkGHbMimo3Hg5/Ogi5uD+kH1YsYAgrxhjcVe8dGoRW
dAKAbTuxagNtRoNbq/lGT2aVHwPSuL652QxBwfUyIovpYLBOpZ45XYVpVcrdZM0zrLwJRu6FNWVB
cVnI0Gx2ekKLFNUW9YI4cf3waWgaRK15UXQPo932T8gwAaes9OfIGc+AUxKNOOJ6p+/+2WYT6WJQ
BOWvDsfntwCr/U2bDNkcpeYYZHT11+aHqb1mb6FLWY5O2ufItcfWG+K+kP11aDehjmTbGr+kMqSO
+rzBUFQYDGF7Sg3rOLgW3Y+yqdD+WEMV5AcF/9fYcVzwX/AC649IZsOPrj8ChgoWVn4qxEjulGD8
7FpRrGlkq776XruIhHfALtfbpkQkdjGNprqjoNR8wUlVPMuuLTGALL3A+jHSszsg4rW473sGgIDG
pqx83WYSLZJvJ/Vt29ehjrW2vJECdoLzdhnr+i6s5RDs18bm9GBiuu3vRgInlrhCM8RJB/9Qg5xV
gSYpAilRBCUDr2p6ayj2VithXrR2yM5SD6P/q11dg2p4a+EibJtyQwV5o+dFiUPx/YNvLz4tOrup
SbwKGs/D9ILpd+fKvlTRQneA+O4CW56a3FzsfFNBAiqr0p4OuNKtI66nfvvy4GWAUlEmqB8TfIm5
5HMZO80wXBtt6EiEgshaDrpO1GOH0pCOTV1kX9q+U340r+v0DYZ6D27G18CvR0JNb+eEG9MNYsbs
abJU1n8eJ3MhZ8vuSKODbA58SNZlClApC5pxj2sTCW/jcv8m41dQ7YAfEvbX1Lq7pxxflBmh+cdg
Wa9W97HyM67vnNGWX3oK/OuyG6zqAqnJ9IgquB+I5uaoz8epm69qEhmWD+0PNykuDo4HU20cRe76
X6s0G7/oLoCMsZ3BTDoZ+Nh3nlAu+sw1LB9Hc/Gc63LxlLXrFMI+rERhdlGVnEWjvGDt3S2Og39K
IaEaYqFH/bV1swWARjct97l2TASXfj86V11XWeaVZVa1ujYxwdFzLUDgtDogiK6cyuYht4KkPc6d
ob2YGRza12j8/TbiCgxaIum5f8dyUOGFMsCY7Wo4DEjoPV1h35L21Me0EdrbpdJ0SPRcAKo3hhFF
Y14g9g5FKvwDbst5iYJgyX7qVK6IzYMEObsn/SuY58aNZVMwjBYj6V64WyGtStAV3FcpDpyYjg/H
5DKorR9pBpgzsiE6IWvpOZnscG1lt3PlBfulxEkUsUwU+BO6DI6akTZFcgAEnnVHMwOKCANrqrtL
06zzJ6UsJ4vdpqbF4yckJ0cs4TOZu6Ei7WgK9UpPGU0dfAlkMyg3FaRMzHY9XrXEwm4LHHMc8NMg
Jo/QxdpwImoka5dalqbcS9ttHvxVLgRt+3l18JWyvzhqIc8ERTibxzzkITGo2kI3jREKYVPbr8jZ
4RCYrIw+aUMgiiegSkPprPdN0Gcvo18F840bsuldKkhg0PPUTI8nD7m6wmBBJxgXo4nO1WTbReWX
r78JiJs/oTfnImulbhrutEeHSixrnBrBxVSMEmls4R4yKW6pRLmY2KZrv8fLiokK20O+N/z0xej8
l9o1LqCgZfsi0XHNdIeBoPedA8msHB+b3L/XqnkMJsYM/UnMLR9y2X2tnPLIrXE/l+UvMy8Olukc
XQSp5Gx8aF3vLvHAmeBujgOBuJmxjDd73Hk6vNiYVchWnwc2d6cbrheRFJ/aIr+bAdy4XvVS+Jg6
+vZ2FV/bEWRBDUbwh1BqVwv/6PA3QHA5oBLa5zWujEr7Bz8PShDPveBbxWW32vAIMsVr7NImsb+l
+EaxJlG57hLzw4iEvYaNkI0PCd43QC1uqC/pNVxTSeXPYlHyTVeku2ow6/s08XVsSnmR+8PjONXk
eDExYDjfJjOxtz7AGpp3Hx1dHZXhrLxh/Qmd5TPnjUcc3dQXVTZ/M9FXXpqLf9Eu6zcvc/dyCG9T
y73m93+wrfrJRe7p5sAtSmU9BF36cQMsuCUgp1vbrXsQWF64q9nprhllEHbm36UkppHTe1Lj8axT
9SS69NbJiMcr9Lxe2Gt2HLQd0J2cPwFZuJgnAzkzOJHetJ+Sofgu+iaSyoIeSvgisLJDQpMHJkZz
8IX9Bfr/vcDXVGR0Z8zW/GQRdxqGJO3hwaJ+bcQ+r4lbcrUuFBk7NuaxrAhI15nQdtXZupdGlfIx
7r3a/TKJ+dmQ+EfAuhnFj0JVP4eEBpcemlur0DdpUe7DOeM8VH8ApzNGlSGORSrsb0HOD68XaILG
rPFMAutLlut55YoGJ2+2zJ8tA2gvq/Vnbn9D8H4xu8uHOXWfK+bTbvTyePXMy3R05cMMVXCioOW1
eJStGR4LMkrE4AtMD0oCF65ETGqnmPAIKf9qGUNLBEN5X+X9ZesyKrYobXMdX5j4H3ClVVhW8SuP
PkucbPXD2EPMTWz1oxzLaQTFWNBLFXXPIUn7aLvb5nZWnXnTI7c+sDEHzxlDxzmas3uLjOIyWIZL
iH72ZdD1NyXUydoPbqTrtDvVohmubOPOK0rM4Zsnts31ZcI55iIbyp9ce4m3qPtfhVU/InoExgI6
ZRi+Y6Q0ut3Q4UY5zhiiEjodDu76pm0TNPSu/uw1tvHNQh3ys7Yq2BqW8BeYFJxBSCkdCtQBlcB+
HwadBY6IqyJnSA5YYayGRUIiy2R4HFQGatg0F3g4RMqgL/d6lP3kmuC6QPCo1i/FipuZULklb2K8
zyFp69lU3vkB4VP7RVI8q+xtbwEb1fLxwEP/CmdMLbFdtPNETklrXiiCTmlYdIaInUHkH5LQRatf
Mysg5qC3wSwabBKkkNXgBcum9YIpTzrY4IbV2Qf1hP0EKUzPcbMTM/iAJgOyNVu2nLhZ1BJQGp6X
vbn2iLwp+86skQGeuh1vLb7XptN8lFamHxxvnopDmWYU/lWDyjgSFdQ7ZCErbFqJjeZnhl/+G4JJ
shS03cqP/sTkIoC1BI7TB+XM8rVZ7+fOhv44URe6Ug3AHkbP2lRxtxQcG8tM9Si9/RX2TQuxQEZD
hVId8JKEVq3ZXPC8gLpkHySE1cABsZY5loWmtA1sCNKbkP7Mo5tHwtEcQ1wt+h/d4Gj+SB14D6Er
4W6gdIAz2LOd6B3ie0Bq/oSU+ZDBV3d2NcD930vi2DVTrZ/cXSqriQxD0EpjbM82LnzDnzndzlZZ
Q2ui6DVdS39FDraIyX6wK9Qed5IFFvQGZzR/T1sqvYZnk4vYNmeQj5Mxur+LRvLztXJMn50JhSuh
ulX2IkJDgLMpVf/ZUGK6waNOnBm6p4X2YzJKXnsdTIUedyhu/aBma/cKtXkhUn/FDF+kK0hmCAgy
6nwJVG8Nu+EeJF4owXKK9akqEETF6C6Sz74cmhfXyC0Ln14jvltJFvJ/R7P74FAWvy0XW9THelpr
jmWAi1zygbfGXtbgG4SuiBr+qpU4SuJgTEMCkweJLoECrglOxlfBJSUPHIGQRuFUYaG7NmTVPvtl
N92Z3jZ2F0PxLdOHNLZq8ozPaWjNLbQa4wMiuZXWlNs2nM7HMrG+sXhbYUR2Mzt7ME4c3xwXgyLM
tCBpdjLp0mNRT/mXVDc2IuEi96coqD2kdNqyxxfTSdt7sy9sJrYDfgtGQf15LkHowXXfurtobVwU
GAmzEaxFE3wpQoQ6u3UJALtWTTcfB1sA10ZmUF/n2NBNzAaIs2K3SPKPQOnJtaYiRt8298biQ+LN
8NfWYkFBDzdmIvlyy2We+2Z+4Z6Ro2exV6UO3VS2t8KXmdzhG8teOv6DLx5Y05o9OLBkLGm1U4qv
24AzxGC0O59vW92LpGq+ryEmyN00Gtb31kvaW2RIo4jCyaCeZnDw/mFwcP6YixoLZePXIrioB6eo
uC8FVMY4dnYjqUBWttEeuIod1DoK0IuOWdkHgzhVRQbUhFuoWyfXvUw75Iv3ttP1XYyte/xBccZU
MZSlkDTOubnnr52+VqLlKk8qzPIpCznmwvsaMaxBP1K/hWwSaDLF8FXhY0n3EBhYmwqKBlyCMLVC
XOMaCud7Vtllj42xOqTmknb7voUztPMSsDG7MMwpeyzLsODMzB2DWEBrBXUVhCJ/FmlWPScYLFg1
QLuz5HVlTx/Lqz/0RgU0UzFeMAZCKpd4VkAiQzRa+2Vnq3q+yXsjK/fTQhRINCmu7JGdauYLNvDk
GKRcarhKbHmDNOnNn7OPbTSewJY9t53TAksKK9/E7jFmVyv8B5AKxqyC2C8YALvU0BqKmVV7F7Xv
XhcDEaRTPxUZEi2cUya3VPobbnBLrDqgQ66y449cT+ALG2Qt1Y4hOFwPpkF0UzVixmTIF0zw3m4N
FvO+0D+AALH2o6tPONmWevzMidYYCGRNNoQYrnt2FTwgkL2a9BE/+PDUDrg/kGzWs7OnYsGYkIVi
4w7hbVaxMhZfHTLPI1pjFjo8MuZKDaEBPsiun8tl2LUEyYoLtw1InFfIoWI9+KBeCw9fejyvIQmv
/h9GMeR2ulCqXGCtTS53kSFs4WqvjqGukT3YoBtrLiNxl03+rekURroXQvpfZQMOfYcS2vy+sJ5Z
h6nrza+j16+/rGXqXpI0cYbjqqV/q2Yv83f2nCYflyzHUF0tvfpkcJKQUTXkDDFMT10VF46fSjiJ
xVbhss3il6hGwWDIZL7E80D1CYqZO75gls4LfMvtAr1AyzCPhxTEBOeJUV3Y1dSb0TysZAsE3gjy
lzJq1+8Sw0vArCVN8ZFygGNeLWxdPVM5XaGQ+jhTSvytH4h2q2GFmwmHmyydbGPfUvIni1eyf21x
5um923cMBm+gJgrZIAfIChd1tLAcrCvum15UX2DjuT+FySbD/jRanJntjh3coIytrTVfL5zVa78V
mC3tva+nOloqY5WXY72UP6g/ere2LtUdzETGVMmZ2KPQ2M/fg7mUt1idKDIhJ/yjB8DrcPl+vfNN
MwUMPMu86SAW2nrQJ402splFmxQ5uclDU1wDRdG3XI7PaCP+9RDbtwLHolnh0319XVIVU0gXueF2
ytUz3/cVX1RZt+ey9N7Ikh1mABEpLo0GPAFkub5+jGXYWU+pp4v6Iu1uF0FSOO5V57nRG301q+Bi
FKH9wW4oa1Nrb/YwpB+tUVMn4HR8JZGJxeDTueo5HKre/57f9E7/fDaPMANCgkKw1K8/m27aoKk5
DkfLVr6ymj47uG3y0ASFPtO4Eqe9/O1rcFEjBlaAb4IYitePQiFRWD1xsCwfsyLCfOj932FLJJdb
twXikamN3e2A1xaeIsvaDiM1lunXldwH3MQWRprJV+bNkNpQBnTZXIEHoN5VUHRoeyt5ev+L+SMH
elVv5+NyrUVJbiMrpwn7+uNqeuGVqGBBG04Gn6iQdEl90AS6H6zjmGf9IYOpHxcsOFceH37PYWK8
ys3kOSQDIC45vjxQokq52NjmLbBRC5ZV7WQI9jG3VlrI6P1P/I/RjKqc0eOhYaRPsP3UfzVaORU2
hljQ4UCOkr+Gpgpfsk6o//4UyyMGga4uWQNv9Hum3dddkcNJUCrJbyjsKszp4JXef5e3HXDa+JTb
NuMKXTHP3AbTXy/DxSNs/Rx2flBaEFoDKzygJ+5/ujX0VoTn4W2jGz9aeziZCQ7WWwkGjowRq3bI
rRXaOHh6SuNSk+u0mMoPojUx1muKftlVVfnDxaAD95ND7OQ+5fAav//x384qPr2L8QapDu6f06Ge
t9YQNKZs2Ls5O/B7GZQrUQcOLmTy9x91qkPaZhWXP5JfTURPprM12f76ogDqi1nNuDy6FQpgm6dp
lIYt89nyfrSjmZ+bxdvCezItHBONFc4i1KKhezLKRhh+Y0nqSuRhnARyINmbIOPu0RX0R6Q57kGO
q/kw+2Q/UCprY9ufIBMOS33/n18ceQSOEh90FXr9k/lpiqXWPrXqyBWj+mVAscLcMjcHjxobZffG
OyP9ePubOmhJaVRS7KF5eqpO1onpZsBG8PuNffPBc4bmS+1N/s3slMWZfelfj2K32Jbm7ac9VZkE
WHFHRHlUEFLCDDGjmjAnE+rgeNXD8MxUe7tscKHlazTJt/R8Xu71AOKWpG0Yfx02GMxSQV87MflL
2Zmn/Gs5xdnGCGULIPn0tOHelnMBkAKggqHxbkZN6CbPATKzZG9NMIj2Y2kL+N2Op4d7sY45BDMX
YQj8JQOZoV9qgzNgN8k7a6VWvuuxo3ywlsB7nIZiMDj71+u4o/uQfl4n05vPrHr/+EWwfQHYYLLh
ozlVSRtdDmtyyjqkD6sbW1obd3kjmptEjN7n/zqu+esD9G6cGPAGWCeHEjklvVgC/NdkFZCU2ZdA
A0XdHSWe56i0u+LMWvV2AaGbvJ22WNbZ57yT00mRtEk3cgeMxmRxL8CUjBt9tt+bYR18yFdMQ2dW
rO1I8XoFcdk26K5z6EIY5JysIJMSsy8G9qkKbTa3ACv5VFiBvPV74V+UQ0lZbUzVp0UEK3XTpqzO
9fbfCuE8hDro+tztPBJiUDwZ8tzAFWJY8PSqqX9mhQivi7YJKQ0DH3fidClnAxms7q0tg8D82Yep
M9zUXUB0u800zCI3TfWyBwkVPHsC0COdlX6g6Fn7tEQgpCQG98ZFUFUHkNLQWqqyH0Ay0QkMeeMA
5AzIDznS7oSH7C6y/GpzmPB3Tl4u+hZSD2VquvUAx0GQ9OQTJyrgGSEJR/FYdkaOFlyr20z5G3ik
nP1PYlwRcKGC80CTk2toXvOTbxdUFEs4kC2TGiFih/TzOIbW73VOKKgD/3seconLOxmL4ffQrAOQ
t7AYL5GFaB03Jb7GqIZA+AvnJuReMsu1jOGGleEzHKkWVaSlXD8KTeirsW5GwOmQJvOvymrkV6of
6j7lUmjG7PLqczYqirIgSjukwpT8wG8MiMNuVnvh1EcuD74lDlwA65PGVSGsLaf60pPugnS5d6EH
mCtX7suZ6jKYdboVRpSvkzoOXRD+dPy+fUgXJGD7TjTrV12g998Zam3EwVxmCqKWP5DXO+gpp2DO
bXIHRNGwdgsWzGdTOPOT5bSTQSOYMJ2dnDwQLD5Shmk3o5RJd702gmZXAVfj5wAZcudUgLr35BNr
SCrczopoGrPmU0k9jLofRcob3q74nXcTdUDM2xPMPYCIv42xlkeE9XBAVaqzxyK1VwHzNADpMgGJ
LbuedmqfODRcFGCZHgu7X70AKFnJqXSnx/eXm7fLP/gbNtAtK9TEd3wyG6W28rDOofOSezDsae1b
e2/GO/b+U/4s768nPWdFjnGIpHiQF2yr0F/HFBI1atQc9HTrRfbxYHjl94Xvp9/VNBaPXMfzPfCn
bq+NREeNzAF4IPxFYdm18BN7/7oIBn2rOGpFHY1UAFFDat5ggUMa0YddrOpeXXFR72JptDKuJ8ol
77/CP9bJP3Gt28GH8KzT43WXNJ3DLKvhjzTunT0TvNFYsr9KgUPFqc3Qef95b/wKmHLwW6FNY6Sy
Up6GA85pa2YBsMNIxMbDeul+IRHmIrlcf1dXMxzJc0CDf+zQPI8BgDsnYN0JTjaCtmim0RqhFMXf
jg+/Ho7Hi90+upx38cd5d+aA83bQvX7UyZmD7llt9tMGRBqeCfDbUQk8M+DEP36uV2+zfYS/BtyS
soqa29tcHx4PvMrFxcXvT9cfz7zIP8b19iZoWzHzB+xqJ/fndoZGzuzvIrkfnvSNjJb76dK9huof
ISeJhlhfoDY50uhP4/XeOIRf3x8lbw8mPBt/OXcxPsIbzxylmR5zd4cwm0LkTidTcGQudYdercGZ
d337o/3vEWQdcoB7Y3zvktE2eqly/DNW+jwgxubQH/5XowOHUZP/cZ33NrvhqdXQkjU92qXPOSfm
1aNMG/dhIYBwL8vsnMz6rTSZZwW2yXjHwEFF4eSSuXqzdhZX5hHC1BGWFt6gHm5VLJGgkJ9jm+m3
qjbIXsAJQgaQlY1xbnXe7X//CbHGO8w8zt/On7rJXyOV9h09A35ICu5C7Wk2zkenaD4T52aeucL8
6xekHcAooajmcm96PScwjRUt0EcM3EY+H5EpE5SjV/vcwrXdvE7WesGYpA4RUlR6o61F6BPAYh1K
skbqabzw19TZxCWhQstjG+O+NUKo6qqEThaUtfk178zgU1132acsdawtqWKlvOD6A0qlahOmuPTV
1K5L5vAADl7995IGzAj8ez7LHkXo0/C8oaB9hg5pKwPCDRabv9NvO3nmy//Xt4Iy1RfYafi1T60s
oxkOYqGtRJt+qm8Sr/HB1EyA84RXPPWMTxupgx7ODK5//OTYE/k5uL1wczm1KAZwhsPKpsTpZqN7
DCX4mQVM7pl3+9dM2oo1IU5S3Cve6d6Ri4oGnZ0CmW8cMFs01gsdpY4suJPV3kAkptVl1j6xYWbt
RAsdNQqKaromo8ccziz9/1gSLUzEaJVIht48dq9HuZGXg/ijZeayDILOooiMRHW5CKw+i//z1KU4
iJWQcyVFzT8q4r+mro3IVAvAdJE1+P6hIZ5shzLqmm7ff1du4zoBU+FS5cGd6f7Z7/5+FCIol/M+
a5W9cllfJ4RZ2KS7DwY1n48F8WtHa836j2W/ekd05vQZjSa8e/99/1w+T6b2VvjjEsxaRT3k5BjX
eRrFTcD9Q6vSG0hg7dZbt10c5OPJ0MVGkP3udWbv05S8KcOa849MLeenDnS5qU4E/wBHP7Q11t+2
co79ivdTID0hWW+y2cHQhEAnN3xay0VV5fvJ3PR9tSw+60U0Z0bKP6Yk7CaE8PTN2Nv8k7dJhMQT
LBbGR2svn+lzBJ/oWU47m/L3Xphz+AQAITvzHf5jeOJKFgFqbDa4Nw7YqgVlGsxsOoA30G2MorgZ
RomQLsjMMzddLtVvl2KaKLQeCJfGt3R6uqf1XGZ1Vhg7LdHX7FwBEnuXZdxnpqJCbmZOLR31wTER
tyH6Lh/zcg33ZmoThpMNIQIBOyaH1bjpxybf0Hu1mcQNgZyPq7epEskdQ9U5bqrePdEfZGFi+xVO
ZCat7V6lYBy+kwoivnfear+0uHTqvaEW6w6cuW9wY3Q9rMYJHUfMZEMN10O0Jko1resnQtdrjjVd
axNgZFvGvcoEoHExhtUdflbvi1E2/nVbdi7K6cTUd6Vc0etPgRR3yMNTFTvT/1F2Xs1xY9mW/isd
9Y6+8Gbidj8AyCSTThSdSnpBSCIFbw488OvnA2/PjBKZQYyqI6paIYnIhDnYZ++1vqVKkWe1onrr
zK4kVQeuMgJr2J818l6J/JGqS8ynrjWUL304whpDLi4WXyxBaJJlF8FeZTnrfCsX0lU7VIwkmRgk
V44TTezWGfg+ZHJo6i6OfS1AwTPUvUv/E9J2mQIR2YU6oGy3N0KEJjh3rpjOIcMU4SRuI3pKUD6b
uQp8MIgNT5M9DA7Gf5lPvTReQGBScll72Jpo+0g/yGuP1y7SPdMpGNnAVU1kV0b1HYAEsWLA0oYR
us3UgB5zmmG660zC4/eT1CNOz1Kw2a5DJMdLTUrx5DOUrr+bELARsbN0JzsrwyTmmlnBT3UKwhV9
bOn1DYIpWyJRuyaHKw8Kgh07qVUBN2dkSSFsSyqMvnrVj55NdmV7MdchwkLE7QSbKkwLrgYnD8gQ
ruz+Gf4KYiuJOZnwhzGpDpkRWPkN8GQQVTlzYTels/pKj2CePdHAAPfT1oxu+y42yx1q/u42EwRR
XDRIs5DAkYVje0hS7beITgvXlq92Y1VwLnd61jncq2PaGAgX+x7R5CjkzB0HqUTKoFejvpvk1H6l
UzSmV7U61SpEQGQ4RleRAYSWfDR2tgTAtRrDbvRauR9iP2YshHiAkFWTvMQYCa06otdccgXoYgwk
XXyS20njJtYD0qq4IybENipTzF0pm9lPVhQ6bKJMySKYh+VUl6bStxfEM5MWqqTqWO1n7JRi11WN
gNmPpcxGid00iceUWcz73Bz0auHa9ebljCuLdk2jVCRt2hHidW7EnOFaVGrXcy/prU+20/StrhXy
CQy1aqE7p2ZGGsL7bIjUh6pyZw14uCuJQqfJRAKr4YkoTGfSLyDZYwhVyurOhmyoXDjoqpPLNA+I
lEOdbKl+WsdWcZirHnlvyOM77ZLaHh5Dqwzha/d0uN24jocbklPMLz0vrO8Rtpp6l/KSRIiVO6T8
IQgF6yqFwMwJTkphacWjGmKeiMn3Bnn5NJQpZbjVKEZ5ozcDC2Utd9wsBP44JCL2Oinsdh0EP/Rp
al8aK1WJEB4G641oEOymdk8iw65Am3ozKGAzv/Y2o1dXkRnt4SgInK8IGQMUPX1ybyCweZa0UX2I
8oEdtzykxqImJWxHspcYWdIqlSs49LW2S2UCyCfM9M/oIsqXj9+168xxFcAYGDh2Qrj2FVI1ltLu
tzd+Q5noVD0FY87T4Fo8876JgRdqNFKoUZpNX02JIWdQoHmajeKYzFodhlMrfMXBErMsqIvsoH/4
+IOdlJR8LoNBNjXz+6xxtXlvYbjjINcZ2cqVTSpQNj42zSYs633ucFRqcBhbx6jGrpYO9Ts/57ev
H9SxmstRknuE+e2SYd4HuoOhUn6Cz7u3CuMlT6SbxJ7pKGEYm3CqsK7Kn0i42CihT17YFOyY7xe6
to6DVF3tmqAL2e2gYnsMyKv74SAo8WFKNtfCRBv5p6eWSh12HYoE8BCatRQsv33nQRdDZuGiR/VQ
WRfQOYNfVWP9sewByTk/HMe0zpiBu+v4KLozsbdCPIXrpk33A1j7J5Iow412wZnTBodh2f9ZNqXr
GsjHIIepQ0X7qg76FJ1PPe+RRi8dU+vbH581TKuMIxlMmtx5q3Z+rdlNQZwvL0SbhwKExbQPSEDd
2tYu+4bjGxLaH9BPds/wcymqjk9bZzTgeGK83w7rF0pLCH6pN8vpbO+6oAgIbRZjJ1jU0TSQbzZh
K9XMofRGY0iWIbXoDp22sFX++NvzlEBIoF1Ik/AEXBSJTMehy/JUFyRPd4O9AyBm7T8+ymk/jZ4n
IAaFTjGm45ObRq0I+VKBWDOWipFDjFH6yDup9Zq2EvtCro27FOH9Z2XUsPAWBvGpqkQK4NRUxj2R
oskz5wbldVrYzpOWwTHsi3r481Nh6rh5F4Tm0mte3QgBoY51QlyI54TIpGRyWZiFI/L7+FScrn90
fzFfIxyC3kLn5vg+SFUB0D+khLQyBTm60w13cpYpG7fbmccHoQyKTP6hP78eyxpdavZDohBIY0aE
r3cIUY08FpdZoBdb1/Zkps97ZqFsIP/Rmc2daAiCsoxUSUBnwaN1Twbj/JLAw3nuYiO6BEad3Xed
kn4OgzBG/qKaSJJT40n01pbL9V1Uc/yM8UkA/bE/WpRf6ysYVUwMA7KIPZN9SXw1EYnwN/T/9odu
E27mYScD6j2IobCv2VFoL8ogkuiqN+Mp83Lyex4DyRmelbTEPFCkhD1kxPEeptYaoyXmIv5JM1fo
njo37XXmTFWzn+dBfk3bAUsVsjqLNHjI0L8A19eqX4ZlJLkxMrnnj2+h04vLdoxuCVMXBR/QWkTR
JuZYKcGE4o662+fVrjPzSNS/FbA2G4c62eOy8wOcCLGU/6DXWL29DLnStNlg2jppWkyQJOmbtlsl
pX5na5U9ErupVRaELKweG3fwmSNbPCj4p+G/GqiFjp8TsxYTsBqEiSO21Rd4dQSjKSN5RJbQvhFK
Nu71QKQbVZN5skgv1F3gYqgmTLC8q3cbo7SGO4hmqj0vQVTBYBhf2A0Yt00Qz5QSabrxLU+32Eub
mt4hLVq4B1zW46+Z1mosZzo6lDRVxGNuzxgslTlHIi1Cu9MOU6iFNRpvTXqIVAfpg51W2aPlFB1y
5jaL7uMhILyorCR2BEpXiceUkaCvYUQCtFLThT4o9Ad+lk1RP0S8XWQ/N6L4K2pPh5YhSt77BgAD
HpHClgkdTwDta52UZLsqLNP0ZgxSUyL4Hbksc96KsaOwlxgGE6g7Saexof+SrKkpLhO8pLqriIb+
s6gxOcVzOv1dS7UVkbybBN3lGFImAAy1sX7+4QNBv47HHsmUuShL18VebWBowvyArnlumhuapx1x
RZgv9U7e6tmdyBDJ3FvQW+h4UKOwuB5fL2BbECVjYgwLXIa3qdqRYkZ9X1+iaxKXrSAzbZAt9Y7M
IzoLH3/Nk1cHx2Y1p3pQdGz860U9MIUUxv3cLaZ564oGONZi1dEOf3gUsCDLkNKA9IPixlyNNQwY
PUY+MxPC32t7GY3XOyJn0tePj6KdfBk6SzQBDYQEPObq+sY37ZDHu+UwgEJ3s9/6lZfdagcggr7m
F3tx69wpF9JDejleRnuQonuiy/bZTtmVe2OHNd0tbqdLe4f6eaPDdkZwe/zJVpe4rqyuDhU+Wepa
bua/AVPevaGCdx/TfeyDAti4rGdoEccHXNb73+r2EqnSEC8HzN0fD+7hq7f7/Pnjs33yxlid7GXd
++0I8RTiNiKLzJOs1lXFTQgSVyQbhcC5K4oIjCIaQRidpNXXUFqtRWVGn69CvLizBBGgtAa22Bpn
vgpTFjr0zLYddJKrr5I0GGwiaKJeKmX1wWgNeW8mY37fVGXpf3zWlpfbUTlhWrxoFy2szAuIYu34
rKVGgSMXEiSWO7JF3ZD0Rq/qzfLHEMzmVd6P2NDBqjVPgnTX4ZINtLR1ayxvufVHcKC7MBgxoPy+
P0W/XTgcSijsiGHz+r5O5Ac4JnnlNZ1CBB2lZQAsQAqj+wGJ+lcp0kwCVYB3XTh6KHYVlAeGUuEc
bz0gZy40ukLLooDl7EBgOT4vZWR39QiMmuKy0Z8n1OkYNDiH12ZZENHb5Lr+kyCyioDYrqfBa4ZK
RlhkPGAB6WQt/25E8vS3bsba5E1TVHz/+LKdEWhBzV+kCMyulnnlagWDbDRZSo8dV0mNpCBQXsfV
1TQK3IliwmGJ9y428H3agcXrbGraV2MM7GxXVGTiYPNs0u8it+P7vm/mxTWqTgXN5raCMKXM8wVJ
1VruQUsDd2EJIYkLyYnSg2kHNmkblcCMLjpRNRt34/tbbHUvoHxHQ0g3hwHKGslfECPaQVkBeJOm
CIHTNtVui6DpX2tynO9pyBNR1ueqQ/aGNlU/C/ZWMUzySn+UotFs8YZo404bHFs6GEraPUQmWhTX
FpDEPfIoLX338XU4M9ajgmM/gAIFD4a13uowcxfd6KANzBa9PSDw+dHWcl5fVpE+Nn03YcaTlZ8z
weXfIoZse9gEar6xKp37FAuyk6B5NuC8cFbbuq4C3BlCnmS4ODjSNW1/jBJDP8cvmUbX1kudbPo2
tmVqunE1j8MuZ3r7vZmL9MfG+TipHUwGKVQpTL7YaTO9OX5u+gwSOKHSRDPVLST/qiVHkmSF61Al
ujWhkD4otpB3aRFP920Sjc800PD0K6n0ySqCwB+Yne4Qfk6XzGDSvaME5gVyWP22ReO7cbcty+jq
ZltI5uzWWWihr62ecRmMMNN2niG0xOG+E0Hud7Wk7YGHhV4w1c3GyTmzplDYwD+jFbFwlFdXqe+G
xMqDMfNIicvvsPpVl6KdxsuNS3BCsDJxhy7DeoMaDjnZ8jF+W09nEeZOEpKFFMcknnvB2AA1U0KS
YUhRIV0Sj1RjFrRLWwgUmdwXk2sg3v0azrK5sYyenmGKfm4HGg3A5dhArz6KlY0TBR+wms7p/o6V
0iZOrZ1ejNnQiIxV4uePv/sZUwQLNnYUhanlsm1cOWicjkRxbKGJR3x5E+wZiqFrbFNJ/pXYwxzt
8toxf9J0K1RGTm19bww4ic00r2FBmB36Uksr9VtQcQPNi0ADHDjjMWNlLRdsA5J/8T3M6vCzPk/W
j3ow5XHXwQfa1N2cVgB8DwCKC5oZ4uX6gRZBXWo1uZee1TvSG3Fgwxde08pnkTBdFFGm31J0CvzR
eu+3iZEcAtsafC2DjOOSBprfz0o2XYJ3Zag8B9ZGv/fMesOrh1k7l5UbmUbs8XWdktpRw4j+aJOS
83epBZHU305lOLa8cSztVzxJzQONtvClRsiAdZa45FtnqsutTtOZ88SeHR0NeyNWivX1blS5ScZJ
RQxDaPQlKUAm+IZWv0azs+UDO/NuwtNDm4AEFWwdJ74OVYsnbOuA3Zs5MffyaLdXxWxmj4aVxo8K
OMrO5fEPL3gbdG5qK82nTDPC60Yxq0urqPsD/ZziLnVax01jUR4kKSFFmInN1ob7dA1mdM5kBOGW
TJGwVpK2EbrmFnA+DY1B/koQVQuBRG6vywQEr0U+LjievjrgddO38kVOOhrYbNi3LcN71UA3tipL
OjJX61mjtVlZdT+xkMPU3Kc4xWg0jBlRq8KOx0+tHMbXQTK3KHct4fzok354duS+kXc9PkwbDkbR
3BRxVBT+3OSW6Wb9hGzbDGtF23gJnC7KGGMsBBtIyAymMqslymr6eY5YKT0ttbMb5p+hbyr1tLF7
P3dJliGNia6EGclas+cIhntdD9HADsv+Mc0tqD28mF5Hqpb7thEjY7Sgad2CcnwD7Xk6JsK2Qi3F
oIx7gUVi1X4xscpmEtnCXoC+7NIAIXrdmEnvtRAcfmFKSnYjeWrjHpDR9ClzsNGQY6uJZ8zP5kWc
N8Fnkc71lrLk3MeiGa/RjQYOjSBqdeJDlYhWSSX+t1LaRPfJLQ0fS7pCrpU6GqZPNfmh1wa4gFxl
EasL5alL5XTcAXa1DoHIKzgeYbPlqj2zoNC+ByQPERxL47rul0ZcWWmEw39OuvkxZ3K7Q2FgHFIb
hd7HL6szh2ITubTIMc6w1Vhfl0nRgDoGjVc64OtqYG++Gscp0X7mllLaWhbk41JnMeeYYGaXBQFz
4vGCHQVdE4hIb72xyvTpE4CRfOcgQkwOkRJWd3CkCN9Nowrkg1S2qMVrMwA90zjalzSpmeyW+Rw9
CaxHihvLXXSv2WWIMcPiN33dIuPStZNZXFlWMn2ZVaZarkOtY+Doz2Xrzu5bzdy3iNq/4YRTvsBn
bL5kgF1eFEn5qTqV/AKsQ/5Wm80V2sBsP/ci7XfElcZgD4sZzGCQisGVhqYOL5Z0WHkfxK32uXEa
2cAIIuNCaAVf3W21mHkG5AIAjVKGz9OTqh5NXy/lUe+OlRO8KQNolYs0c0ZlH6Hu71zas1AyyyJ3
MjccgPUxkc9CNHlWarw5GOde4qAmZxDj+/hjMDl7JHWO7YjbrJ+/GATYk2abA3dwSzmWKBdaU2AS
GrTxV6aynFzoiOEnkDRm9qSFprm1iz9ddtHXMQheAhCW9WXVMICTBdhBR0bB6QwO7J11XycldV+l
hnoJ8TAEhjI2G2va6cDL5D0oIw1beM+LqPH4pkqHsZubmjLEmeBwGBhHbgz4WvdzIptMwUbL9JtB
Jb8Zec3lgCrORwXZXWRarn6uZWfeYzfRDyF0B7ZzsnBuCoIXNirQd5Pj6s5fMt6YUC/qYUrD1Yes
BlmNo8WlYySl4tPrI33U5lZ/64aqYm8sdKPdRaOsPUyY6J8mu4xVrF2OROdRHo3ahds5wgLnKXDc
0hFAinRnXqrBRh4KtyPfjEIMyMetpvQJHeSqliRfMYDgkURjU1PC9IrHnS662LkEaxE+WElavEKP
mWLPjh3tNZ7Zq7lzmiaf6skMfjZt0XX70DGnT7AfxRVvwkhnH6VJb22LE37rrb08/atztLQoF0b4
UjasyznNCHKJJm/jWYDOdpbspD5Cj2RXIAn/FodWfzdC+sbMhaSLUYn2qaTGvMl6c7yYc5XkUaVE
ePXx6njmlqahh3F1ocvS612VmFihQptucOPps9T5tKTbV9pAil/nYeAmyPTQw0VbTr+TJRnpAJR0
3DdAsNlIrHaEQRPjYodgSDaplB8CK2muIHxQzVTWVuV6Wk5yLFuF9i2jd6bVsboxecMiyDIUZL4F
BNpdMEriFcmT8hQHUfJN0jvqSSMkUgp15vCI346EOtrVxm2kzsprrSq/zHrJap+0+ckQ1vQGdr79
nNT2/OXjK3Eqs0GRjYXC0FgFQcW/f5PfNpRsAlqrqUTlaWSIWhdz2IrB6wZS+va6Iqb4VkmwovuV
UhWw0Oo5GECljQMCSbuLaJUCgZ+9Em3Q5HZJ3JWf8r7SNrYk75D0o3uYD4nul4GoY9KMWdvhCx4M
rp4GLmnS0+8j7apfk5Hj7HNyNfhiEe9redZoTj/DKkle+lkGlQoEimKnwHere6EC8IPxbiYw0ymk
Sx/kvmJmNXQg1w8Q7KnknfctZIuP/ILvB/Uw1Cv8hrAp096HoGpXO1XPkJ7ZEr6nC0crZ32jXD1t
pFvkadKrXeDUTIDXOArdagtrSBHgN32uH/pEQbGlCX1vR1ZPvyWzfVDi/a6jUeRFHb1LBwAP5A5k
qhu3xUlNsXyShcPvQMleRCzHKysp2JKWQczhMPlXGxmlyzzugjH5VRiHyoXaj3tU7gdrgqQv5hxB
Xra1cr2v3qurzmeg50Rog85/V/v9gOWzbKzlM6jNcDeEeI2IVFHNr2ao26TuhrniNXR53dCSkaqF
wCUHWSFbEb30/SJM95uomA9DETDhDSP51tFRMAbM1G7qwej2cREIcJzjeJEJjZjEgNYeUjwZAFia
7cxSr/c83eEuFzU4rqYVe7uApFbKSMxItlWv7bpuXz4+8aeLlIqZCugpm95F0bMqnJMEtH3jGBQ2
jRM8zfLY79qys/akUoiHPz8UJ5ZXAvEtEKWXj/Lbkw8DM63bmBlcpw9IVTNz3FctBCnMr+VG2+rd
Z3F8KdmAYZziESZCjat5fCxEc1MoBHHScjGTqCGGiZoN83tGH8JX0ogcidIp6LcDanV79jkEzEcj
sZ60dQZlQQ1LIzHblpAZbcvmN7nKusNcZsCnhlJ8UTVcwrHN5bRDRb/Po1z6RPNbuQ8di9TGJK4u
ddGH+zHNuwyIWyEfNHMSh4IcwhsxldWW8vykTcfgRcMRwqnFx8jg4/j7KlM1Ieyjy55ak/kmR0VW
+HBbpfs0QIm+513dSxfZ2HSwimiixZdskAHehyhLgc+OYfhKYYJSg3OqXI5tF0auUhhG5Y+DLl9W
io0/WQxWlDM4z4wXta20nx/fHSevaL6BoSxBVTx+dERWr2hKwnqO5hQkaNLHdwrJ9J+qzhoOSCtT
XFoOTZI53lp2zh6U3ikPwOJMX0eZkODXxjqRrDjShvaebRxZ8iX4Yajh5t9zOs5PemtXG0q9U6cp
X5U6F5UpdAY0dKu+RlxCTKfPB65ES8tLgtOUy6qmpnfRujtXQaqX3sy/2GBIEMynhYQ5yBGKpE6p
sT0n0lbL/6RtwQfi7qChhF2YImm1CGg66PohIxnAiDmWQCR8sdjNNh7KM0UKasH3r82b5jThxwjj
qnB01EYjkWCPhBHkiSsHiW36CfOuqykaEDvnYzP1+6icIxIs+giZqd6J8ZmCoil2kDK7aCd1FdL6
ObSnwKWdSIwCu1G02FFU0XD5+LY8d7EWMAS7k6WsOlE70mtIUyaXuEun2r5p4jx8nlSBmBMo3qF1
GsMP0ly/K0Ey3086disIlOONWffNHkjt9PXjj3NmuabtQ9ufJuUyblitod0cDwMI6NxT4i75aiY5
kUKhGXyTQ4eS6uNjnTZm6WDxNuRKMT9jCrBU+r8t2BMQMp4NFpXQCcZdFJtXUDn2dKsHaHdNQW84
/sptCRTWhj2XZxcbx18WrdUiriKtgMvCPoI1bb0kZCnGMrCVnpiS/DExRLTT4VdiGuWtiERm+DIx
3P5EdmS3U5pKv5jjogavm6tPCKymjaLwzEPC3gEFBv/iMVl3WKS6F0qhRQUbFPT8oSkZlwa5TFsP
yXJS11966d8oVCDYz6zVSm7pc6RGvcOsmC0vUal286BOav234oQMHxWpza293EqK5dI6sOCiy03k
Nlqa8cd0XmZpIYcJDeU8E7uPr8eZE8B7e5FKMyOmhl9djqizZRx4XI7QoLnYEttwbabCOHx8lDN3
OMfg/IIuw1e45gzh7J8sPSb+c7Jhxs59TIh2lmDjBKe28Wyf+0KIdtiZ6SSO4Ss8vr/t0mFC7LDs
kbDmXLMDxxCHtnl+/PgbnTuMjQrJobUBhmV93kiug/fcQjIoZxx2dqM71zAtt1J6z5w3mp80yrlp
FpPdqoAuo1K125gWZ6KEBexoudlpkp4LzH2zsvEonCp+EBmyw+ddwYEQeqwq5doAFRoxP0ftNLA9
kEwTNrhSfCpyAhCyUoEpPmuzbxeldatqpLCnZSF5Qag7n5goSn4n95TDtdN+HrGMbHUgzpwKvLF8
QKbYjO7WrzOlQrMA4aEgRaAOOpeZlfymzqH5Y1Fo2LdTQM14SIAe3VWJppe7Niv6B34S802LGy4A
/SrnjWtbI8xFTeWN5dZYF7e0KmfuC9Rmi5cV7cUSR3R8+5VhTM8Qw5JHz6I+dCoUr1nberWfdsYZ
MNGjZf3Wadnzo46PQgqkg7msqwn4rQkF60ciNaq581WyxV1IRLFvAQG+S8omuitJ2ch80pGir4Rs
fEGwqPlIfqqtNW55sFZrHLH02uIhQH9orqNBi76s8cHpEFdLa/hc6e0CrxbpL9Jf5r0+TN0lIqKd
lORvxKr1O310qouBttDGgnaK4MC1zO53uUsWg8Z6my+3gYSbTF5E9jBhGCb9cgZRXuDVwAIDP/G+
pjv8UIRzS54HqQZJP024aYfX1FY/qwN0T7vu9V+1LKAToo3ZmaKcD2MbAVlEwL/xPlyu1PFZ06BG
6stgif/xiB9fSUIyHKMquIiShIGubUr7liQG5zrTRhJUoVJcSNlgbwx8zhyUyC6edAzXpDPqq5t0
roq+MTqYrU0ws+gD0L2F49leiLGcPBFIhV8yIfQ+XjFPm8HIU7lBCMbk8cUCsaqQ+8hMVb1rBILc
vPkacRM9lojk/rarQb+DEw9QGXa08900I6Ip6LaoilcYIHPhGgXZixm10Y8GNuQdKgJ10ZxZ09dO
LcwvG5/zzNlZ1CmobtDrUCQtv/9bhSSQQYjEqISn97gmWegJBM8Uff7bVusw552l5j8qPZnuFSkc
v0wgrBdolZ7bflC1xi7G5KtelmWeJ7ua6vWqDpL0DZZ7Dhk1GYmE+fjzLqdtdQdxt6PooXSkv7X+
uFY5iWoo+LhxptV+IoNSygBB7KUo156HotG+WW1MDk2EEu3jI58uyZD8TEVByUOVgEj9+ERlaG8X
nMoyU5CRGc9hdIcGeAHmAwD780MBgVwGYWyEwXwcH4pcIPqCGl2cHkDWDgS741Z20rsTyRgb3+rM
5eclA5yRKnVRiqxmFhER6aEkM7OwSoIFsL2W9o9ZU8MryZEnMkTI0MFFqtXyVp7emdPJY7GwMyhc
6KGuTicw4AxUugzyUanFLmx6xy/0InUdvQ836rFTcaCFCAwxCjI6hJ2USsfn0y4SFD7E/nhFgJvI
w8QQvRU1iA+XwCayMdJRYwOtQjZx9qMVGMPOYm2aL6vMJItLkkDou1R0ESlzwpFIxsiZUpq5HYUe
PO1aPYSEohPUE3Zi54SqCHw8JcG3ykyK2u0x5Trkq1F9b6wxZ64do2J68w4aEmqz1deqhIOKIsfF
lo5G9EJF2l0v6JobgxjzB9QlyP7nJPn88b15+sqnXELry6afPQ1a2dW5DOnskfQI/FGUwa6iG+lq
ySD/eXnGYZgIICkGH4GK4vgwo9INQDkceE/xpGJ+nszP5jjDtcLmzjSSIe0BLD98Er0SV5VsCG7Y
JN4RJKWj/QE2WlFauVPcBBfKoNKC/vgsLI/F8TKEFB9pB2cdJCBuz+OPZ2c625dKBgpAMto3M4uw
MgM19SeTRAi3zczo4uMDnqlXAfC8W8jYE3HFVw0Oiey+iXy02lMjTBtkypiOTxqc4QD7VGbHS6IB
a3KUF6bs6qFm7Ts8IDMUbpFlZBME+JSKJrO+RXKefoqDpgN132UbrdgzpRq32SIEXwxoEMhW54Vl
P+xbqQy9vBTaDj61uVdltBUJrMJvVMtRApSntndKoosrIxuHfd0Q3k48VfiA0NW8ZjS9JYI7xUgz
L+NKcZWo9Nj+rpaaXCoUkktUkJ/EglaQV2zrZ1pFydfIqOa3MmUgvHdo0QS7tMK+vuvLrnukcZWX
+yCwyV7LGKXAnYN4/0WqW+0VyXuj+3YzK7I3zmiJFQYQPzcu+GmFSV1J34D7jKRnpArHt9ggELnJ
tSxhwenJKeybjCHTZIwHFRfpDrmvDhAlGvdKbQ53wrFaw++xbr0SpmLuP/4sp2v1sm6iJ3uvEBjQ
HX+UijAPanAw9jhsvoMHUq6dTvs5jKLd6CueLi4cCB8Kan8efRx9xweSIivOLZ0r1dRD4ClKmjD1
ZW7x8dc5dxQUTtylmCSXGfjxURo1SCLRshlKG8x6Zl/Yu7EkOebjo5yeNEw7DAsglnDv8SY/Pora
l9DkTCX14qisvUUwuYehH141qvH68ZFOvw/zAVNjcWAyYVEVHR9JsG9eQqtCbMZFcY1hk54+GWq7
j49yZgVCUK3TR1yqIMra1crfEmSrKSLAnTekzm1cjcNbiFDErxuArwO35pcwaxMXmo+FU2ruvUzp
ep/cBuGFRc3EEy7ndRbGJEqlnbXxjj8924i6FCpZ6IewItdDIOYKShBkGdgaXbwGaaaCzm+0h8RO
2w3v+JmJI/S8hZvNoA/t8vrB1OCGsoSkkgvUvOXxm5XUTRS1uUL8meyGZHRcWeKd5qGGVf3AjJqn
DpnOC6Wz+sd8NiZ92BcRnWCzJjFgtbQlBRvDgUERr7uYhGx5Hg+mGqZbu93T2QzVocM2HGm/Dg9u
dS+HUjehNwLhXqh1+uzYoXBjm/kMoS2IWHQ5oUNB2Fba9t2rxu7SB6DX//j4/ju9wiijMd8wCWOu
jbP8+C4HgAQphVcWfgcz3kcTm0WaGx3pXmLrrJ55jfEd2RHxJsN2wUGPj0X2N2tuTvq5HZUEiRpl
tnTr46xVrvvSKIj5iAzjV1bO+JmXIuZ2mng9e4GsI57SG8B/CJ96xiFzYyfWRtl37tNxGpaq+V2p
v77oxaQFg9LkOV2XjvKrh+V+oUINempRWz4RCFVfJXIvx16o4V7CFR1ekPDzYBc2FpKJjcQh1MCd
bXys01UIDTAaewYMlEQ8GcfnjMi6LJLaNCe4scvQtun5wSTI509fRWiskTWjZOffyw1xfBRlTFqZ
8VbhMZeSflRZXF4zSp8Z9xvyRhPu5AtxqMUTuSzitMzXXwhyrl4VNoIUZyDMu0+08IJd+x93cBlO
oIM1FwAdrPj1OKQIJELOB2KgcChUlyiuSP2pbcv/+OFZHo6jepV6fWFCctPwBJ80vuPMmseA1Awv
s4vxWaSx9qxBM36xtEY+oIM23dCU68uRYCfPIBHrz6+arpno8Fg73nebx1ctDnqnLEz2WIhVlmar
U1xUdke0ZEkE7Mff9GRThBiEnSyXjexrKojVo0vHII+kBoKfqpYgb3O3UBXCba8iKmWt3cpSQJh0
embZfGFM5B9KpLUYyB5Y5G1BmiB7cxLnhg5ct0c3TUaCUqiD4xnpSPrcmGvhJ9A6xF9PqLu/ZzUd
MtcuNf01DhEFXkRGOHyfW226ZobcXQiM+aqX41hHO58XvGLCypjAhjH/npHoOHPLYpwh6pxDpXtA
+mC2OEiEbDwSRtfpLuYDhFr0RcntjZSpfooCtTU8PRzA1QXtACPbqocpv9ItFZ1mwYLnwXGC4yyH
Uj3TJ+sVCEitnsZ+BEXorpGcIIEi2DfXHaRVwrOKyH7Lo6m/NKsxk4hJTWZitNCVglnqzfqOUYyd
wEMfiGp36k6LPCb50vfEiodrJyJLE4RWrHE/hKGJ1WiwpG8lfPUvoRWoDLHr6e/OarTXMCmlbxW2
8wIYqBGVbqemlsO620l3VZhL2k7WB/zwDhWJuOkXTqZf9S3ZANQzwLxTeQYAitYlkQ6zHMUXow66
8yIPzWh2hVpBj7fLCkwY6dOyLzWq8y0nqYwviFns76opCFSQO5kYXGnCxfWpjXQWBQXCOmK8fCRQ
tcsm09x1hiClNktmEmDIvOAyjaphJHumqdXXPi9zlbikZgbw2ybjU5sJVfctcGTPJLjlhd85LVGH
qG9ryy3Rogsf0wsjB0OZwJ422LYrd5iq7mUmGP2JHCWmy0kl2mKfcZeECAGrsdw5pK+XV3MF9JR8
jyJnHtCRTEG6Gc11vyezp3e5y0zDJ5GF6VRdm+TjjkUFkprNozr65mJX81Nrzl6TuRl5iEjEUt1w
tJWvmoLkxA0dg3xSJFTdS+fkswyVvKeqo/Wb2kQgD+Ur8ohufHTkTrykuqGj6UMGxR3Cru+GBr2s
eK3SoKqOKVgiFFFafy+3wNq9IrLqBbMFrgElX1TBGMtT8HM8T5EbBoP1DBswKT0tcuy7aq77G42z
yY+zwiWOWuv1eTfjcdTcSswDUvJsiTfjRrQWrV1KFHJZGqNLX5Yl7+OF53SJ5cWkQHNg70vrbv1m
0hEBzF1GsasIDDEec9xoD5SJLxzH+ud5NKbnIatAHJJT7uZ0Vv6nAv6vn+P/Ct/K+/9ZzZt//ze/
/lkSXBOHUbv65b9v45+kgpa/2v9e/tr//WPHf+nfn6q34rGt397a2+/V+k8e/UV+/n+O739vvx/9
gkc/bqfP3Vs9Pbw1Xda+H4RPuvzJ/9/f/Mfb+095mqq3f/1FuEzRLj8tJKXnr//81uH1X3+9TzX+
6/ef/5/fvPue8/eu6/J7G7+d/pW3703L33b+yfubKTymVOolXrV//WN4e/8d7Z8YvBf0D31BCqrl
XVHwZEf/+ks3/2nQFDdpHGKE5P9ytZuye/8t9Z+LAoQVn84bnHXG2//nox1dpP930f5RdPl9GRdt
ww8+fn2AG6HG4AfR1EHAwvbt+M0owyak0xBHXlQV9BSbKfFDtek3Xv/vbdzf3v/vh2HfrnEKwLAy
Bzk+TDao5E0FQFcJKOgeTLWRX4QpS/L/Zu88luNGum39Lnd88Qe8maIsjUiRlERJE4RMC94jkZl4
+vNBfeNcVZHBOpqf6Jk6pCwAaXauvQxWNf3wmKhWfLQ5lm6E13Zm3EzNrOLZjMgBLULi6zGXDMzn
bMR8hsjXOWSJ6jXt27cr48Zr/PpDVuqqvik9FBGEPpjeXSRnwB5qZYNAZKGKdufYcyhjHD2NL3Vi
WU+yyiGeluQKHrQMaDtk9RQ95S2sRhAsz9wSSFnc9CVa2I07luF9KLAWuFC1nh3f64sBtIeYAVGW
u/q5OJRrTePR7eVgS4g+xP42WMInt/mYet/+ant4MdDZF1gyzF7kyECYOT7rjkTXKox9B9tN6ezo
8cTw064njAfeHva8HGJao99hklMUod4579CmeS5mpzGhfmpYSzO8rR2FOonLSZDsXSLfIalOwYWt
8MUVeR2Va8AqDVxro3OP+x4WQRJJleATKaJVz5PvyiqALaZr+30PjNnEY+DjJFfayxYspj0o7Xbb
isVyCVE6v7oiL6a/jUIajy8oW+e46Vg3hNfWyognv4UMCPnKe0eVY6s4d1TvxJg7Uv5oKA13YZpK
tXXHqn7X54WXH9O5ikgrn4R5C/FvoqueDPo5b2Xy6PaleDBEG+nrbrBIqJzLNefVRQigDy7+4N2+
H3yajsWinXcjf/7Ow1jyJsgS/70ynFnGtUNsHe45gfd93W3MvVlbFlbCg+tr8kkL/dilM5UGIpAa
KQKqmj2H10jlM1fobCNvLL4CBZr9hc3i/KK9vjHQPiKFMDle0wdP9wqKXDJ/tSC7nhod7rbff9KJ
ob93yr4kA3zBp1vHQjKLxALTMg+e+ulYNSR1P8UiD5WqhfItmkJ/E45iunUIUHrPXQ+FVoD8awxs
884ojW4HKWh4QLqyHAecnysMmgxx6zlZS/T0gGOqUxRbVboAUW8vpLONAmYn1epKG/qtz0Ogd/pL
Q/KkSoJH041uDHmoi6icEb4S58eG2T1Ccpft7u0RX3s5lBEQmrkzAbmd90BERtDMpGdsW1hjj14V
hP8kdt3MX3U3pE0MNxb38N7MqiOih8jEP5YAoY2D6+rnaZXabmYj0Vf9kpd1LBFVeJjN1vPHHNgA
Ykk+j/bh7V98dpit72hNAkGjTdoD284ZQrjoeSoSl6/J4njsHUwmYsdrWOxvD/NiT1tbLqB8oAyo
wam5Tj+FnvFtqBZg4cVFuzcRe7nD4PepN5bpfWXjN9V1arqwfb9gEvJsrAnwIAIXVlHZ2ff3KNsM
W9RGbNIXhdWV6KU4eFG/0pVa0X1xO70ssRyD1KFXqKr5MJIiyJniO8WHt5//ldeMwmDVOqwVJ0jI
6fO7el4TLlsjdhDPbhQxsfssX/L926O8kLmsT7z2SyB92Q6+TWvB+wczoPYqWqpeB0y+zOZV5Zft
riyRf2wyJwnKOE9d9+ssVXWV2BAEUHjDMJ3LOvuBhWd+11Yh4XACRhJaA/yk3v5xr74CKjfgT0pu
QJrT36Zbwt8yh1SnvsqmrUfG4BUlTvr3o4DhIxNdmenrYXY6SpcOJANFgxGnhTW9D1pZx1wXnee3
n+Wc0sB7XgF1Vg1iVECSM+AsgCRoLYr3bDlZvTf8sTzQnaiPSe8sd8ov06PjCiIs6yD598pwcmP4
s/hcv+AfVeG6Xqk7QdLo66xk3LP1apMG7WFDjJE7FkuozNuszGPmm/FQuDraopFs36F1ND4Heo3K
lF16qZv8oqmw/gQYhYBsULuA1c8m2Zj2pnDD9bCRubNB515th4JGZl76xaMhZAWvfEoPo3DwCwi6
4QZWlziWlq+2SxVM11YlOVlT/Mwn+nGXnFLXlXT+gphgbP2gjgH8iNMJgDk13id5mOKhNVj3pe+L
h5ROzoqULPNtWFndcGHVvTYZOAfXjY0i6sUxoxqVO41j0csJcZrqgSRuXOzHvzdIdWiIOeM2J6bu
Haxh/fntafjKropslUqDnv5qMXk2GSKMhmqvBchyMDLaVgMJpBbUyC1JdkNOq8yn249A9cJe9sqo
TEAEfxBq2FXPKcmYdg9zpRBb92adx6bs0y9yrntrNzgSgNCDJE7DaV4u5Y+8MGHkowIOgowQ4kys
gnP2aQdoWVL4PbbzenHDbQFOMB19v+mv06ZNPNjRZmfsQDasayz/nfnaqYXxS09r7Lisof8c+9k0
f+U0E9MjOUChtUlLwmQ3AnAEZCPSy3fEv4t9jEQ/JkgX6ShgAOv2FQ3mZJF7qwrDD2Hq1nM8Koqe
o+UKT1+Ndg3Op+plbDaj4w/tzUgwurfXLS667PiR3vaEU3y0Q+UQf2nYyMmzSkSEYrRAWaIpfBFP
gcDGRkVVBnNFldEQayU8zFlqeSkv5gXTbX2TwaoBYR2vPKKz48iJjEp45sISjuzpJkml3CGGmB0q
2Taj89CITVGX5pasOnlLWmJ7E2ll3kVR4R51ifFHqEV3VcDBu+sn076fHckF8+3J/cp5sRJHQWrx
IIeicLaTa9tLx2aGr2Objf8Tp2WJPKqfL7QGX9lP6b5yUqySGLrlZ4WJGw1K8/UpvLKOqwYEISwM
pE+3jODpfBsmrb6FSOv425B0xk1eBuaF696rzwnITvscvx8ilU43rEmWItca906/MKzPlq3HTYE1
zQWM/bXKlKsU1H46zuxV58wjLnC1yb0ZOKHz/L1byRbMTqAtTdx6rz2BJE7XXXTVuqZ98Owh34e9
yt/b4xJddXlJwEWth+YTEhmYLCZ2BpGVuWmsi4umyC/3UxY56WAwzGy2F/PshejILPOp5HAl7oIz
AvUDlm9m8dy1Mr1bdGThtlo8q8n0L5ytL1Q3tP0oU9fCnZFhSJ8d63CVo6jNCJqFfeYdKzv17hva
IFemTr1jtOA+FeSz/8s30PDBOR/p2RXybmgFoeZN1l8i+r2cGfyc1VxkJTCyz5+vAEsnNqk4FI2G
N2zrFnC01jQX3l5nL7g261NjF7Jurhizsr2eTsBstDsZSEkfPrOnnVNKstEGjV+A1c/2oSZo873k
wk9GuwlxbSgkMXfknm6hurbuvkKesUOUT9DqWHi13Kgi+24HS3Ag4NHFktYNLyzZdZs/PeH5vb+v
ntgDwWk4O/VkmdftNAEPSNl+d6GQd3FlGtMm91Q5XXg5L886dPt0lZkTNnSNc4VjWrstceu8mwXF
2L1YhiqHGOV87LXpf8zbVYtAlsT3C19kfePnT7iafyEQZG9BHHf6RcYa2G1Q8IgIMv8YYKC8x8CL
3dkuzWZT6RK5KC0ba2NwpVoD2NwmdsZwxsVA5ZDLPL+70Fd97ZVHGAuhkoTEi4zw9Ac1Tqvo9VBe
qBbbkrRXgFBGJ4c2lrlKLtRTr01IUuGJR0CxixTMP1uGTuaDC0S8dLsxnEchFSxXp1A91UZkZlF5
bG0DV7BVVyyPaZ6guahrrKcJkgunYUPzVlVEgrn5IfCXTH0mDgdjCAh+U3Ef9eSK7tHFEDukPT+z
jm9/u1c2L2y8gGAAR3ABPleP1UaKMlDw2wN6cQ84UBTHNtS4bqBqO7SDW72zE1EgZrLdS+yll0cZ
e4UNR3+FzHlxZ0dZYS0DqEQEMBPSIt7YlGCfpqKeyNQ15tx4IDJ9vB2K1PP+MR25fFCzVQzbtx//
lRsoPwKeDVaS3I84a05nivbKRHUzRC3hNvkHCU8dtCUNoBh5H8NxGI/zEnJVMJ1pR4LS/LmDpkEc
rqWLj70c1abwMP47Jh069rd/2StvxyN4CIgMESgUoLNJlevOrPw0JcMstZYvQmLPvh9b23qXz8a4
HGQXDelO5f18lUTaya86Lhfdx7d/wysb+kp3Armmr/6SX6aNBLOfIE9Brt0+ZoJgWKrTS/eRVxar
b69G8NBYgnUann6CJiQeJ8ROKJZBlHaxh3n+hjIzqGOj9dWF6uXVwbiVgjjAMSYZ8Gyw2o8mOvv4
iLdzi+VQEX4jbvuzROHy6a9fHgAnbw31DGd0dPYBSyzqPCtdVxaGBlcZ3W+iear8Avj8Qp3DaYhn
FjxYYEMIw+e3m6DKZ+3il0Ul7ufx0C2STOt5dK7yvB2/+njF2FdED0VbXVnV2skvujg10p+2FALm
+FR9C4UFnoZs41edp0RHmX4uNvxjzhp8Z+dIejFyePr7lwPeARmFX4ye/ezEAFX0QlqyRlzR893l
U6Rj2Fbuhc1t/Zhn5xIoIXghrU4fBOCsMqvqHtgjZRQDX/vNuFKmc3u0PjptFtxSx44XTgJ7PcrP
BwQ04zOsSYSwYE5nV5+VxkgxbMTcA5q4U73xbNs4AzvLKA7poNI4x430ln5guUkrHEwm1PNFnJNt
ve3KfLkSEgqCV4b10R/DdN+Hgx1HXI+vWsO5daMJj75iGocLxfYr69wn7wHZNnOVLv/ZVLWXVlld
kBhxy2WJa+mQHw1t/m2O0DpT6ZJyxqykMuQtpy8nmwZDeBV3W3KKvOth8TIIFsO0e3tmvbbAcUgA
UMMhwX9xoC1ELLsSZx/8Q5NoOygflU4XOaviqCYT8+8HQ3m9Kqfo8JFZfvpIavHMeqi0EXcEGt7m
RIdftSNYktum0dXbQ732jVjimFewoXAwnH0jtMsEjMBtiRcvxLTQGsaraqrdh7dHeaV+JKQCNwAI
XL+bM6cPVJIgOMCUZwLnwbSh1B/27TJlm2Z8VCNmGXP+t3ppyK0E92D/BLXptx/k6YgetPeOACJc
NrjQxqWruntvMtSFGf5yVmC1jr4T87Tfl9az/cayoDfpkZNsFpjSmEaQEBu4WMHOCrL08PY7fPml
Vlt3miorUYMT5mwTEAV6fANuxYZ7jLkl16KPU/gaF/a2V6rO1d6ACYE1vsfFc33kP7DzUiOmapPV
NnkejR8DRjEx3Lr0mjBTeRSFm8djUQ2PZpkWd7LO+huvQDIK3AzDK8VPvSx8MtkG8aOUTfSkIEy8
c+2l+DSaTRLFb7+SV14/bFqa8rDI1wbHWalXza2T1xHTasQvNu6x6YEaNsmIdmxif3l7rJdTGLQA
SwacAajIw/M92PUSMBELhGQ0A0QNDZ0+bfj1pnEGtR59Q/qUh3LyLjziK5Xk6bhnzwi1SqgW75sN
kYHJzhucb0XXYYCEteE2CGvvQ0VP9FDgrQYbafLvo7n8VpfRAvsJJtd+nqC461K2395+HZxzTITT
Q4kftraWuKFAfTgn1de+pqUc4bTlm1nfPYx6MYyPZrdU1TXyS694WpoZO187Ta1fJH7mw2bIE58E
IOzEuwevmxvMJAbDvGt8XG32RSYQm4Hihk+0+Xz3yIevgkOepvanwhs02qRADXSrZ9wfqIwjbxcR
7aM3rblYdkxZkjlx2CWFsQkxBaSEHqOhvJ6xGfC2tLPwfCT+B1KYtyxWsZ1U6XA5kL75z+i13qOI
uFdtFinFAyBVYcdNOjQ/5tbKx5tJeGuwote5Jd63jvI2/EpNcKRket9WAYgnZ+3auJ1aG49kGCH6
2fFhFe+iwSLGOE0WhBTkinQ3YIe93qAaR7xbLqX8oWw8+aHxCTXwFyPvFnLL5GMAPWlqJvIAH2Cp
yH8Gs4JXMqqp11gzmmLcpUOZBLGek0LsTCEoq8x21M8excJjYokmlipw+oOTuVPKptS63WYaHVtj
mzVHD9KCtbvL+rZ1NuNMzW+FEveksOMyHZvTjMlY29jOl4CgzJ/j2FX2Vnmze50mc4vLgDfPh6Zr
iLW1zC6IwQgHSg/CKHFNHKflR++I7tmHpZcXg0Med5fYUNcUV0GbijUepENOtlU7Qb33mgJnI7sY
JhdiweBGsWUl4SM8dbBUJBmdPORh5mJnineic8iGvHqs0Sp8HiFqfFa6fnB6UVwNuT9YuzCph3/6
0bZ+lHPfPieRsbzHwaIt4a5O3s9QKrKvMOkr+ruOjkK9bWz45hvXmNvxOnG4Om5q269pkKfp9MGa
RTDFVTBanxq8wjn3m4C5ExRdpDYYdXYWZvayvEn82YPpg0dNFQ8WrFhSQ6V+8K3E+GYOvoarYYXG
85Tr8EfRDS402DDNnpxm7XprNSIxMRPp+hu3lMFX3YTBgA6zXd4HfnPA0ZHsPTn5S7Mz87z+3PcV
XkxlUjTzJgjTyYqZ6Skhc56fPEHItm1MllPrVuJOWsWFMqe7WefV97Ko5V3lBtP3ctBtcRVIq7jq
ofPGS6N85qdljU9tUWRW3A957sXgsZoN3VHWDeTDIdh5vrDJEXbaLtv7ljL9XRaZuEv6MEFaJKoJ
fq0kKGcNccE5YUay75JvrloMfMZwLNabdCEVfcP8q9H7ddlBIab34yhYvCdvNtIJM5BgAE0NJGZf
rgqH6lCIYv7ZjAWMkX60IA13Jn4KrdUAgwB0dZ+qumjabdWPyDgMGpXfRUDMCLEu+SA2HeZxy2as
USEdSMfFebqTaE93ihS1+iY3e+xt+4gIq6Mxe+W6DjU+ucPY5nFtaedGJ3TWV7LY/Ku0guaDJbhv
QuP1pNigtJXXhNoFwXaxMwl1WNb5P21kSZyPTSP57Ddpe9sgW5BQpZLoq9k282eXsDe2iAXAOwbd
Wi2WWgOxQ851z9uYkajvjapu3Y0BDPnBJNDss1hhCoHqd4Qo0bSY2U52lW0zAog/mb0keXfOvPF+
sTwNQXrx7C/BnCXvc3ZtPO7GXDwCCCwPkU4r6NLQRHSc94ujD1AUOLGJ+nTn6z50845PPljEglhN
dN+MbfVjGq1s3spikTuvK+DhprkhH5Yh9773czXem5J4yLhzZ/O77EUVrPLh0gQZX73bRk4qomrz
8pcYPPNZF6ZN5rE7pg+wuUjeMXJv9PGylh6vuAvNJW7bxXe3Nn2ZR4mhWrex1KyKDXKl4BrjjGnY
ur0L31lMib/13LmXN4kharU1i7z6kDqyDw+gXO4Hy57Y9fy+LB7NsM++c2UDRE8SN/wGl6l8zrWY
nlx7VssRsyEbfnIAtLlKX6ZnDNyS39tPza7ORjEExH/HWAoSrxI6RvKrhRH7DG/XKZ98Z6k+s3lH
4a2JUwb25l3X/pj8pMyOWLD2cBGlxi1z8quPYYV34j5hmar3fpoT3qJhuNn31tw0454AecRIveng
g4NgAxeLQtEFiWGT1LdkFQ235IKEtzJVBiYUaU+y3WC5MPaXZnW4M+oC2x4oWtCF81bY38CDG+Jg
CpneJEM51teisLHUTLCL2RZRbt1NFezteMLayzraeNWyVThJeT8KqGJbCGlwwjA7d6c4A5ssIA+x
dW5JSQzeCVxw/RjGvqK7amjUCjhzYoSk6CA91X2fPNIHTRweGpniPgsnq90Fg5N9lOEy2IcE9s5Q
4K9Q8ZjXqWStaWOgn8mWhvOLCPOOzGuBdn3bMvv0MQ0X4270oyzbpKLxv/dZUE/8P7u/tzp+/s4S
WXb0pgxILWTGkIuhrH6Kl2xY5MFEMvlYIqTN92wDORVE0KB0rntnruK5CpIfKRvsp4WL+0/XCDCV
atGi0Hb0pf1+8u222LhkLts7jqXejxu6S+TZRxWkunHyDGgsi7eEh1q64Wc7WJ/G8Dk4Ym3p4L2y
LHqxykwq/rjpM9RVSUCiM4R3Y9uZRnuPyWmUb3LlTeaBgBeZHoU1R59nOxT5VdEP6h1u4CEBYlnV
RndVY9Xb2p7qCJv1lTA0eo17D3FdE9xMgrKMU/hvWK135uLHZbkI3C4sL6yhvk99su9dIy/iIAP0
xLkgrMRtkgfRT28I5BdQTJc07SIJnqJwKWYCxosKjXzfk4HkeJUN0yEamdGzi4zb8qTzTauKszKj
zjOwM1QmieqB8qy4MEK22kREdrf1o8K+80cR3RvFND12SZbd+RgR3WeZFejrBu+wD7Z2kKbVjqUe
h2aI0ljNhYsAbIbHuCn0qL9S8IVd3CFELLaJKTkkTCsvZ8jySiNl9ubxIdWV/aUkApxdatGluy2F
H9xV2IJu0EhLutmZucW9LvpVjL7xTdj0NM1FZx7cRxzzNxaHJlY4Tdrs7Zwiae842iIna5C4StsG
5BZEH/Y+oDfdP/qjqYqtN9lz+sj6yJD7T2nSblqPnSguUyP8InWZVdd41DbVTUW8x4zJjdDFDTKf
AZ5KZVYDnqVVUV6VyMbeCVTbFmkLvfA2BkVEH9uwC4Z3HvJunEv7uqx3vVfhqN+LvpkOtqFFeAjs
Ju+uVViUNjhgMaR7IzG94hDNgwvpSeiJlHShPlaDUTzhhx1hZU0/gWjv0XC9OEDf+tFssVLDndmb
sYS3SowB+ylKy53yilJvxRyVzzCiUFIkUWt+8uog/eC1qravbaJGr1sVWMvWKzuC5ssIFvjEVHk/
BGU2wDoNiyM5BrK4DgnNedcAk9GmQulaxTA2RLOVeD5N8ayCSuxGfwxWClofwZjJF3VsypASzYkU
81p7RnBbKtOqd0FFksRt1RKnFVNMCeqVzIjSjcTl/tGqAxnuW+rin/M8pcF+UVVaYQPt2c3RFh48
5qYNs19zUCT8NqqTd1jfmndeYi/r4BAZtpkM7R8cl+oTi8lTBEro6qF1pAc20tXvOyvLkqvOToYv
Zhc193Czy2RXm7I/tHIu4S2QdCDisbNmtUmp5neDSOmi0w8g79EV04xDkanr22ERRrpbzMQadt2k
CBfx22LcupIqIDa1Zy/7atTBuB/8uiSiFU6axwoTJVsSpi4Cl1FN9d8ljdoMoHC+F5eiYtt3ZbZ8
givf33kw151jtmijizFMLOuHUmZltwvNKpkx75n7Pk6sHrUZNAZX46qn+fv/N12GElMQ2DytRzUV
UxWihZ5mrNTpuIz2BYTzlZYzkAYC8FVRAK3l3OigrAionW3JGaC9Dhby9FNkLnc7nUGUCq2E9xB6
AM7S/D4OYrjOzHm8rjqV/OP7Kvt7VAevFTNwaTqulNC1ufUHBIJ5rdkM9ZDS1LSzQ2eU4z9B2SQI
Y1ysWS/co1+7RWNpD4kMXhQ45ulYnpNQTjsTD85VLMZ7cNzKsRh/NYbtxbS97Qv39ldoa5jnr5ww
iFIrRfcMLkVXa5edC4zk+rSJuek1HJTGEhH7UKmfSYZxvu81bIFW3X8sjbC773Xk7oRnzxhPLmTU
Z0nU9XFlYKVcIiN2L7yR14AWnA1WOBc6CrLK0zcCRdNs/RFPAI35NASqjAtppIoOAV9ovMey29yI
ptUXZuDLhiWMUbykEF/+q/Y8HTVIOR1ZUYzqtOLGUJZcM+sKnEowKtyPAdaseeiIZdO36pJI/eXY
TP6VpxqYOLPTvjgd28bhswwbxh6WQl+3pQyPWIKPX0a7+UYZnLxXNeDAaBh/LbHwcBf77b4Ggkmv
5wy+VLmBsbn0KGQMKa6579TXjpn0uwXQM4sbXX2mGX4peHP9fqe4EdRXGDi0ZiGm4u58+rTGYEXV
svzmABfONSIWbgYLxU/r5dkt/+Oik+lLlJCNBad12tEwJUBZzgY0c6H6DirkaLTtvp1IC05dwp8W
RY3JmeYnFmpGl5My5P7tciHpudNA5cweI7Nv9gsk3WtLCbhJbh5lG2m7VMV/uw1AiQZ1BYoHrsYR
4fQ3ymIOia5VKUVI58eyBCA329uscPZmb/18e6z1q559ACbZOtFXHuGLVDlpmFWtmgAK1Ny2t/j9
D8axcI2ItL4MGf5mIpDzWSzKSAGPUEbGZN5gNPL2j3gptAG+Qf9BAxMzcq4TZz0OuHWen66UEjvR
U33d2osfboYsd59qa5CPRt9bX1UyL9W24djBn8ixKazQVoQ/DcOMLpl6vYKzEvoI3QmBJlYAkCtP
v0DuhEb3W7IwF4O966vFRQJEgdEtZfhQZy2gdp11h7Ttw7jo8TWvhNPve5HMx6Eo5i8z+N9OdGOy
fftFvVwu6++i5QQJCkXLOcd6sFXk6ImZQWRmtcWzx0QJp9FCpaFxrJb+Et/w5WYEpZU+A4oR6K00
U0/fw2TMZs9EpFfeyPBZ056K82kaS6qH9UqQaqrrogRedMjEkBeWwfqPn05NnpCNiE4HWyKNttPB
fVEUTpdoqK1SD4cBwzxMMzH8/etXysxjwSGKQSr5glnn+8VirVTDzF3cDyUU6vcDSRx73GfHq7Dy
9SUFzssdaG3j4bhJCwwU57x3UIJLGIbHkSb6Ib33UEBvm6IJNu4EyeztZ3tlqIAeGwrPVcNmOmdb
OomqgzVhRAcJSCzbZRrXTDAQwaVP1IWG1CscAUZgslDf/nZmWH/LH3VSGqA1mzOTQ1pl9Y0vmu4Z
IU/V0UtssMecU0V8CEFPt3VkmEe52L/sOW+3kCrNTTcBGIsAxbc7QKrshbHsgGiSvS9cFPFAtPIa
Z9hLZmSvvh7bwR2FgxZxxFlpN0cK7mfKagKsKv6hYzTfWK209si5l6u3v8TLHYVmNN+a0AG2uoBK
8vT1zOjjSkwrsg3NabO+HwQ5uJgD9OpnkZEIiTxtrr4QlFRgeqJcTA+Q0Gfzt97Oymk3LENfb8Ia
FtjWoWVhP3RZlEbHt3/jb0LEyYKDJoFPDO4IFKDItc5+ozOZY1KZS7ZZaAfq5zRXKPYxOceWrQKu
VtvUmHV18K0mk4dJ2ZH+CIFohCJcBslWYbSvcEzyB1oVbPH7vutbVH5dLyTlZAt5nM6PcYe7kj3s
57KfMC93k9yObQRJXawEsWnXtecM70SdjyVmwKnajamZqStDJCY9B6NU+m5UtrAvLJTfTfSzR0cc
tPa8eQOYpJztNUlSc11tE6ouyrqDNHpDbSszLL+CPTjtdgkFxqAAhkG5LbVbdXvO1DU6AznjO4Q9
SiOPbwkrI+QteBpFUDhfK/oLT05e6B+kp4EWFpG7tBt/4tPHVF/ia1G3NhADAV943Ko8G+km5tnT
2x/1xSYKYIlmdnVL4T8c5E7nXY8Ja0m9mW0Mk4seOUPBphu0vMCFfHmRWAMv8JbBAiakijwPeOZN
hblFhMOmEEl3W9QiUoex0WOGrak7HPIlNBbitpMGbDtv6uMQFqPY5KJrtzPp59AUSUg0tinZ3MYN
SEdi7+ZQFcsFJtPLt4Hobc2wpLjH9eqcrOODbVuKNt6Gzo06pGKkvcUFb/e375yFzjYYoupaV9LZ
ZAIT8QoWKyBSFqSA4BAGNvNCFMmFWbuux9NJCytktWlYnQrXC8vptzX4c3vERWojuy7bkhhhxQlI
yU7XU9MeipR85nmwSA0YlTteD15eevu3n/RFfYBMgPeJJBvyE0bxZ7NLms3s9Au/wLVbYz+62KsG
KM1u6c6mMxDeRD6aYUUHm77g+7eHXl/i+cNH0KC4J8GIpQd/+vC4Zg6CUD76qbJfNhLlybvVyvOR
Tcd6UCRBbN4e75Wps95Cg1U+hcVBePayE1Y5dFrAlqkrzStVuT81GvsLX/Q3k+70qVbRNjehVZu5
VuSnT5VwE54qPeO74dfecxkOqMuzaEX2B6qGbFeMZVpuyXpFbUPjtyFMEemo7mCCSbAlCBitM9+3
+Sh+GK5VTbFLA/EmEG4rjnQWqmfYJOp7YmSCfaAdQdVHWy6P8NfsuyoIpmBvyzwg43BpnTEGdw6+
qs6KjJ0oSSLcLqwpn8VjYGvYm2MN2uYFrbhvdYfHAr47Jj3+xjCeSIoqkn/CyunnI6oZP93XUjnR
jj5sgooXlnC1LQ1IAdvJxWp8B/Bcu9uoTFN3z0FP4DDUK//ZTtBVb4eusx+4k8j2Qwv8o2+UXS6w
zNU89Tto14pryqgqK266CYf4ck7Hzwt0LGub4TaktkWWITDNfXD7w1QuERUFYbb3hpEEE14y2Ilu
RxbLQwrRyiFnaup+RMhfkmNGmKn60tFqvvKCbiIhMMuW4d/d4n8NT/4PktY/1thqqHJieHI1Vt+a
nycOKetf+NfuxLBwNcHzgUgsbsCQXFfjyX/9Tgzb/Q+rBAtgVH7UUgiV/tvwxA/+g5IYzifMKAQc
bE7/bXjiO/9BnAoVnL9jI5fz/8rw5BSY8pCEQPzhggj9H7oXW8LpQtWD9sxEtPMOw+n7oW3TnS56
dehDNW7RzFUksHeXyOynW9465ioWt3FzwYgTNOwMrRO+lyVJ1o27IRjzb7PEbN6SFnF84fx+luYl
ttFpefzvcBi3ImbEbAa9x9leNGHK35ZOP+4aqrnD6EKd42ZU0V7t/Av73qtDYZuwErQd9G1ndLZE
VDTyrRIei2WYxLxGax8Gs0YsKFu3/HfB/Q/lwv/vucjL4Hx2A+zOzl4jvoItNM12xGRhKO8yzpFD
XlbO174o66fJkP52qJD/0GwVwzsXGt6F8V/7jB6Bi2RiEM/J855OHeSWiY/R2AAJNqxvurUICcuB
Q3MRBSwJ45Lj+6vjrRg2gTGrh+vZ80aJ7GwbMs1uSZL+MVz6/p2vnPnGlGF4E+E1+scifv/vYfWn
Gvv14QCV8J1EUuCcHZQ9tZ/0ENvuusAItnTv++3UtTYi0NA7yiisjn8/HtwzbreI41j56+/54+I5
6g7zfhCCnQ4VYcSpb703ZRW9q+20v5e2c8kz+3yugpKbNAKADtmBkIuefb7KC8XilmrYNcXivqep
XezHlYFRQTL58vajneFi6NzOxjqrryIoaUXj9MNOwAq4KrlVQ+nGPBs1IIbuaSruYMTRV27VQwj3
4a6Tyr1NuiSyL3zU1x6aCQtfdxWKoMs8fcmy0DOIEz9ER3i86cBAKkkI/M0sevn97Yde58f/L4F+
PzMkcW6IbPqrkcDZM1NTd6m3ZP3Oy1ZuSo7o11ss9TTptoo24yR/pPzFepeltLDfHvq0oF6H5lJA
6YV5AVQdXCZPn7KzyqjXfVrv6k/5zrhz7Y34bByE3l4KInox0GqUgJyC+wHuH1zOTgdK3UkYiRFm
u1LiNdeyjjZTEvTZJgjwAayjNLiCtujsjGoeP3cT6cpvP+iLd4wZAAki0XoTAk88t16dc5K6jBai
n1vN+Q2wgnkE2Fa3RAEQ4ZZaPyVEwasUAtaFve+VB+ewBHBjLoUcxus8+2Oxispt8JXL0I5XzXBk
EHiOMCyvNeLBbU7kE95Oxnzo5wakI036C3vFy+GJvaPLsErBOETPvUD6qIyoS8dsN0LT2Nups9CV
JmzR6f6LvfNYktxIu+wT4TdosUUAoVJXZpbawCqrig4NB9zhEE8/JzhtM0P2P02b/Wza2kgWkxkB
uH/i3nOBV+RuGzqH2NsCiGBax+eB8uKfRsv//smDQ8cuyPVD4wKF5a8fgGp7tHB6lPkKU+8AVvdX
5aO6HMOyPzmggDLSEJLj4tj/5ID6738wztBby4ZV6G+fvKxm4YSDlHlYO90RT2+SN1bbn3a8qo+i
nv33dTOf4pLV9H9+1m6/0V/eZ4dNBsNjpoPsW7jf//ob2xuQNLSOqH4Ip8sI85RHO4YExTqTETZb
/VQO+z8ZeP+b3xZ6Ku8w43suvb+LwZcQeYlB2Jj34yrulzIJjip0zUV2SXRYkYQiKVPxa58E/8QX
//efTP0ZUx1iOGQA8PdBn7cs0arspcu9DvFA0VjDN2E3n+Xme+d49r3L7qiHVoCW+88f89+vXSKc
2X3zvQLSjlgb/e3BWlAOtwNXQh6MpLnUC5Ynm0zvOyxQL45IrMt//nF/wyVwetwuW9fhq3XRSzKi
/+vXyrTLTcZaWRl91v7DVBV7M7fU6B2Qy5zjFY1aYUWiSiV5rvdkv1QPkWV5H3qOp3ys2iZl8OVf
5CLVm+VP5owcZfmH0+bfHr3bAtW1uUYcwFG0DH/9b2y2iixxclCyUCIXswy9pE8XeQ79tj5ba2kO
nEX69A+fDOObvz/ybEJZJ/xZc1FlJrdj6P845SLiaLUAZ5oV0dp3Bzsw0/7dYbXf/uE3uhsfEdT1
633HztW+E7qqvRz9yR6eTFB67Unui1ufVuTJ7auqhn0KiNhkupfZc+FW32dyjOFOEBHlvBaENCcH
f1ISYco4BOxQ175UZ7yUffDduNvQn22BtjxDNzVZOq0HW9h5F7XFfo1Lr2vPs+fYYCRcCQXeqtu2
e/QWL/6h0CeGX4DDluIBSecks2LwSLZvBAAMNF1af9hrSGScVQoDzFW5zPGtCQltz6Ne4TgemSt4
69wcSmIxkNC6TePnq9fetEMYp55Hr8TJ0A0Uh8c+cTb7bY4X/3cjB8Q+REh9RXNDimQMYiE4IDwS
7zRI4MDR+8XZYOTCihBNd/+8l0BWLlY5JnYm2w40s9qldT9yCKCA0p36kfjGgy4VTCDPEsqKyyjq
iKX2bvDM7VG5fcWTb79MI1uMdCKj5DtojdFcxWQRVWTWKXpcY3ag2UIv1KUb0ht5apJCIs0mJ0Cy
PPKsIUPNCzLdNvyz2Gbdm0ZsAwekMAT+uIlInNyPLP05nid1A/uDOztYehLrpVb1+mONe/M4D1G4
HJnlFIYc4/WmBZ5lSURf1TnWYXMkw3T6BgvxURXcOzvKxpJ/H0ocCO2P/V4Of7A61P3JnYApXlhs
6fnA710hmUAHhI04rjBrFhNJP0yhSiRdpU32TClsKydTJbFOUxBocXR2i9VX71YdWcR6Q4k7FSJ8
jEAJ+odw0mOVSUTidQ4ifyIfYXEBI45lGbvHJVyj5lr5NeuD0trUkUvfIwCKoo4tcgdaN3O2cmhy
W23LHduOW5LsWAt9CeEcmsPsjDiLWsra+ZI4A5h8d5PF7ySxFrSDNjA9sHXTkqO/FQk5y7t58xhq
F2mFGabMugU7JHoNq+iILTDDl7bx3Sr3J+0AB+Y0648+Vrc3rxcVX8OkGftvqtBHb6/08Mmda6vN
HO1CibKxJuQu6Ovuzt72qjt1bq3jJz3ssblAEVaPy4KI/W6k3HpdQw8JQTmwRM/tzS7iV6n76V7u
8BkBGkcDPwFUNWuf2swOhoeNqV1fVh7Lzc1Bm9rP9XCaA7949ttJdWcqiHpARIwj7mCPaqQQ7iRq
y55rD+UNDHkumNau34EQF5+5z26k/tLG9+QlRfI8rwW5TfguQgSuLc6gQyjdGT222IaPUCjuKCpU
y0+jJdmqY2/Xo3kunaK2X1wiJcecIUf74rtYbE7eYMsjcIa+y9tqGjQfhz0nz5sMx+SZxichuU9V
nnxYomh9HaTrNNeks+f7anLKKXe3pv+5NlXDCnedTZEF8VBc+mp19sNKyVYfECGzQ0LR6eIIbm2H
GV3AHhCVNjadrE+6ecu7oQ2WlI4Dt23PYf6r1q6952KP3Qer9Yckq/akPBtoKUmq99h+0qQ0F7Wq
nstyGuFyFUGJbSOgeSo7vA8Hu2XtcGC340xfhFWFZQrJsTdsp6RGPjxGunyapVORyDSVsrzi5JD6
MgwLr3k5kPx0BCM7qINw22U5Bpt0bBYeSfA4kwyzvTem8Q0lCOjvU62R33xCYx+YzG9tCASELQAe
tw3BmFVIi5xX4U0oHUK5SNca0c9Be3J/1eiubpRyZz3ujbL6FJvA7B7HabFRJTFKBkLaJ3uRyojU
5YsLXuGp3yQEMnR0wnuabX/+HNlTZJ+FPS84mkT5VsRb+LXrOzos0yv1J6u6gEfWIlUMDfPhtFwb
mWDvm/0qA3Phj2xkSUwBwNTvELg7y1lxBVZy595Zlu4QblX/3ogi2PKq6OvncKp7LFxjuc1p3Gki
GeUYd68r5AcO0C10XqO+Fz9VYvAFUCAyNwsnAMvNRj15QfQ1bJeG91wcYYZtzWlHKakuPmzu44K1
mjsdLwPXUVyJ351oRmwgsU1EBMy56D1hnaYzl/x4j4NxI9Qy6pCPHLpgn+dUtttpVbq/hqwc2QAN
hX5Fg13jZiyt5W5XPh4ApM+t4hhYxX6COdNi7hsi6+uk9v2PvvPWOndq1I/neS/ig1K4QJAElhJ3
1TbhDGaA1FVHHimOJYHl8WFPpkWl7lJYv50y0C8duBh5QZkq8wAWN1eqI+0OhF3tIP2zbPfq755v
sqphKZt5iGfHY1EXvBiL8pChUp1xE93Eb4btBxZTwnKmwCDQ93oArp2x5lRUFB28H5v7sZSALuxS
JR9BibflWK49epbCtOMRDCfq5XXoiBdrkmr/QAhqyQNA0IaVb7jsA6P6KHwaSWxCfTeEJsgju4lL
/uYmNZ3rsheHrlTXchh+CZ+yIveiIQKcH6k3TZ7Aj1m05VUFZW9n+zLAb6Y66T8C08ISs4wvHrgF
oUU3Zos+Bh/LFm4DR8ZAIV1kf0A6cEkRG6axn0J3se8rPQaKYNBJPfhOtb+JaB2/tZu257Qkq2R6
xTRUJIQzQH09RMIRv6xZxOHJmmOnfO+mvXkaEJfB88cLo1ILkTL1qNU2P7fB3y5TKOYwL8LC6044
3JK3jcfah4lvB0GK/IXzY2+aKZtC0/wsinrESYTtAAF+HDbLdcDdTJ3rUfpAqx9JFaKEu9uieW4v
nb+q9rjsRDnY2lm/LXJzz5L1KTp5H2jeoeUL7zK59b2VGycW72KNzBFi2SbzpSyc34W2F8SwlpZL
xnAteV6xZ5XnPTIOQyiW1isKvtJmv9NHW5tRMcVXAPzaPuyTLch4bfm2VOxMPEPgUZwH8lmUOraz
jPm1Ji8RORuqej74rdOLkxMSZ5WtvufJO8tRfcUha3CUBESyHbp15fRqw6n3zyOIjz5PeKHt1N3N
Vh7dWcjtOoo2+bwMEqpW/EE16XsPoEiqgauKMZWnSbatyDM4BKv8wna2+twj9xapmAY2XVpGqoYg
4a/vlj0PuW+q+K3fsUJkyViwxy6pv38tFKIMhMLSfestI942EjQHCvy2+0KEwCJ/sRl3Tomvdw+W
/bp2Dz3mUwwfySLwebbu2lDdilHfq72s72etAvlkgmm81kVs5FFGveQUs6S3XPZ4qSM8Llt33q0u
bNOhYWaEyQ6CP7p0E/ZgB4ahPIQoHzBuLSOwXRhE7S2YVlvd42RsUx5jS5WsLUNl5rNcRvQe5BLh
EwLjtXjpOvrkzrQyJqtadAs4MQZwy7dWBLg817Kf4jtKXl2d6wmCY8pWDmPbTuz0j2SDr0lMoyGA
vJra9o41o61OjZg6Kpu4EGfw8B4mNSUJ1FjW0jtbi0egb7uohowObH8fljc7PyXMwJvstggPe4XT
OFvmHiGIQdSD65zVyxs2q2pLQ5y+FvoQ5FPpbpNoeOB9bld4x3N3jIJxebRG6C/pOsU8sFEyLkka
+EQ6pKSrJ/wL7V3dUMdUuQdXN7HJ162IZ8apsn6pIelhByXu/ewqLsazxAJqUlpPfma/ufEvXfnR
xuO5rT+t0p8Vte7IyRf5iybwQ271erM9EeXklNVYnbUg4jUdjWXjUG+jRWdL54IVn26KDY8Q2B+m
YRh0Uhj5MXvOSf9QtUWCR1BGlZcOxmu/1ExYeqgaE29oFWMwZFK1uBcQA5qyE+V9QTnp+CNWRvRL
qZ66aE39eByTo6XipT+4dYPJtU/WsacQ7qf6EoMJONkqqQl38ZtAP23xHqPrZ+coz76vLKqQBYhl
yZJfZKw15JZvm2UHGdDx5ovh7lqzEnsxiKGVbBaSPlt8M0RJ4jxoqDOva4vQJHcp9RZUjLFJDbCH
57Kbozex2uoa6XWyjs1S0OiFNoGGgx9Ydo6ahxrShdZiU5xZ2s+wQPS5Ryr0uSdjxKSzNc+fb56V
KI0iCeC1llZoTgNrdL5QPlYezGgb4HCsuwxzKVzzq16YPl59q1f2XV2NhKPEsd7OPly5Oa/bqv+I
x3b0j3Oxdj9JhFx5U/x55q7oI09mzcLqD58ON13Gtp+0VeVDpMScqvdTlGjt5iGfk0V8tHC6AzDS
+ti7c4vJatHDxdrALp9N1Fk/+UzNzgq7r6d0kvS+ad+a5EoyyfaJLnbmAt9riiM/5C1ziKiun6wd
Q8rkdkmfOqPY726QmYqi1LMWbKMR3si2XodPjUHUdoiXIMHuOt+SV9E0LVPGmnt/GiaMj5y+9vJu
auoE/viW1PwnmfkZ6lPx2QrbYMLdzhQ1xdpWvMy+XRBHh81S5tWOJCsjC5vSt1yL7n5meOAdbqF6
701nVzwmwuf4Y747p/QxN4VVe8PWr7y20zlpPa3SfdGUdKQ1IA8xdk/F4sTGXSnPw/ioNFfOREs3
Z1HrgndDO1K+Bt1IyRBXlf3exp3IzCiGOJ83ZfaTXyhsAdtoER9XEZd7ibHUQvnqbJwiwVqtRy3L
6TgjbAM9vWo3yB0Po1IagABqDmziIOhFHvkJB79sdjQDoQJpI/w2zsqkdz7CeS2XI5656DVWpr+v
fI3Z2+7KuDiUJQnNKZnKCanTTqzdzIsqbj2PsYh4Yh8Vvvnzvi0HuAzeg488y+dgc3WSUhR0UR5a
DC7urK7dBjb8SM3SqrXKJR82PWEqM1o+lkk0bxd0CIs4smjjo6sUAT1wl9xY3LmYEOcThz5pgX2/
Dj5g9ZCY3Vago+YTLYrXGPvUrUFF2H6Y685XR0I75fSEkFxVv4mQEAGysJmzOpv5rdjzuDjCAZ1u
2BPZjDbJZawjsaXTWNc4c7C/Vgdd+/aYt6Co9j+1yB1zNxm/AVud97fRFAidhnjePsd2s7jHwCmW
SzH0ZZlaKwXdYQVU9313pUVgVsmJBMKeO8mu5Pzbb9R+L6x55xjxg2q5r3a4cAdVun2fts2gnKyi
7FjvoYV1882pPevcdhSL7yHmGEZQMRTWRcYuliQP+/1LYa8ovgZuD/XUW9zgaeDNXvWorahMjjEX
GYSb2o3EGfMDK9GxsZLx2FIbmywckqjKdmvC3VdgW6I0Ixv2aAhrHDPLW7s/fIJZH2Ti7u7RE7ev
xJ58wY1vxjALabEANwom1LAaGFKmPAbqG0p3Hedx43AR8moaJ/MSvbjXrdjH78SlUqGtfmmF7+ve
zQGtt+tc13kXxBWxo34h7QfX/lr6ExHzc1JFGchW3WKpHpg4J+Hq/hy6yS+gD7f1dGBY0CGrcVrh
Hfgz03qvg4rEn3XgMscRjkrsyG2F39dosIrsuaR4t6nAQAn0ZioRviuksGCbNEu4fYnLEzaiUgF7
ijVZRqO1TLC1bWvK9q0oI4Iq6CFpLSZXnJemiYE6UHpeGqi0JYm7y/zALCHaGSMUS0VmdYBQxpH9
hGQoxrF2sOfqFoMVWdWP1VXzY0lRy4s6eOHNQWkgTDDdwD5aAifayVHZxWenq+jVC2dd76dWNOFB
2jCwdp84vUMdyuKPipP3o9Nh/D5ZaNIOGIMB3VW+YeOyx3J65UcG23XHavwZfta0pl5YFr/Kbbql
WCeb5Z5LOkluFBXg2SA/PXqiQty3c0hy0/oMO0GsKbtJsLU12e4bLuJ+4uzZY4AFba3VY61EuRy6
eZg+IqcCx9FRmf22tjb6sPU4PPlQtJharHFMNd+HuqOkZupyNzC4KfFEBMF9Tc6Xc8YMvFeXcZT2
54kr5wshJLj+N5z87+Ds7F9j5Kzuoxx7RmSmrLSX2T5/8LK3izgNchThsWzH+uwHgnRhzaxMp97u
/2RleJJcN+7BCC9E6V+P1WlWHj3sMFHYp6vl7M/hUvuXrd6aX95YOgk3g+V8cHzM4ydq6DI8q2KL
MNJHFBAZc4aG5512rMwxn1GNMBoCI0GPPP4SyirWA11zg8ZMO3YeKI+JjYp2vmh/D63vitaQhjmJ
+d9omwAfV3uL1QDj7+xlyUIRJRmYQEhVHq7JBZEvRGS7tHM5V7LObK8l3nf3pu0YVB2zBmaPRuWy
cyNaV6j8RAVCgvraeQ0GasvjNj4ax9gfc+JzQzDCZC0WoER5rUO/iXGwr/ixXF/LKXXqduGJTWgk
70KU10cxzj2bCOy3N2lnpE02ebd3FlO5uXIxdc2RZ4Hd3iDbNS16r3lqvX2ljiGsbGA2RqzuyQXI
4hHzlQB0h3NAF2UYF3/nqGv62/MgHpsmEb8jS5QORS9og5w5dM1XNkbzcpLsm2xguLwOh9nHVHyw
xs0a2N93vDCGCmMmX5XlVMPXeBhmqxvPzujRT3myK9p8NDpx0maagemJcBxRUrbRdNhGM3zDse3v
x7Awy6c+6syGOGfHn64Ad/cHrNzrxdHdxMxhDLvu3BACM/ITFOdQ0zfys7DZfV0Sw6H/ysBmSvJu
93Fn94wx/aPZ50AdJqFLJtXJADGoccqtOjEJoXPnpHBw8frDEKW1qwF0hAWM9XTsJWERtWVMe+Kh
00/2QEPs4E6mNayc8QjSA0CBX0ijsm0vFZPbeIdcUVmiIzlmCLvHUs4lo6gy2D8zy2F5RjBESy9f
MNewo3r5qnyS4LQbll/mZDbBIahD2K6aPgTylWfVZN/gjuXbZmqM0NxshomkuOVIc2AxVIr87YRh
0UOgGsTjaWkmDI0K8v3Bs9ryTrKquiXS7PouGiiBUux2wYkDgU7GLJjDDrJr4yGLhx27NB2fLPNW
JryOlgyngn2LGw1nKgub0mIfZ+cI7Y7Je0/5TEcT13CyS7GjKAAv4kQHNqBmvtdNtT1ZVVEkR8iJ
gTpy0Jvh3gaRHp/iHeDveTV2R1UjdNzA3KkmjRdTjt+Y5xInxSQucDNh+vEMU42Z8sJm1pys0W3f
dL2V3Tkg8AMZo9s5+JDn+FvDNBdTm2Wrl9CbguEO57l44LPXyCSRkDwVCEhxiXMpFAfZlFBdtKh7
5s+q8O+rrRBuGgYV3Zfrj1WTM+UifVBjLLjhMNwwIYmwK24E5AHNObym5lMiupIuBDn8jxI6MCSZ
voiAMi6e+bxW6MKzfVc7tyzboEzqePpqCXIMwUCUUYE5D9JKRsRPrzJ452RxyTBo5/MtPvX7BKCE
dsiovn/Q9c5TiD/T/ekaWZJP6fbxz7AZ3Td/T4hwuc1657TAQiV5zd3mKLbS+x2pqTXwLObxSzh5
8SkcY0aJSWERiSMjHNVckGFRHasSZ1DOLttbUTItX9E2mI91WZiTFFUxkLe4jO2pwwvGdgTwlH8p
GIF4acljidUnadswH3qSKXJtseE6DVZXXZswaoJDIvYxPndqCz4ldEY15+gcqueSTtlhHAQhhQH3
/ilIVF3m0i+H6gQmInQfqP7oWFoGcsWd7w2m+FSxn1BZ25f28sdoNUk78VVGKnpn3ULEdbuxijwN
I+/rnbUBpX5xu6jzHud1NdtTXIMy+jQQjRzd+01Y6e9Bk3gNM4Ga6TJbSvXsBE3npSweZfhPsqp/
21+zoUUTEcK1BDKKtfCvO1O/k1tI07hmXlEtl1V74ZO9uknOIecdceP/y2T5/2W3yG7RJPzfcwYv
+kf795jB25/4V8xgjOw2AhONYoNv46aS/ZfsNvwvZDshOw1UUhQJiO3+l+rWj/4L5ZSLrha/cgCC
k4W3+p8xg15AOCFfLc553J0eWqf/l5jBvy70I/xlHuZHhgn896Fa+rs8fqAF3TUo1pSCarmrI/tH
mCy8JNr1zjuP/qEMnPIfIMloBW7qtv8tYYls1BQRulFUvojzHaaff302Xb9rICpoO5WF5qhi81z3
lw47PPrGgiohI022Du+HYpPysa7jIXraF0grTIP8fryre1j1VyiEzAA9M8VeXiiqw9voCxyrXyzs
RvhsfznCdYqsZlZHFzWVyXCs22izv2Gesj3qXyyQV1tBes8Cr5Z9Ho1mzZqmKbw7SZZBldbSlV9Q
BW6/LGxLI2Uyah7R2AlYh0iZr6apS3NcmK+6UOfKZXquN1u+hjW9aWYWuYdXLPi6SwPVFt6l3RP/
a0ATKE4gXFgV1826zCTUMoDycoWZF79XXQHcG5sQzwI6DAurONsayhpixqotY8BcRXelMbjCMh21
U5O60+QvF110a/dJJRUZuYMwyalz5vkF3JjzBCQwLg9k79nfus5+gptUohvaxfIgK9UfS6buYRoy
K7gtsJQPO0T5wzOhqkN3bNthtV4VsBYv1wvMT6AuWMew19VrfXJKp/m2OH34BZB8kZMCz2UYyE5+
i2U8Pdl9vHxQK9GTBDRaRYabhl90WKqEFVW0ud0HVL1uyf2RYC+IRQwemAozcjgw2HWds91Y/HXg
RklGUSe56gDQROm+CWAWheu9mqKJgiN4G08eilDoXEhf5zv5QB68MtSH8zOcNWNeVRfzM4uwG7/Z
wW2YPG5bf/AU00EibKP9WrOqfmxupfY1HrrqLfKxNR0pX5c+Z5ld/7Q7jTl5rUYUTgi9XJBnHhXz
Ydx3nwheYhSb6USb0d78fvHuFU8TJdzyKwZh6XjXBHEPuzFf7La8suvthqNmckIuDD5P9dzZg/xG
NDz/t7F8vnsDi0sdddWysElNVA3DEz96G+vjVOD6yq0oKSbUso7XIPyYdXMqtm6VDEPRq9QnrT2e
LxICKUzWcbJgdA9oV+YlWyDiL882ZX393kkW0/cBjz1PYdjc/mkoXYqpCUTvP/8ig9TKnDG51k2G
XZ1/c7GvESPaqYlDxXZFwo+iXV3IDtizKunFfAHPHoXffYDVW7YJBk/M+8PS+jIxbQpPe2l4mr1q
J/yYoAs0mePSAYRaZn7r3lP8TSFl/AIAsSrT2ahRfduC1e/RHuBv5U0ZgmyJma8yHxNJf+iNz5+3
5umGOYhWp3k37cSrYsuVagO4VFt/Zu88Nc9L6MvuTVM0IfnvIE7kWqGvy+skqaqsDmv1VvmjRRe6
MRPKxg294U9qsDrKwnVW9qkH2PhbK6v6owW08Em7gwy+lX28p/U8OJqJkHMlz3M6WuzQP3tQlpAe
Bsp/E2MVPQ6zYz+MW3suBSNzcE4rB+WhHKc6c+GBs7CEyKmiS21c/X2mM2RXNB93Ebx7W2POgeCr
IoE19UZkPhp64nMihvZ5DGyLlXtc2ewOqvXOa5ziMwT8ecob16qil9Dt3xhL/oFViN5ugIZ1slvt
XOYdSmjakyydoqqhZSh0exgTf3ntYetkbeUOvyg+6ZxWO3xpB9qftZqOkQi+mDqp0r4v/Wzenc8y
Hn53fM8P0ajHrPQdVkWLOm0ACi9RP3/0unvCjxLnrl5oPwrr1aoxDS2KTUNy+2ISFj7aiscrzNNs
tNb3pdInqe3yqEoycONqiR4MihIeB3Oa6casrSK9XTkgsebhkcU3B2scR5JOXFSPSV1+xi+YV/6+
H1pB4Eh0g9c2OAa/OsK5MSpZim13MZE7B9sR1xnE2A20etXhbQnZMAq4zcqm4p4dEJ2Wz12Aj/VO
DOwa2XkTp1SQ8GCPK+ZqT995uuUQm+tP3GBLNg28ssLvrq7kGK33+MhRFXxhav/mtbRCeKrsc0me
E8XzPl1IFb4I3TK3Gfb7ojDf5Q5jDFWFSMcRFgZmEmJ0GtRZSTJNqZi901yRNJjEmTfMxAJ7v/DU
XCyHDULlAs5W3fataMgzPhQl31K5MPRmJH2UjnXv1uLNgzrCzb+nE0CpdF8nvaVF3I1gIKq6hIa5
o4+yjRe/jHZiBawUxwdfhFfRkIM7F8GLDQrtAMtGw/eYvxgTvYCBI41BVfc6Cc4mxn+N0ODRraB5
zyupLcKvT+wua0aX7nbZtvY5wHKXwTrKiYvxxDWxkKdwTXJRWU1fXSyZfNQGpmkK7LJmcGJCCIbg
MFkuix3RRbw6jCDjPQ+W9sWZdouAZG2P6aQVBKg13qC76J2jyaLrYFGxmpZBP1Mu+BJmzGXYLifj
9Dgo+rB+R120EDW/CvTJADIqnGmh+IrvCFxmxQQrtRxGL4id5uY6ET7x1uvI+QHVVnxPLClDlpNT
0uTOhle33rYnBuV9hrom/hrFvYPyoOl/lIWanGNXbnuGQAYXOh4/BkeTyEQUNGcRNjj5JhANkC5G
N35TcrYYB9ZLKeFO+laulmTImRBUD6jKW85GsYvMXo36tpbaOROFHn2XoTvm+H+rF1oNj2uiMeYY
rlv4NDvJDzsgZSwWlu+l2Kvb5uQ4Ygg/aEu0c59o/lgaz0Iwa6FYsNMoNpLZGbi9RcPiF6BGn0ZH
rH8kY+VmycCmFoiUVX0JYmQrDZFn4WGchkZkM823nTbFeNOJFV5oMnLimJO7dsvagK8x/mLXrX4k
vADWZ+8iskIv1dgvDDBQs1k2yo8/tR3gMLC4d3sZUnLJKTrNhlwkRV//hGJGnQp3iT4S2zTn3V7s
awza4JAAj8wnpXXWipLElnDtgAKvNTvhtmpv0ag0pYggghdiqkgh3ebdQ/1iNeMDLoPq0JYmGllD
K3kMpmZ8HZFpnHGkwBsjqsu52NUK+d9RsMg2IcxPRF/byVO183WUjtdyJLbtfuj9FdVc387lWQy1
/5UelDCJbtbuURgrUTASK/sz+8PTmJBFX3WjZuoxdRe7s9c6ZaBLQLYqmMyIxX9w6jG6CrcbXuM1
+sKIFVyxMg5kAKPO7Hr7xwre00H34Yn4D+fEEBSm2eRZztukMH9zxaImLHpUi+O6nBKK9peq9auz
zwF61qNbXypvaI8FhTvHIXxayXV4F43WdOpnL6HYac0Frz1oEjIYX1il7S/zhHiyZzJ2p4Pgj9Um
81O2t0N4jG8irHaehrzuIqAFySCcB8Am9hVW4f5YQpvpMHLXlZ2Lout+jpAMOsy4pr/Eiekf9zU5
MlIuThFbYQSv+6x4tT3dRJ+0NVFhibAuTg7JrkyQauuDoUD51Z5w8pRBIttLhH65OEfGSbJVEqid
sIxCrhESmhd1EA2ZKP7mTlUOCWx6OUXLOl1hFU7XOAyTA5pzaMlbsLxw9EAn5RIKTqg6N+recprP
u8NkzljgH28ivSlj/4+8TlXrFTiAdazdXb9rz2P42tTWdq6VXd8x9dHHzl28bwmNzvDbH4oQRLYO
k/nOhLt+alSyfJY2sS5H2YWMIFvfYjW/RYipYjPGD94UOZQzrflER2mXcMUiNI6FoUmLVzEwEQKn
l25AEdgo2Wp9W2znhkWc4fGFnc0jjUDW/S5u5hiFIqc52FuCU8Kf5HKcrZblFqZHRD69iBGtMbFn
I9lhX/EMIc+LK+tj0pQMCafQXZ/CxYoRR4u4ms4hUMIFiZ0YojuMIC+t3vEbEi84oMQ0U3QtMc2/
eX7iA07p1JWQ1vXad22dqiGu8zaqf0oG5iNEFcfcB8NNjMCPGl+s9X+wd2a9dSPZlv4rjXq+NDgF
B+DWfTizjmZbg+UXQrIlzlMwyCD56+/HY98qW9nl7EQ/FbqBKqMqndIZSEbs2Hutb6FIyQT6q1A6
xdZOmczkwPHpdsVwRWa3i/K1M7CoQ/lF5mWntPDXUINid7s4o8FgcvljEkrBH00Zx/QV0DnSh922
TPd279uLTMU6AC167oZ6+ohusCB+XGed2FCKkaagmuJSR5Vxxjw/vugTcm77IX2IPMxarOrWeVDO
4mpAlrmSrJr7MGhtBmkiunRZxa8FAuetHaQGNUCc3gvd0lVuydaqJzu5HJbuUpc57lc8cM0j2QHd
xUj/7BbMZL6HpHif0cU+MycnvxCirO7l2Ha7uRnTrTLjbm8ALD5Etg2YkjWIQT5tN0ifJs0kJoX6
Mlc2GzXyzXpbpymF/szd3PuaxakdP87D6O1FZVJopOgK5SYpoq4/J5dPbhOa4xuHDD2oxWz5+9Fu
h7OFTqAQvUXGbul2HAPmOXBEPZDxbalr1LjVSNeSl+dFUyrEJmzqdO30tXggGoU+acW5O4t5anvg
nmzic7ecKi3I7wUfOFdWfBONnrcrMQtfFm3lP8QEKr9lIUGrK2Wa83VpymsOkADOW97tNiwGd20O
hTXQRDZyOKFGH56j61OAYlVtnkPXIpsqC1yuVsPgPZXzR1SsYqMqKvt9oY38xvPrIVwZbgyNwFQN
C1gsUHoyP7eSY0+KIQBI1BZbu83UWkOb/dbWM/JZYDq7CaiW3OnSSNSuaj1nWNfCXm5IjpnnRN7R
mW04Wl4YqvLPpq6MVq1HgxSLjrp2cUS+eFMvAItP87HolmRsswfsMqS9O23NKQMuFHPASFeJhNe6
xW1A25pE40em/O0TuB1iRaTrfLSYVG0F6qIzVAvpkSxDhxuSacVdrzvmWV6FpGc953X4hhg9uzNN
H5XnyK67TMXWid0NkORtGYpVRwvhcYpBS8ONb5yv0lT+xlFscJQBBefPEaX0eiA98TyZ7fysk+mw
M+QSTQiRJ962LdAixiopwvpO1TtemdC4FLSujTJ85UqGXIbou0c2t/IMDQf90nlUpFy09bQyuWds
JulV8YmQrvyycIr0jjiE/ApJEnlWjZr59kEwcFmOUSbzXetMo8UEO+87DkCSQkGaefat6Ar6/0Wf
Ol+n3smfi9Kg8R8jiEzVNB4b0TT7rKoIXpRhigAzlBms95wJAntxrG+VjEizKhK/HM/6wRKfZl/b
w6GxVfWoBi46Y6DcIZHINFIIS1XKIZBi6jyfWtJK5kJhnuhRaO8RM7TkwDGbuM1szkTbKLe9L4UV
F/2ank2ZbOy56WIGc5kqDj4oBmtXqM5/0U2g24tc6NnHtDGPzlkCbvcZoGr7bBrlfD+aPSPlsTbQ
UylNXcq3R4rJpXYrKF9DnpfueZ5PeldmQfKYkATRUszn5nyQVJxvFGcdNyop3PXKgPxxaXdm3ANE
4hEbndJ6ojtlxkCsoVwj1ooe29K/Y/8mB8nUXf1NM51JUEUSds6dNXXPObFkR51UHMejU39LFAP/
uzSb6iv7wpCcacPwb+GfDM2G1VLep3mf0cFKHOLDWlouBywNs1wzZB2OBs7qbYKm5y5F07BNS4Fw
yiQR9BFlZXEkE7S0MKyI+HmxQ7OSGRGGPCS4Br2GUTdOcdY7QfU4eHYpdsls0V0zFHg3iEPJyPje
7zomM8rB4sDchD8xDaa0KRJCStaK4KEvo1uwwci+phOxqGbY/0tAgmtbCqs5ErSmkPXqRH7lpyn6
0d8GnNSK5onElOgc+HKkOTpkeZNvObvxSxrBFrUBMA4AuWh8BMIRuIyt25XufYDaY83OxL/GM+lw
84bDzDPklFm57Fj8c4wUywddeic2IcJnDNWPcVyhYgkzMPpn6PHNknGaluzWKy8qe7PBENRb86Ho
EGUiX4nBA12XBJfzKZhDmBNDQW8uz4tw0L69aiZN28nxG2Pe+WWdE/w0ojC58VBpobAPx+YJaQPf
VYNVbFzrAHXC2soIOD6nZ23W945ddXbA8dcp7qU1cfmlagJ1UEnPLoQfauINjrp18suOrNr2hQBW
WjBlRIf1RyuH/hVfkq0IAaWvIdMCVCM0+03V+lG9DUuAxwdToxlZe6LPRuA0bfNkCIdfYAOIRo5y
6u04SOPKcyAvzAF1Z3INPAILup3nIGanItVtvu0EJs79JFCAmSstySo49LnkI6nO4fcrrhOd16ap
oJsAnyNmQ+VWed6CD+ueCmAILM8N+SP3JnK48ZblMs72HXyL/BIPHtcq4bieX5bT6GZiTVhBn19Z
LD3lxdDn/SOFf6ceKg9zH54Tc26Q4vukE5hDHKl9jwawXSPz5LcR+M0blboWxRW8Md4VNrneO6MN
CDW4KtW0ZkvvqqsMo0uyGXgP43kwMqWir+XQtgs8J3LX2miqHl9EzUcEucPbhxWmRwokGe/THtmI
7NzywvDgdaKpcR8QbhBf1QOaLoW1yxmOl3eIYbW3+g/yBirabXCuaxUJH3Y7Sh82u6xrrl1dWQQ4
1514+mm0cvNnMASwugEgqADFDKAQYpreG70B7tuhmTrctbbTXlejk1r0UwZylKCUkCdMKEOp/oRU
ZP86SuNF+Vkwfp5glsZU5j0XimKa2QzFE/IPo3mie0eoScTd8Co53m3sfhZHd+paJraDUZHf0kPs
2U20WlaoV9rbQpcAdpFxi21GQMuqGk3SkJ1WfGl1oPRGEG+RrNoZqgR6F6eqOLio4N5Fp/HJb61k
F1qtdVSExCLS9jL5ZxHAvzpsTx8vBN2KsHvxnjIL+nUaMxt2Y7F9ID2ms8m9XcuzOMnbzWKLuJHa
1ZeOj8o2Q9B99xevJlhWB9wU9l6TSCyxfPFfnz+mVdz9/W/Wf7Q8akNaYYIY0D9cmHnhndE1Tl4T
0XCAYPScZX9yLa3FHf3T6IlrSdEKfRPDPLZxMjh+fUlZgXIaStpIsiyiq9ll1r8SRniEjSaQXkRk
TZQ5MihDDM2xCiQCYjkycTb7oDMwP8IzXCWJY/d/8saW1/31fQUW7WRmfkwLA9t/91VULaDGlg19
VTBRvwkw9d0AMqRclGZGbfD77325ou9fzDWhmTkBwzeep1+/hJDglRrJYY9gv+RwlRSNQ3rkSGTh
71/n/YeyyBX2oZbQJDXthQj66+tMQNoyninQFmZHt92kV1RsSX8fCKgvUfP9ycd6fyPzcpiTPdth
Qsoc4L2FupqstGI9qlfNaeNJx5TZwzTRBNoHUc6ij6JlaUKxMdBZnqmxNr//vCdS0i/fLLNOZIIE
JgpGqt73v//pjk61nZJ9hWub+r7tH5OumI1tBtLYYwJpxNfUHDjYjC5umBYkXf4UzbjM6fG0PQ09
X5o0B82YjoliqHiFtg7xTVT5QbNVNtSvlRNkZLtECtXQ2oXgS5NNsX7AmNApZ4zZng+jk2mfA3Ey
1TSAK5/UCbO2zQPqHQOqXY9LBrUu7fqdGKBQbhgkLDUogof6muwL5OkV1W22Lo2x+xLEk5ueVxSy
9hWTCK/BIuNN00EW4IxuCj1yEXGAWPU9Zws2VCY3TAfbbGTTVUhtcFFVQBiBgEVVuSPDYtl6dcSf
9WDgWM3rSJy3vuPfYkrjn7YC4OdKasfvl+gey9prUyw7Map1tveh5M3XUqV75SguJeta/Bw3YxPt
EH8GxxJFX7Zxld9fZEEevplOwlbJd5xSA5C52x574mOixyqMkHLIJEkeZqnmW9+YFJspcc6oy4uI
qRRyJeYt5ByyoRf+QBGiAoNAm0RMU/8qCpcqug6T3vg0kuyizqZ6YLvveqiLOEwXVhqe1rTc1U7A
73FSOklbe26rCXEdJdV6kglVVA7Dp9vRp0n3xpjxXUZMc+ZD1MWGOlMlGTWL/S1lnneqR0SLn+yI
HtoYd6mjaKV2BMeYB2VpszwffV2SHIMtg0N+ODXtdjj9hj51eZGeK55tamQ1OF5iMDAHZnunL8Hn
QwPA4tVro+bNztT42VqXQ9LdKNQ9T92coey1CQSg06zDHYJ0/9F2ENHamcmcY8KUcxUpMnm3UYMq
uwHF8hzl42WXVcwWvCqbrizP5QBZdNlkHL9XaSNc7poLO7grox3KjUtn882qc/t2inPLXcWB74pN
VFZzAc6kweDy+4f1nfZhSZf1OGD7Icuu8LxTasJPjyoSprxxLIynKX5yoiSYKd7yGVmnAhdB19pq
k6uMnN0/Q/+8X3xhHrpssz6vb1NOvK8mbM35MAo0826s3wgLjQV2hEtuvPn951sW158XeZQFNLQs
KxQL/hDFxa+LL31Vd1BZLVdY6f2HJLTK18x0ZHtAhykwAVVIkVfFDFfmPJqt+rPioXj7/Vv4w1cc
hi6oM2jT4H8C+7QZ//QVz+FkG1XpMbjRwXhTT5TxtJr8W8tGVLlyxPStjCe+g9+/6vtyjU+85Erw
J6Rm6PTvPjgzOIxwtE1XFXLXc8fifMOqtYy7YeQ8DfAWrD9Z9/+wz/E50U+EAKwEgpY/0FF4dnFl
MgaekzS8xm+lG9Crzms4SZaS33+697ePbQr2GJAzqHXgAbyvmSpEK6EakfvHIUcR7KlNbtzWqpmr
l9+/0P/u4oFbgXVtoT+x3nNmkj6uXOn688KuzF+EiFKiT5KCfxAOuA99GZBocRJ0/P51efLf3bmw
8VzkUCJwHUpv13l3Adn0Kq+LLE3to4pr0+y64+SaqIlJiqmare3W3rfUz8c3XI/WN2FAMccDFnTP
XeKkamsEU/uNZClI82hVxHnOBHHaAPEqbn3Eb/f4OMuLcKS7uUjlswdcYtlzmdomsVdREHDMprvH
VjtMNDLTFJedHQ8DIrBgkeyk4XgU3HygtnU4PTti6Nq1kcFbuGB1ZsTUevWLVpHR7mfLHs/QZlQB
SDGf7Qp+Spx+rlF+K4VroQ1C7OkGisG9fzpf9xQGxprsG0785oDx8AzFLNtNaCuWoS4K5uao69mF
r+lVg3FAcMOqnZDo0q9kb+ABxUnDah7Khn9enZpLhsO54nJJNA1u3GHiN8QFhLcrUwF3zfHyMsbF
vGSSYeZhlNh2gWpQD/VlyZnX7kp+Z5XUNhtnON/EKNKRlQQuYpUZjifWlWG4bAdZBrt0dlnIKp0Z
1x36AKwcSyMoieVMnEk8Axeolg5bGprXnSgVHwSZDj3niSIhRM+7xwHrItkmGPOTVQ1vEBbI1fag
j7LxT4EJzhnGmXnRiYyOtchdZPKy6d1D3VQTHU5DRI9pUlUwBLAoHUbkq5+7JtUPi6GMOsTwRHM0
akecVzLGMj0lWZBucW13BKYtK5NCjXdgXB14a0J62QKnzFXuOhj1IM870lg2YaPF+fc9AeMon87E
fp5ffG8Kkd5bdU9NopdLFQbUBA08DKxXpz2ESdDioiHhLcBtLQP3wqdl+XlEHrzxA494IjUhq93k
REc9Gcxn7kAUYyA1XDOavyCLyc8ry6iBpzQGCElFmbsXExgmPYVa7QoUxoBxcONHl1lFA3onS9W1
W1QgZXmZaqTc8F0919oIBD54YBzBzfxd/jJDyyCStVJxs/fKYNEST2ydtL+bBHMBzwhwjNPFzWSK
/RCBdh2e19P4g3n/lySkd3XJf/5z+ZmvdUNtEyfqv/7zl/93mX6VdVe/qff/1i8/1P3X6a/j13oB
pf7yf7aVosd727/K6eNr1xffX+DHv/l/+pc/0Kt3IBT+/revdV+p5bfFaV39QmC1OYD+a+3o8VV2
r9MffuAHstX+YNqeCUZ9qVQg6i9ZCv+DbP2AzzgAyIUIHOadY/9TOxp+AJNghSE8PAuE1YKEW/oT
yd//5oYfKDogbPo+abwclay/oh1dPslPBQbaYjcMeIlwwVaZAQevXwuMLOJUgH2FwFmO+IQgGHVH
UWPUzXZySXhDSF3lT2AB+gNn0Dmkt4GXcNUS88xzo8dvXa7bp1FyzIXPkN/RK+WJavqsepQmBPMM
POETCir/JgDT9LmztPemW+PZRcb+9fSl/6Ub77p5rT4p+fqqLp+bf4s7iwv7mzvrufpfl8/T67u7
kZ/5cXP5H0DtCqhqTujQcQgWEe6Pmyv8sFCAySkhEIWprGdSWlacqriFfItbyOQHQ1TNJsQ9pL0/
7i7f/LD0LZyFEsxNd3poeaZuvtekPI7/Eih7Ki3+WboKxtcg0Li3qAFMAtnfx2ilbtx0rYGTgdqx
8tagS2JUcZYLc87PD4wpsWLFpF0MW2nI/qqNRZ+em7O5YXkENF0ccBswx4kjx6c92ArMdYnSKJ4M
N0E95vth+jgITMHrOvU1s5gk9XeJikaKncwkCWe0TMbGmR2D92GHR3hWz6iV7ca5gf8wvlnndAMZ
O6HaciB0hT0Wtf3MkQPFh9tUz9msGNqYpEd/UlDrlE/ngxlYZ95r/GlAMNKwPKeFPcuNA9GJZkRL
hLZR4cTecoZNjtoT2VdI4meBgOG0zgiNOTajO2Kt8Jr+geqJeRrEznbfpXrc0bW0in0VqruwSsti
h79h045tcnDZZHaVYdXpFnlhtJsTw3q2ES9Oq7IHgzPBBnkem0x9qRD7HGqNzV4onE7/DzxgS5LM
v37ALl6V+gNve/mR78+XHXywIeh6dPNAS3M3/+Pxss0PIRoLIiQQwtMhWvqtP54uEXwwYQ5a9LYZ
PlPns6z/eLqE+MC5kSYta2XI+Yhn8t0T9bsnjGbfL4s3til2eJcFnP/S1HasdwDafPQn2kooW/Ef
VG9lqMKnqqTnhHi83xeAwF7zasAqjcM8WJpUeb8Npn68XLhZ7o6UMffBA/vSoIwzJLnkGWbn7QRf
aZ/NDQ49yel9XBOR4JtbC1MzwmK3KBDx4kV9YlAnABNwb3vHcOzRtch+QLhWEnHOcyIiGEc9Xaud
JfzIRl6JsW+9RCve8a2pfIVDdvw6unTU9qVwFQVsE6A3i2umhRBC9FSAHR0XKpVI22xbtymzi8Q1
9UqMEcS7CO3JZ6cIXMbRHmO2VTe1stk6TuIgdxwMh2J/JF6Y5G4XJ23tSvNg69w4YleaUCnq+WYI
o+oNuolxzNETb6IBQYVfzPI2EhTVG3O2u3FXOnbxXOZ4xh8nq4er4PRmeKnscroS9jQBssnc6WGa
RpFsR4AdZ2GY0zNKZWA9TZUYiA0HFRju2iqaP0vg+3SMwqp5HnMKxBUgK+BeuWMGasOyXNDIHYwl
pj1T/jepDUg/MxgRDgJNKi793kPNSLy5G28wKvZviYjTh9jlZbYFHfp8XXUApiFdxgkBpgzYLi1c
+ijjJxnfT40rHSgten6kF8bxr+oTgdo26OZyQzhBrzCNdPGDMjPyf2RZhy3SnwBBpp95qFYbr9bq
mGK7RVMzswNsqyLJAVflRNzToEMcoacKg188ZNa3vg+do9MYZbDSlkSpNAx5f9UVpLjtW5uPw+V1
6PO6OhrFrpmH/jgRCtowDu6RGOQ4nty1ZZeA0WjyiniDDbuRh4FJ6OdQBW24Gn3pEBpsD5u+NiZ/
CwewNBFPkbCzMe2uv+jheVQbqj3eA3JAUud70p9fHENUn+mO1twzGNNfXAJ7IFm4qNK2vesm6UZB
DInWqo+4lSTiUYBZwKYvJAYJUsXTrr11yUF+BPJpVmskovm3RV7EcTD1vfty4Rxs8yDDUdCCOcu3
gyZCEvho+FkNqAkwEBQem4C/XPoaIE+zcsJeEtuA7fXRnTCOHBA9xG9mkOtpX1FTeRvtdGl+PaKv
RFIY2lW7qcZm2mOIg3VpIU5GI2nL5CGa47BbZ24WyX0syQReZcqZHxqOR/RtJhsZg5o6LJ6GlDpB
AWz7yc7I0aStSzAt7JKZBvmDhTgDa6mlsYJmp76Mfes8RoGU0YZmDGKQppFRd+kE+ZCt8C/4JVGX
eUZMXelX7lkc1708Y3JRAgIvMjdYl/Yo1B67eZpdT9roibuCtAQ9oZu55hZZ7t3alRGiTlmEM3PW
1I+RYbfuQqgKqBbWTRiO6B/tbh6PsBmiOwgqPMnmzPR+kzbpcBvIoLaOqeEW4jAy+dSfRnhd1pe0
clxCcWHBLhNTa2w2rZy7zygrhQuyTg/wcKTDCcmeMqiRVDUTtAHEk7nEWokAp7lO80REtyBtfGQ8
kQGXy1Yy1Bc9qntrXw6Vm1zlTpi+KdJWAY7lIWqkimBdrm2aO90efaD54FCmBdswb7KveTf6aqdJ
N7A32CGc+MUF+vUFU3/8beiV800mpVlsk6p3AU30w4IZ8kzzoVK2u6kb1pGt9CxD7AOydR8tEARq
JWiUhysZePGjX9pde4FZIfW3VSPUY4WJetr0dIPQxoxjDgJtrMDkCWJ58rVbgxna4sby4lsbbBST
ZrxUJbzTl3CwjHHp5qPYHD3d95smEDOQqip17gijj7t1b1p9TTSUb7SrOhskepnCjJh2Wuh8ednu
sXWL7sXRuYoYHbWdvyJGgbzdyHLrat0pA9GQFD1qxQh2lrX1E69Odz0ErI3sCys7M0zDf6OeHDnW
ZxGyKCpJZzpDwRc6qMct1qs0Aj7I7ZQzTwnc1t8iQgW5GjRNiQAjGZGyicTTaJRoKX5O2QCsvcGp
6EWaTSRZPDLP3EjbIDYXi7ViSpDmMjyjTaa+dhL38mpU7XxnWFF01/lB0B3KIHgyfIY7bulm875I
0NfPkdQvoq/j894LEfKT6BTBorIBeNZjfSfdQF1qdLJvC90m2JtJNR0UujPWT17ia5OJ5m00Rjw8
BTh4NhNdQD2wiANnwF9kqJ8wjoxfWL59jxgxL/sslGvpO4PJycc58NRj0FpdvR7Ssb/xXRciaD5H
+jEHLsQQxV2EP1wgsfchu3RYBqfiDDZGC0YV7mm9k61Hq7fysxFbcD7Z9oajBKxMSw17VxbiU41G
It6UA0OfbSKwNGN1pwhH1WOGT0NTQtlwwyh5ztEIQ3FvMrOACxfW3S6IAstdDw1NuxXL0fzG56Ep
w5whDPcT+Z5Q+hfe5mbC7oAmGEjFdSKTCXpzbo0gc2JUwStTEoWzrq0IiA7Ot9xa40JIUrBd0eR9
n+f+pSPlv2xU/NLO+Lc7eC4u0d/Uxal67t8dO5ef+FEWex8CCk+G3Mz77YCgq/85dS5lsUBmEdK8
QGMB+e+fZbH3gTIVY7pluTYNsp/LYudDwJyDfqtgnr38ur9QFZ8SWP557sQOG1IT02uxPJZDjyb7
rx0NNxIFq65oNr4fNeGmYZpck1nv2s8071S+qQFEPFKFDHdyHL+gC4loudGJ3uE7LaztRD5ZtwE3
Vp7jXy2b7UyUOot4bQTGlix7VW37tB3CmyrOpu58HC1j2sjOGx9++sJ/nKd/Tgxx/HcddKp7PgLn
e4/4KVswfv/1g4CudXzwPpB+MPOEhzlukx4AAky5Y4vgMl4Rnph+S9F7nqOHb19TNnsMHq1G6cB2
GBcA3NLlWUMZhZqIifm9Qol140Vu6axp6RRkRlkOcfRjrD6aMexkiqDQS89GMQWLJrO0cfIEQREf
ICON7aGzFSYvrEhL3rmOifqegEF8jnpcG4waEZsGWP8S1BaZtjG26fLBndIRMmBnFsj6ZzRXFPiq
+NoEhHVtdeyPp+5xFK01mdaovlI1oHEf7cAB7+1lYkvGKmKzdBryhGn2glQY0ISQDJobtEPpxTc3
iaN0sQ6bnLF355MTvOviSIOd4yJfsMsGt15QLHYu39EDR+g01Ouh7tBNqtKzuoMXxgbqeVChF2iv
p+DIaSpq9hib2OY8v2i+BanfHts5pHEsgxJHQFbJs4La/inzM+muIFU5fElE8krcBRbBpaETzodW
9vGToDF/MyQKcFox2oDI2DaGK1hK7CiElVG72MZseFur8BFqwjqhgWFMcR+j/bOy6zIdHKrXsJq/
RQou86pMtPOG6oYqb4DWeWcV/QBr0Ens1xhxMyVdLpGWT0Z2ZSUqs6/rsbIvWu0tfoii5gnQvOPS
iSVscj8DJShMPRPyGjv6IyneamaYCoV7N7aiuzbLlOBzC/kq035nsJ2N08LYDjoal+Sc1wv+gzkD
aGzpioeqtoOv6WklhpDJqpydVmgKcFZr67RyJ6dV3Dut6JDoWd3DZaGfT2u+cVr/59NeYJz2hfG0
R2CvZLs47RwAM9lFzNOOwp3I7lKcdhp30MmzPu0/NGPDpwnGM3+HexD4+mm3iq1GAyvPoFLb7GZ0
bdnXjNMe5wOt6Em9KNj7KDrYB9HBsSfSgCrOuP/YKfWyaRqn/bM47aUQQ/UjR3N2WCYn/U142neN
AexRtGzGQDFmfefYXfY5O+3WKUOILy60upFWqYFAHbAUaECi5L3kbDrt+SGQpjdjKQT6U00wL+VB
2dRBsMeMWrxVYlKXHLDrO4+Kgi2W2mI41RkFD/G5uRQf5VKGiFNFghMugr0VPKlTvTInU3Q3LUVM
nhjcfXopbQiZasKzEGLdzPO9VD/ITqmEEFtSFfk+mLmpp9raG10bfA77flCH5FRNhafKKjxVWUTF
+VsgsNRe2akOs0SEvZtAF3Sh+alWm2RD3UbngRoutijnaOpT2Q1LkRd8r/cMX1nIOZc60JSSmtA4
1YeJaUcNNpOlbpzDuKOGXMpJW+Tdo6hiakxnKTcX5Eu+xyRDFdo7riJFkyTbBSlo2XcARniYp1P9
Ws0xtSyCPeparGfTSx7ZdbWNRiJHUS7Gt7WDMWxr8Xo5nYilSk4ROtTb4VQ9ZwY3DemnUj3mLK0h
pjnAe5wKeo4nhkh88DDpoJ1z0y/LLY6i8Mi4WnOy96L8kWRqeoVkXQ0QTccW9EvTF/HHJEREscag
SCVrdUFVIcVF/UHzA/LZym3DCKsxUBwBFtDp8dN7Y5esUESk1k1MGR3vkjKl1WNaFq50jxMGNMR+
cP3dInZNd7Rc4it8ExjUDABsfEPYGpDJ0asoGDUW+hkHSnIXOEhH1xXxqN/sPnTHLbaMYbiAW63L
b14KCS/hGfdWARUyUH8C25FKSjucj3RrsTNCfCCysLGr6ZyzUlBudGCOzzlAuct0VA2tgUiD88IZ
wikWvuWKODOWrBqRl4neRdmfQuw752BjpvtkcoqCm7yrbpkkBdd+gqzEjsbujWMe8OahGuUuzx0B
Xkv3uYKC1yGU6sLcDnnCaKZwysAMvAXZAOQGD2Z8jZONraLWonIZ2iJQydsoti6CRnXPnPNzDkt9
2NUYYDjXrWXToMlNla/uIapytBpRwKfrbvDFdICGM5v8qrRvd8E0qC9tYmYQeugrZKjh83TcRlrk
X6GjQZGrhgB7fosZMNvA8XTv0mji3y5KNQRH1cPNW7s8HzeeU0I6F7GBi6QFrzatDRtqMgplpPf4
hsdq42vd0anpU4CAg3BFfmEzy7vRUqm7sSRIByyejm4myZSGzlJScH5oAeptTwXK/y+O/4a88Kda
7Q8RjRfp69dEvVadek1/ncwsP/e9RA4/UBl/l6gySqHzRuv2+2Am/MDMl1aPC/wKsQk6x3+UyBBj
bJ/CGgUKp37a///sHC8wGSECESBxWupq1/8rNfJShv809aNGBl+NJojWMa/jumKZCv6k6elNzcCI
ox7TkFJueo9CdlbudZ1DiNCR6nexKIAJCNmjYWzHLVsZTeZqyjem2Xt3PurITVu5/eUMZoTGz4AJ
Mn4x3PQzDFSJgp84jNIT1+iz9CZn8c5UfjHMgME4Uz/mHrhjWQT2Wd5QWgdZg1K9YInZNrByUB6m
Udut4rKmvVk0G7cGkTai9IWN1s/3RllX6Sq3/bMmg/TkoQvDvxpUOwpV95pZCPiRoQSMZSY3BvHl
q8AEo5pbGuiCkyE6BHmAGrtK9hHw0I9u27ubv/5k/N+MwH85We5f66vn8rX7d5hmclf+7lDZj6/l
Sy9jHpLT8P7sGwLx5We+PzPeBw45LvflcjzkOXC4a78/M+KDz8SbQXlIy8Rf7v9/PDPC/IBShTEM
B0gGoYxC/zFtYVLuEsLEuZLxNjRtDlB/4Vz5Xcj+y8GSB4VHZTny+kx4zCXg6KeHZmpEEjt97K7s
jmmF04/TVpWklYR1Ib+2TRMuluQSZV5p3U7E4KwFsZXbzMwY8lklbrt8phyIOCUxG7D3TJCCh9Au
XkQ3K2RGWm9wu9Cfj9VzWnrPjR891NJ9mhGaJq3j4w5N36DJ3ZlTpVdeUtCUSRrQEhJujqouFK7p
oz/FH30j+Oa6C+TabdqzcUYrStIT+JOAysu2yRKv0LSt2iR6acdQPykLWiukufQT7NtpjVi25+xl
+pfKWpI3vKmCq8wxYaA7j/CixqDZdNjmq27eBTHhHgkpCddmZIaHyNPjxZLpsI4ThKodkTu+M90H
VfQlLgd1zO38NokcxrJUabAwxNDuMzHlx94IafnTPV+XvfWFDgNpK4SRU9F9hd9YHENMi6uyq7ej
FZ0HyYjINnYwPtblCyBeZ58qjkNIglqM22G00p0370z4aGsuDrCABoP1zFBsDWoPwooXPGtQpasB
RAnWmkQdwd/H550KvjSdjMG0S/ulZgrCTEj64uCySp4n2UxTDhX2Ktb+fbWMDCqjnC5JWFjkXsS1
ZI6d08lmUjIV81kZGBd4XPEBcuq90vVkbRRhNGtYRnpDA/9j4o4YNeewo0cBbRIk9WUhuow3uviQ
08RbYQYqQTHJB2eyGc9xNOUPZGIky9w72VQwSJgmXA04c/v6DqJvsA7EOG/AHDxQuihIldOl0N3C
QBz7K3tR/wEKCZhis+5id0M8h7c9jWJmaBGY3cQaHpWug41rt586q41WgKwvlduDnMFmuTVxZcFr
nnYgsndieQdZUDyTrUmlZWFNVgsAp0zXLbLbGUv3BmzBiznF3rYnFg1Ndb1rIFj1HhmDcG1WVglA
hJXgvCCCehXH7AOEXr3IgdN6Uc3XRlzd09Tc5UtvwB6J6urEY9Ea0U4RF7uD4dpu1cDkoG5GuZZ2
ZW9Lp5d3uiFtzUn8lYzcb7EWlHyVfvQ610WRYhp4MMdxVQQZ3mPZP9FLuWsAeX4SaJgPaUzyGBSr
PQQ3bzO59tHuggN7PIfFqPHO6ta3R94548i0phvEFJW2QwNG2KysEBS4fKIMdZn3BBbVoB8dMhhH
YGSHI2zY8TAo5wwvc3AIJ2ffiCrbD//N3nntyI5kWfaHhglq8UrhdB3uoSNeiJDUmkb19bM8K7t7
soCuQT0MMAMMkCJu3BAuSLNj5+y9NtfXizx0n4OJM1ipAMLUtzchTrRpY0rtsklH+10W8RcMgaeR
tow7m3CZ7ILpU89jcktndUJ68JiAYZWQu1CcG2eGYaXzQte9dcghh+xoAa3HmcnBvq/QFpCYhLEM
p76r3UYWoLIoYSMORjbvazKrMq3f/KWzu2KT6jn82H560IzsLU2nYFib1bfVUaOFDsSMAGaiQhQO
y6yNaqj3dOLrW/yCU7YJDSwFfrotDWejW4OFgYUHfDh27arRtgaBNZuWhDLaMzKVvJ3r94vVG48A
gWyfCdSfLA6s4Surv68oy6HUhl2fqR23mokiokhWV8172nJjeqXeOqjVxKoipYpXfejTOt8TtrGL
UFB6EsRYxOiMUJ1VttxJHc5OvHx20ZSH+C7gCxgRZOWYUIO2ueFVrCfHAWZJT43LDzsfPvr1SVTW
5whhvhhzbtE6Npl5tNqGHOGXYnJy1JPJtgKFG5St/LnGvMuFReIKY7CIsBruzo7IlloSC6w+CQzW
xKRoiHg8t1ydLaHvP3knZNCc+Q0fOp5mdf6G0DK7GUc1DdPujuQ4K7AigL//v3D5s9L43wn8DHqr
/303/FRXH1/136qW2zf8o2qx/kAXjz7EQuhAvDNOqP+oWvgblM9I+GiuGNgFlP9SYOnaH2RwMtew
kIkwBb2Jzf/SiNz+Sr0Zn9CG/yXO+jeqFhrsfy/1MVsiMqTjDqURGbaq/lPVYiWysUBdHd1WvSJy
ButzuBo+GIFN4mX+uD0tFm4lYOkPtkcXN6j8MkxDWI3LZoUdOS3u4TlmBFXWXqiFQzCyu72y/+4F
HQc/20yvgPf3Y4AWON4a5l4W/gwp+PzcB+BxtuWWQdxm7Y4cR90GYZS5Vctnma6WR6SISxcATr5b
nkbjvkndkQdGLbIZfZI6503E4O7d8IV3FTyKK1TZwPGLMNmZQRKmfu7Wh+SqTcRsHcUBIbNwn8k6
Ospn9VrsZJ6O4ZIStG+OZqiGjW+8HSS/4IdIvvyib7s9NJLPdBMFYvuM5OSBPpJ7+w0M9Kw7EIXa
MdpoaZBarnw/vqkn4Qn3SkxQoNxxOjfc5/31+dlxT4fbHxavOxa7PnjXPXDKbnfsjrW77POCR3Uo
3dJ93Tw+xu7n7DdH0BlBeV/zyfy5xeRNDAWtrYPM2BRWjJ+ybhLD8JxsCBay+NmW+566j7xWbrYb
/IHPzb71Be3CNT1UdJ/dm+bn9yjf3erIOnomN8NLnxRqjJR5KSlrTPUZplsVrflr+7WG8g6p8kHP
/Fynq7shIgUzSXw0rukl9pqw35KRcTcQ7xH3QVIG6l3Kc4f50u9N+26yLt3ruil820+P8Y7r4HkO
UNT4ABH2tKAIlYTR3TN/8arp0sIGv2Bmknovvzaf+kTcgSt+mjuFqfOPsWmvIkSs5A9f+NIgYR6q
lLdNM3bvM8NpidaFv/BeM6Jff8aTQcM2vE1Vw9x1XmDdu6MrP2k8G1640whPMuje4x1ThTzZscom
u0uV7N66eZf8ClZQmDiUKJs4GA7yjl72sXtb3okgm5F7My9BBYi1RodHHvtD7JM/2Mq+dezlYBxf
ViJ+MG5fMxcUWWi/NKfkqJ60h+44heLJtC7Sp/OJxNCXbSg8jkuwAh/I+/yc+NIdMygyEk7TFMhe
lx9rICHGpuS/tsfHHR6x2TWbcDpau2r2EUAoCYNUZqGBqpy0fidMAvFc8cvZVwXx7rgToplH8QFt
0zgOdz0/o0Z+s2c+XydbzY/2ySXbZUc6X+I3uvIj/U/6Re7lctzz+FtPfiAmgiWgnl1i/ZJXCcvl
441MSCQgu9Wv+W6eykMSOrvIpob1pABU0EbiArudYKTA+EJmwjWghH7CwN4rvaje0DuFfD26Jvwv
kh1euepaiJ8vCpRLz3jzJSh1D/JXtnGp9Fw4gFv9BLSEEoG994snhmhik2zE5rJs6eJ5cX6gw8+r
Q401+vFZu4ueSOTxb3ewrD0tL0lOp9olnulYwuauvObVYN2wvPE1umaX+DB/m3bQ/kifAj5N7SHQ
7LVNO2+NsIpf2hjFxyMzDWW7nAjA9DYkCAUjLoLd6t9BDjt8Sm5/4rZJD9l3fjb3OAzMDwKK3Pwn
otkbIFWz34hvkNxuq75d4pPzgeYAtVZ2Ue+1S+pQp1N3va3LbvCUq3ZS3+xjwxQH1hMThy95p6wn
+y5YPSu0X2EinqAKeMzsPtXLTrsPLU85J7/a2b6MnhYsD9r+3O6yLaK6FpL/vZXvEFHoz3rHE+rO
DQP9be6zLAcfHwk5WJ6zk92HZFtf9mD7vJeAUFb3vPiBwfkq+FJ9QOle/60e+ciVff21+njTWMw5
5IBU2wyB8KdN8iH8yrX5DMkcwRwUW1AhwXQ8qxvFO1du99wnvn637nkKbjp65a4+Cn8I7Du4LHwJ
HR63cUfP9C0KL74GYo/pFmdjP/k8IP55OYIrRmq+5XziaDu98vKT+ZZDAd4Pv4bh8mHx+2aFfz6K
8/C8IBs6EAnsFs8W01hsqG6JluvYHhnjcazDDO2Ov5m67/2qgAXorh4td7cV/G8Iyh0fHp1wpJoy
2KqGPcit6A6YGQ1jJRTLRvh8j+kaYWFsiD1dbViEniGf9K9YRgYHrDaIL0b4hrqO5+DoPoNQDk8h
V6VvhUqAm0H7eMrcbP/gbX+lXQVg4GAe7M0TYbSk+3iR7RofhpfvYL7srZNyJgN0uaS8RGLT+mT8
hLd/cUFdLYRa7+yxPHyLoFU3fqw+8tLrnRDKFMe9V6r983SU3Qqa5OQmJ6d9XyJP+h5130JSCBZK
v4uCq+MbE9sXYQTp3RhvdcIZ2A8LHjIyHA2Il71ppK02bh0fpjN6oL2JCfb/SHn5/1DHC1v8vyoc
H366z3+iiv/5HX/JKLQ/ECio9KccdPo0qKgP/9HvUuw/GGKSlo0B0iGhgz7wX+Ji3fxDoWlsWdSV
aMVQ/f5X4agiVoYsh7CYqtJSTfPfaXdxAvsn/YFK/5n4E9u89dboVP+zujjFUguF8aaH67JxnyY5
2YtFbexJhag/tFoRL2o3UbDQQHGhMb1rDib4BFncnd1H0TGdUv0TqgvFTJbaO7oN4Iuydd0YYtWP
A3JEjI/0yl+VrO7Dpoiq5IC2pLpglCuOU92nv1Osy1epSI2dsw7S2QCIen/LFDgrZPXQLprERUa2
eZpN0Tz3qxRTcCRZMBnC8NXZkgJcg1CCHVV6ygbQqNBo490AV6Bxp7Qj70ue2yvQNf1B7xA9a1Ke
fdaWTVJeAm5f09ZqOzflcJ2WaT3Mg4mqcEjU45ooa1Ajmt0QNsRW3k8n1ZAvgMrR1Fn3hRKRn6iS
Qy5r3KGOqeGaISzDwWP+4djgXOWa6haVq6unqKzXRv2GXMpjjyk2AUrBX9x3pdViphs2aExZp8xk
j8LzzoyfpqW+J5qzA0BsTBexROWmJLGRciOepheCNZYjB+eYRy+GH3tq9DAlwm2rrKrGtKlhmYdT
9qlkifygi7Il+E1/rNdqessjQIJlrEvhRH7ElGjnDEICjcmuukZlrdLrt5unCUJMYJnC3Fq1ND7G
SAWYRTaxQABWkDyJzsAbGEw/D9rMQkfC6kxcRevcOSL5EoSYwBmi8LUpOYsIGQoAQgK1rSH6EmAJ
w7LVhqumEbJbFWTVNZEY/abR7+BC6b5aDxerH16lUWKlI7p4WgiYlWd9V5G8NuutPxkJThIxP8eN
iVdplikgxKelpfdGTiU/5/lJjtRmby8ZnE2IpBtNZ65bG+thGOdDK6F3KQ2A2N1nonYcikScB1U5
Po0q0EgCZURyxLnHkjm0DQ+iVzqW9sqsfSu3dzZBN8/CyvKDktjTIbJ5dWgWrm4Pspy+X6lB5G1K
cKgdFtQqmHC4Ev/L3JOVW1OJPEdlEsGk8LBo9kELFCzsqKTsYeXlTaJoXxMKPqNmOCE9FV7q2Jlv
9nZoQx90m1iyv5RJ0jd1q0fUs7SC/FFRxAUc1A2FG5p25aA6ppwG4uEaCwi7jOGp0lHH6LCsaKRo
THWVaqVCbwmcBy7W7tXR+ek6ZSfNtvCsbDgoBvmRs0bzMB6s+QRSFSmqEW9gJ8RInbPDCGHXJzWH
Gw50QzDp+UFrUmVPru4tqUmGyKr0HpAcbZc2mnbu6+bcI/+7zlIxuLnVfvVS92SNU30HlvVaqaj9
i4EO0zIyLidFckWXIOF4oY7uzTS7B6/CfHfR2H1BaqhExiLzNSkyLJNmp4zHADiS3n0w4zIPXWIz
slrot+Ae8lCkxnfDwDNqsuRNLUqZukCZnmlRErVYt+KBEOMT2Aheq0TyAZrv6YN5RaX9ZmW661CL
n8wYyFJerQBli7uhd1ofsyr0V1tPfDCkX9XC8D5uZe3ZmMvWF52dHpxW4my5UHvr0isoXnlTdfmK
7IEYagxFJoDzsCIt0FK4m+CjptaRbLkGPZV2o/h0X0WSXQ3CWy5pj4bZ0U9oo3bpMjzXlkrKKena
7P/NA/To72qxPizRnkGbNWdAEegGigLEZB1hw0qzvdHQt41JtdwR9js+txJuUwRYxLZbJGurDBA2
aCPyL210umMao7Gf5mL9ZdBNs0uDml0XZnygp9yHIjdZ7npZXtysyqjIFV3aD41SbPqMlmuWFNxP
bTN5ulqtYYcj2IUJYmzmhK79TTfqL2ZCoUOP3MsRgAVyqX2uk069OEWq1+jVHMa6ah8WrVsPDpg4
moWW+p6SzJn7Fgjl82iW3V0fpXtQkNdIBToRAGlIN7G+nop88aADoRipFDP5NiWU9sroZK+xkS5n
q+u7HycvjZ+Zt22fr85VGTPMw/Y0fxp4fz+Whp5cZ0QHnggTUbDkftzGO5utKBhbQ9l1gEIeSiv9
HgbFYnLZgkkclOq55jB9z7C1eO4XLGyque4SCIe0vNXqypASbuuC9qR3s9V8lWbjlmdfBkMzvy9W
9QQFoka4tEr4EJLoPLb514TYAB/2UHqtZBW+TE5Qwr3dqh8N/oQG5Y3aP2N2pwCslAgLcIq+azPn
Bfp1zAPtPTFJpuT1UyHZYb9I+s4m//BNG5vqSPmR03rFYv+oy5J9CydqxJslkTSHMr+6gOccby6X
+qjWteT3eoYeEJadytk/HrujRp7chCehU7Hps0mNqcoykJZi/BSyPTHEqMZoq+Rt80z7ynjUFdAH
Hmo9GrN9UZnOFlu79NGKVNyPyFIeJJrv92qT9A+UIjaaHfyEhSl6ty9j0DqKhmRQZtEizgeorWGt
p5G4oH0CxS80ojV/qnXlGQMRlxiZDQcHIdk+XbsZD06RsAGbbf2DqR4p85KI35gvWiDn99qTtczx
CBJSZYXElJiyVmqXvAprZncepLaR+GAjaG1ySWnoESsSOQ9ZxlEkk89tF91L2Ih2Wh15YpiyjXCK
J3LTiPzrJhN4mLTt+4UzBkGvFbhsKxyINs/JGpehz0bkM6CgoxeRO9Fyh+A7Oto5Fh3CUXe6Mn7A
KZvpK7FQeGoqNZ+3cvGg1cK5wPobWogPUe/ZiYWOW9QfBF9KBDmI5nb5noxWhI7FPYp6xVcd1HBE
iRhPukK2BGWEdpLxVV2JOidoHuEfDKo1QI7eXzH2mE8YNKjd4mEmfM7SVLxKunNJ4qr/SDtB4rtg
m4kKrGCQLZlNAArfJQZUR3zn6ybGxLMZnMn8Ma0e5rO1PhWt4NzmlF3YyEL/NhacVNRePTtoR7YG
vFw6l8rBqNfiwQAOvkEfAOJ/NkM4CiK0EuUTHeOzow0CJa5RnWun07dxBsHIraP5rYjSrby0Id4N
QBPVEVlcqN7AoERd0FZSdfkZASfNB8KT6RiAGfkZSaJzy3Xi6IhuFkIzQ0Y3K7L4u+3zD2aX3R3x
YUHWzMYRRHt1bzQWvh5dTS6KJqtvbTeOB2K366fYLLS7SQz91iyYpCIU5kQ8zXrYFkP2RXhDFIzo
atHIa9rTFBc1pUDV2r9aWWBuUo2W3mVDOVvXsW+gzUrghefmeLfEeznHdVGVoQGill3P3JakawSZ
lBSXmKic/Vqr3XZmqon+NovvZHsUJfx8NM2WKiRfiSMR0KU2dpWaXsW6WC+GljjnacUX2xr1Qttj
BAoF2QBDAXkbDCUADtySwpJUkwIdnVOGZNVIVF/K3qcl32oSMQ1K9OBAXbLXFtnSbHJXDGsbiszG
KWRqdrTLilH5zfW+3yLXvFFJhz1IDYaATcystkuXbZ4s5a7rGrFbhaW+tDaJxSOF8M3tVTsFlkQz
B3Df9kTvrmkaAN0qgCfqTk+SoBEdY9HnpCJAXXMATkfKvtPnoQ905mE4h0cr5y7VJYozdYl798/r
PK2X5r2baWzhlgnjtKpfIeXqXB9LSqwAFz6GQHmg/0MYAK1zKVF8ta+iQ8mNhsWSMCSZk0cCtX6u
SPNTp8khIQS046PTScsK5dFCks3wHkcWttEtbpZhQrwK0V5vVvEydWClW1tLS083u4WuL/nSj1Wc
48FQewSE7poVmuIXkxzxwsn2s4LgMkiSuoXYpFmPixnfIFtOnN+DsypDyY6sTVyttS/jiWtvmZEa
7zwxpmNja16zpO1NVZkvj8Vk9Z6pZSR8jE1MYA6FXD90crAWZXoHBQUmY2x0H2o2c0PDQq1/Valf
P/IaiMcQm9NmrtvHsa87MN2M/2npU2joA9WcminEKkWtdpaSrbEu5rE0bgi0vCvPeie6fVY1xaPK
MYCFiUMdGwjSITI+g6mIdWI2uQbaJDf9ZCzAr/UItZvGMo5Art8ajazvwkba6TkiNbaGMq47UUYs
eRXa3rtFpOp2ThheI6xwPIjRlCoQ3fcKm/O+HUw8O1Ip+3ZXSxi5bYjHE7oB0dvyIWLnA2jaabsq
S9otomEpSDKsLmimRfnaowbZZUTR+7gnHXYQBTgNyXhbPsWGKqMc1EN4H8qLOY0rQ90su5dbh0ah
CuF8QTQyMlkZ0I8E0tDerHuck8u45ViUzHhqykFf7hL7lotbT7T5c0k6jKbf9A9rot0j4N7bPeL4
wVQuHBjehfOtzfEOEnk4isnZpWVKjUuySipP9zUnPnfUJmfvJBqjg0hPd1wfuQc1f3jlgb5FY2V4
2VC/SKQ6IYnMhg/yU36Q8h/GihHCChleKdcNIIsTllryP6OmRGpPZ9LgjpBkwjN0oXJgcEYozFn5
MgNwOs66eHZ6SQ3INqDzV0anrrCgBg5Fce40woDAJ9vbdZlJleJcbJzkhAjzhj9VuTE/DUtNXgSS
CTjcEhfxbEVUh6hmqwrHMlUvSDPtqIsqhBhYHch39DRQ0vNaGQ/dWgJ6jOo1bBXjjahj+5WFMN9O
af6umxVqS+xnNk86VaRnGXpl0Ki1EfLWk9Wr9sZ2iPLHaeSEyNJGVzJzEHnkHOhdlQrpvo4i5rEK
CnBGP6pVhLFDHkYAadbyYrmOfCUys5BvbIPVmR/SbP1aMJ/4iTToCc1h4WdjE11ay+C801rPWlo5
txDOKNvpDJw/s1GRPUMByY/gAzVCM29iJ6OJigbibFmjc6+CIqXRHNmnloORLYZTmpfFnUHX5oBC
39y0izA35qAHhtHhwLXaxsd4VROXtZyIwUX0a1BgtkzAW+crEzY90YXuf1n0wSxh105b1c+xfvqL
3T4JQ3royE6nf260bEH92zCYE7kTMderwdvROk7htqM5bls9plWcsSFN8TnCDLQfjWW9U+binYyt
0bO00doOIwdQDi8ybOCeyjk9q8SQ72bOy1bDz1DtNDSo0F0F1ThyQlkNMogLqan4jQESUcX2QwHC
byf+4QMUj2BhVd8zo7UxjGA7WLXOb0YReQ59JVTdg0ZFjCgDZSCNabtldFisV+zcD63S7tqGJUmC
xONrBBV4ra4wwor1I/utG0nRQ65+Suo0hrpsgHmYu/STkBmB2SXaF6P1bvXjYaBcbxX4DVPHZlzn
ygN7RX8nCtHsSc+gTQGkLhaTfogIDNpZUbVVzYiJkh5txm64tJUTLAOcbXhU4IvR0UeT6XaKwoIT
V9Uuod/ntYMxhlAtjGtn6mlYRNGycaZm8Yn5eJkQOTMGqmgFpwj1dVaVqs7CPBKrR5TdKace3zYg
E8lijbFvlv0TTNsNXp0jFM/vhuilQCaJHWZfH4XLnK77qm9foet117K3HuEDYxUpaurYyRlCTJTj
uaBf4K2GtBV62+84ojPAs+rFJwMl9jCpm5s6Mwcif4YlEKV6hZ9tsZZKyifHt08sYXDDp1IlcUTr
kdWtPnJsaHq0YHTK6KBEH4rtj+B3bZRnguMMg+RRh1kU2zMzOqYnJh/UiZwe1DK+yxsFJ3VML74r
af6laUzitSmfUJdEPvGAT3OkneU+RhzUiZv2mxaPM3Yc6c2FAdlYJl+pTP4CCT6D8RFrKdr+pHpo
1Plj0MCClKXTERmMBiqOgbanDTB7JaOL0Q3drjWZijdV5NChkO5Vs93HrcNxk3hmNPvxNi7o6Ml4
BfysoXoFhL8F4ArgxJDfFDaeO7K5TzKFtTNCKCNJwyMl4zBV1YvolGwrwSzZmEaXHhUcSIYugokV
BU2XacB3UpRqq81c5UkZYabE8kThIQcmCEmWfhj1ijX73On7GbyDO9YcMAU3KHQVGAIUZT/2knxp
aW26Y76U7kRygMsShXhItpe7ttW2rc3NST2Vhi1oZB+/wj3+J89cRe8tkTHcE/rjOmnxqqlZu1vV
svTKBA5bpxxlqbmahNrgtzZ/gbi6ehqFebO+dRPlRIqu3V5LHUsaDQu4vGkXSqb+Ohhq/I67JPas
NfKAMBybMUENiHBIaLxuFiXZq1Lywo8Y3syCoZQyjtd6zg7q0G/0pgAOmhvCG2aNnkHqIfEiOhpZ
0aOel0kIiOXQx73NxgFdf120D3z3+zIajkr0bo1cV9AnfoqS8AvpdgXqxHDbQxMoXUONjkVsOBjC
tPzO1vID2UbXeeTtcsitjHpivteyDHERr0FiNWy1eRZz5GSYC+TULB9T09kBmVdZhjj3FUXWNNiL
F870KrKwJzPRfpGbKEckejpKTUPbSInZHQWgA7xX73I7vkqw0xy0ar7Rtd9k2o2bpif7TXAWBFJ6
E51OjZO4ULw/2WfxHhikgmlat82r+Q09N0lYA26Crv3pdDVQzPlME/rmKfwS/fyqZsiqB5xxrlkm
5H10cQaBLFmPSqsaj+ROxmdJ17la9BdJZB81UrCtM55EuYpt28RfeV0i9Wrl+Tgt/eyDeC829L8p
W4gVs8ajksqHSbCZzD2SjxxxyNqYZwLoTolYAifJV169JvGcSV03qmHKbymzBntWjUA0Ub/VltKb
pR8UoT3XfztfkNsHcCZCNf9d1mchv421ChUg52AFsYQY9Z/FQCPeFBSQQOyA4fcoy3KZvAnY47Sw
khegBxLsajxg9nq0WM0fZUnHDE0Y9nciVNMvK03eW2q3Xmlnan4GSdpNZIJJ10aq9pSj0XHizkql
6sHKovMgmeSTQVw4FVbcEDNEJh6x8rB+D0kcs/YLSfLtWSImSIleVb3cCiQ3AWnayUHPs+LEyz9v
JGFsI6HzQOukeuycmZWqMcWrkF4NB3nLMgeUVaYrayUz1hJ/yaIr3YNe0kybbHUfK+su504MKUm+
TCklugKnWKd6WLm+q6g+Q5CPNhyPvjFph2rdAv0q5AMU2bBwyKRp1iwoVSLBHTMguiB3M4UERzlZ
9+Zq2AQ9F9pmteRQkIR+SGaYMLXS6C8LhZLb2qju9amEcZv0oGlXeT3FmAa3c0QwF8epgkK76a/q
mEm7lIkBdMqCYO3ZHNi6bf2nR7q50F1R5vkLAla8sRp9fsu52TmAIJWdHpbY2JopF2HtDgWhevlO
ybA/suMa+FNT663JB9QDfKcwxT6ekuW0MinaNKMCWjcHtQvjaaGjQltcpf7lehcXYWkbRDQPnUCv
11Vx+d4PSAAiid7XdC/gyJPIPLErd/1TRdWULtTNXdcy/DYsaz+PjC3gjtPuT60vGP1ky1FKLHIv
hZnVGofOZKeiCdYddAQe8SQA7NY0EFqLG8Fp9UNLY1Zj1yMyFKn0ih8vbytCBTqjmgwSUtQbXGe0
auXW/mtO89p1h1weV/omQGlJwnGQO8T9iQbpL2jFzpOiloVXofLD0Kz0d3CdzaDAhwgvhW1S48S1
Xeyh8ynWHi0haVvSW1ssrQpS3Eah7tEVe/JBBw/uDR146tvxRrvOHO7rykhYWbOI5Ekls56smX16
Eo7j1ZRTuxF6TOmtBHMkfmmJ6hQpQJdd9qA4kNvBDrOFo7PSYqrj1zmXjN77pyS3NdUdvHZPrstm
Y7WkikPxkT/0WhwlgCiRTcSg02vJi2oMqj8CAw3HuRWbUW+znTo7kRfN/IpFGR8G9uUf3lxoysTZ
Iriyx9gt80x+kYpe/oYaZqCjiIrkhwyllNMkHTFbwCVZeSG/jF6Xj0BT5Y8uXc3QxF71Skjp/JzT
e/aKWiMGNm+KfWLS3IevYtAOTbU3FYP3iZaQEWYdhaZgIbwjcfKpXIfoOMMAuia9an6Oco9rGAHv
7MOdbnyCbpJnmL8GIePZuJ4r8rtOxTDkG2VGwJcpRnpaJtG8Cnij+0kqUZXChqSqLQZfQ3B9whfX
+eVafcRtd9FT5geJTC+px4+A8jmzzjfj6UYhL7XhDZPrB8q+5iAIZ3lT6wUlBVSh6Xl2smwvYMLQ
Z4ow1jRALehFYvV2oJceYDKsYLOpR0yIKtQdUKLZalXw6AX1cIEuNhwK23ZJfbJfJn3uvkejF34Z
2fWG3LQlmAClb6DL6y7BR2yLE6i4uFTu9dyud6ra9K+VaixHx5DrQ52u0Xen0jqhB1TFikkfsdO5
qsvqe7JoZOuppfnN2j8NZHyw3NxgpQKoE44jJSLnbdYO9fyc9bn0Yc1DxMnIHFAiyuLawxH1bRI0
/axKi3DG3O2ZvdMd+qhH19ZSXOT9dLt52iX3ipKo+5G6iBqvVaNLSo7GVlYV/aDEwvKgQFVUCBYO
d16A/VoxeqXFMMyeNdYD88k8v+844Qf/Q+dGxjdM93bNRgv9ilOBcCayrAN6GmjEPfsQVxOWGL27
/Ps6jH8JrPibAem/BWD830jqNHGy/Qsh70cxfPxNx3v7+n+oMRT9D8My0fTr/4F0+081ho7FCP8R
KAbUugj9Ufj+JcfQTFhvcMCRW6CulYnL+U85Bhnvtgy3wVEMOgCarv1b7qM/FcH/q2UP4S7dFQ0x
hq0DVAT/+Xf3kTzFpRTnOCAMbuWUs5o6EdxrRF5lCnKWQSEsHFK0i1J8rAm0zSdRh4NKx3VJrrLI
QsLRvTk7lmB++v7hdj3X/baTn9EObzWaqSnt7LglszZDzr9ubeW6qoNnGq9rc2LG6t1+9dQ8qnM4
oNwcD1LzVcP8lQJl2cZP5nyVi9DqsMXBhrE4pVW7gW4uh41aZQJBS6QmGKotQjSOt3NvkXT7mk9Z
hexDnCArw++gYcktKZodVXfmdyyAcn9pYvZonajFC4UoR8DuYazQrTa/Kxth5LwudKKUsv1ka7sb
2MglDVtMjpEg3naGdsqJaUmpsOby1c4/sZCBBeZEgZRSQilmpiatGky8TtAtGlSBL7VpjrXxgEog
TMaPWashD8eINaYNGyOgyKmmy/5MvOVGoVNa1skBLEdgaQAQZmbk0CzjFqyTMm5qAkwHCZWy1Wxx
//jK/DtPUCMJkLKuSwoJYDcmMwEJbyI+kC7mGpZEK5rjeUekKgxlHAQRpLUp+kL3RfoQnaZtIf8o
65cNhsj5UEzONp0WKKUgqu/zxmQa4vTCEPWRuMggt7ZGFwddnocyNfZsvcrpCmeg9UQzBZJOIpAx
nCKcUYUSRnVCe9PrZ8V3qoKU2DwcY3FHDDn6sdZT4eDlmuKJRAuXsQWNJYKuGQNrbs4a4vEeZ4aK
PYhZcJL07iRhOcaak7QfyDgAa3PppEAbDtOYICTqwQsCghbIz5f00Mi0EOoHZnhz9k1XwWsxSVXW
5OvDbrZ1yqp3eU4ZgNDPMBa3QNUoIXabYi2c8XqaRhFUFgdAjcYaP0qL+53Zh1It+7NThfpkHc1y
PFgxM1/CkwgkD1f7rhkMT7OCmHy7Si32sfk8jm/N2tD/OhUQYUTCY+BOuP3G2HhXBNYxMgjL6i2/
iQ//J3nntWM3knbZJ+IgGIyguT3+ZCq9Vd4QShl674J8+lms7vlHyqqW0HcDDBoodKFKdRwZjNjf
3msbrlTnnCZfAUfs63bejY7ZNdxtfu2QFll2Iz7BhZLKmaE10vGhIyACmPFUxgA8gol3D9fPNruk
JxrufC2y5FQWnMdNyeSxpBk8nnGp2vhozU55cpt7txD4tpb4NNoPdWZuEDR+Wgn/gTezhov/vsCg
pFEdD1lSeGtm+Kd4o0PTTBD3xAZl/iPBLN4VTxnO6AmDER6URd7SZ0YHq71bWv/TusWaPdw8Y7yv
Fw4p4XSsco4Rbn0YHfswRi71YbecQQ5uYPPHwLfZ7yV9ldCg/F3/PZZY1PkzyBx2UG7UzAy7Okwp
Zt8sQGS9rOL7pTlUnrUtoNDMZKkUYqvnvM1MxRwqKhn4WdVecje7AKFGBAvUGA5urvpG9xj2A+vS
7S6bAjBZd07jLw7CDCOtkajP9JjzJkqf+SinXNe96WLki3mr/w3D5vkY/Q8U92eIj70GqX/KjP5r
1f7pS/2AVx68GXLkmsVc8ifRZ7fMzHZrVmox2aYo3+aakJJ4RfVe/CNaJ9uN4g+/q/MxALI+OBS5
0L8yKPj4PgRAQMxb/tRBIc9sb++4VBTS5Gh2UXcL6T113xeHYOV2ib29bve40bW8V+65tF4b72xC
yl1uWCqEfBbs9Ia9NUMHuox8zobIw1jZ3BNDWxbTm99fjh/7H3jX+ByJa2FkJPa+go1/vhptrpgE
QClSXPA+9JzUBWMI79OMR+b3L7T+hz78QryQ4zKoVlLRt/HrCw0REq2YCjx/zKnINOCLicDFHxP/
FDV/ei3vbx8LEnJAp1AgqZrQtlS/vtpKw7BkGA+bBh2ndO+9ENNON50Iu59Qz3elWnN56N6p8zrV
zIW0c7T1GVqfxnaTTSgJsPNKIjPZnD6tvFRUpEOU4tbOyRBGFscwiltXeoQoTnlZPaCbw458jrl5
Sbt+s1qCcvhvAippEyrQxLqa4wqoo+up+2qjKvd6vl3sXedP+CrbC3ODB7Pxh73DgDya79rY3kDG
3QXuj1mDyHACWlcydvlMIVJM+nMNkTHYkn9+G2k3rFCADHNAZbOUTGbPoPYko+ccv/8QN2cq63ZU
PSKO7iH8FNZtlHUXLdnLzttyVTBoMrt+vCb+J6sVCYCkYxNa5YHoN1RMho+CwkS/Bnd88sCEODOr
en0gdruhGRJjIisGZSF0u9Yvln5eH8MedEJNbgBLkdMgzxbLKYjb7ageag/WR2I4pl9NhvDC/M0W
nzK/2bnY82LrcU4JtubfZr+4EMUeNtXFPNBYG/zw7W8eX4Ej9kxKt1P5BaY6Qcwbz75npAovZxDn
rL8feXK4HB0a6yXKxp1o/noCFNVLPwQ7PCRbYSe7waq3nfw02YwigM/MZKgqWP5MG1AujouD1h/X
WzxSe8Wmrfdpbza7rjKsnjNtuRirsMErFGH8j/0CLXBxzj19fxwO6TH0eX5SwqjGaZd76mRUQkab
4HJ1wha4dSABUyC2WQYAEJCrG+773L5cMLTbzjZITjFIUWgiaWgfvfkrc9EdDFXOKs1uZcJEPPuG
FtnlUx4FlOGQX2FvtnY+xi45WwX9OwQ185zBo51cUrXH0jl2sd6UFWKF+2yH2AeH5uS5tz3qPIQs
BkEpWy6S3ybd1WxkrLI9Cavc5syCA/daJ99w0d6ZbB/msMvS/sildxAZHd2vvo3NSvPHhghlXB0j
tKpRX45YJqkOvdBpcNYFGVAGXxnV7fGSEBYuN2V3v0j9kDtPox6vHEWDlede2PUxjJ78uETRwt7G
WLaL90Sfd8j5m4IKDj6Jb93GoQ3C564Zvk7GYfcFZgxFV4kLKjt2IybAyTtMfnfRoU1Y7GIlGMjJ
ZT/i7iHa3FPVss/r6WwTZZH1j0qc3P6+bjEgObi/iLzDT5oU2ZMMR0f0uloCUIx3OUb9qpLnOLhl
+zf53xfkFj9mXxcgnfOItJ8b/2bQ1EYs6KYJAVoe4kXAg9p61MnLYB6FI87YBTbBFD+sqvSC6m6X
PYnqm5A5uAd3d+i+0rtx7NTrNFABHuDUwyMXh9HDuqWkbHs/BCsxFL0vHg9x/bXsXuqsBrnMMyO7
YQxz6IfP1Ig9KYM7tBNbt4n27O+c7mSFV12wj/znkdH90sbbJPoha7aamnQ7+pxl48Fj4FMeQENi
phaIR5wtCnc7GSwO6W1OPNkxXCvzPURexqEvnryKWGa78SW0XQYOXJdgw3qso8qV29I3u1m+VuKi
W/0e3PPjAMbgvGp5odUfHHlrY0IZdkrtZYwjMr6IOtbYKnsOQMhRH7316RtejxKDnd/g7Ni7xLQd
PI1NwZSs7PcOQ/4RtEiBNIaFfWPyeSPC7qaxfYrvzSnFHUJVotOybyH977rcxkTXWiZ6uLL5tShY
fR7SJ7v8UbJXshiDazffkfE8Qw6CgvrcQeVeKnuXPuTmm+bY09DSYHD38C1YFuoLddRxQYwFFIWI
2zuru2+y5RxK9ryYulz0Ezc5JctEznudTWLWoNlscczeLx94NHQ21TB9/iimy7jlKs3PI8MS64s9
EczjrfQIGrZ1m5HQ9jivkN7fY8/brmNiCtE2Sn+dJr31bW5bASKfq5VgyYxZWPJyjbYOXEiHmF1t
ZJf0sTPv4mRL2nwfab2RmJHmhwKTgN+hr2fVRep/s2HTseQNCM0cyDHpkFtjKNlsvXd/uRiD06QI
1egrYrCXYf+UiRPtNJuxPWbjaRSfp4HHZv+pSZjTeeVZKwoiKUUHSn7XWrtkPEUCx/mF6j855gGw
dxOecnYFvv3Ja2t4v8WWuO+pIxLYMXkwryFnL/Y+gSbtmDEtl5d1pjcptrTmbSmf6/V1ivy6aNM3
5Ffsxs2b62ONG3DwPoOC2vlAD9jdM1J+bL3oE2SI3chFGzDrFCkRrIj5uLnJKB+YJrzXNX03tXdt
cf7up4YagGXTjtWbn5yyEQuWaS5xGUK7YvZFvnCPG+iRAtfKvR6zz4ypbZk/2S1ODftHgel+Xg41
JuE5JhdguE4JBMchnikOJhi6ljfDdC9bDsTcQg5EcXJ2BsCEITpjtxmI0atiNwtyrx4LeMZKVDNL
vVv4wdKFIBPuV0OrCEDlrcGouXB0rV1Gijtj85DBKQo+7dCQyPOIWsYYtFhMdX0seuc02k9LoO7w
Y+yNH3OzUCrfjgfjB5s6sF4alvqpGiltzzZx/WA6pmLNxgsYW4T1Jzt/oBt002PO96d4H3ivHO6v
cZ1ty+YpNN8ta77unOJsEUSVUsG3yH5Q6LNpGD0u8ZkpPKoEP8xny4F9FAT7Ev1b50xtRHm1Vr2F
hoU4G3Y65Dj/OIEYKTClm2LYdw7nFS7r2qVNxejt+vkZq+5hNW9sRQuS6LdVEx2HMn1MsLbMBGH9
JbtYACgEWMEgne9TY+1dQYmE3FGiuwUoV/D9iAXkHRc7jnNsncnW4RNq0H/NUl4hlO5R1vc5j5h8
JB9LV2IKJ7cKil0pTnGRXvSCWTcugSxO9nPOTq7C1sPDt9rmGWVJyKVzoreFMNcW93KMrtKHPxrg
J53MT3HJ6Ny7BWJXu8AtHcbeGZ+FqIhaGKtaOw/JJ0PkLqCW+JXeLMWCA7jnUkm/j0KDffc3WVEz
/a1PqssPONeu43WX4nQ3aWKenFrsEnUilXMANoKFnqtH1FcqqmjyUhzaq102PK/NSEOX7t2QK5V8
ruVgejDXeca2Myuu6v6myNh+FC0hD06tpvzCGPp6wFQiW9oMC6hoK6m8GL51LJmjm18Mo33G6Hbw
1cRxtd2a5har377DE5Fizw7YiMbgPOqIuEvxzYGSDtBk25Q2ogu+NHOQptvQl8kIl4ZDj6cDVeaZ
ZPfJd+RrDIvWgcW4F5cOhaAGv1BkJQflfi78h4FKqjHi8Ve+cjWrcGvP4qgKBuw97QAWDVJRvMvD
tw6CW2wVJzVzVK6W3VQ9t8xDS4ffm7bO8olDAUI5qBt9UPnCGnZo6y84DY7leFUs1mvUwtZRNJ1g
cfdfi2zlGY7Hab5yTJVgC81vrKm9nsgXL33DAGw6IsJplWPaSRl3Jvd/Hbb+K2bc/5dkrFUY/s+6
NPLM919Jcuu//++UIOqz0iTFXGouHRf41M+6tFSCwJ/vAsXSCvHh/3SQKAjNaMgAJDxaI8gD/o8u
DRVLcN6lzFcI2qJXofm/4EvYq3rw0/FZ0O4jKYVEYVjLo+i6+/VAy2zSbkXEbsGCCLOOH1OxZtYi
GonLCMvrpvC6Nt/UmRvcgiF29w7ERnOUg2z9P5yuV4Hqw1vB8CkcjQ1LQQ/7cJJn7Dc1NKzyzMzb
ec9NANihbe8x3v2p/fNPr/RBi++qiAr2SIotsKLuiOsPs4yM4/u09cbtTxcCv/scVeXPChI/1N8+
lC2pNyXZyYrvflDlqKefs67ADRhB6zkuI9kjY6t6F2CH2Jcx21YzMlXzdBBcAswNP//+5f/pk/78
8h++00Wx5sLYFhxn4+TGcfADFtEw3nsObp/fv9QHaWS9koivuthaHHutjfpwJVWma0NdcSUFVuZ/
quhE4LjsU4+CKBLY1sbr4tY6/P411x/q4yXjEaLlRqCME9T2r1evtpZM6ZiPl2ZZC52wsTBuW6QA
O5zG11Ym5IYA1XL6/auud9/fXtZnaCSUdAnWeus//0lqnSOsltkAoKiQY/Xioy5/4rCCz6IbJzek
bhif2rb1SsmRjfbyHcGoXJzbufXHt3kRMFR0hLq0L4TbcvYu18CerkpSJPT9xvjdEP2x5c5xNd56
aY6J7vcf4J+uioCYMVMxX9n2ulj9/P7zrKxG32ce4KlMzpsqCzMGRsFkgEcM1R8uQf+vr+PDr8So
nK+KS5xF62NH3bwoij98ds6VtcAk6VyGcawrSXJX+WXsg+KL63A3qtzKt1MkvU+ebiR7QCDwDOKX
EHk1sqpw2gLpYtMIFZt9oqXwbk1e74HC1aXTn0bHc8pd0+LQxT/am8c5xlZHio8Qx2g8UzwtCdXS
2yAaIJylmkbQjRepcTyFYd1wXi2RQ4lTlBBHCgRWTf9lqTka0Vs6Oz6ZUa9G0jpZ2D7YYabNWO/E
kJTJbVt5ajrVmGViGHaNnSMOZMtbWZma7VKKg+CqpQMy3np9hA9Xj+p9KHRcH0IOnJqzR4hH22kA
CIqwJngYYEH/akeiRFdvSHcS7m/gURt/PLYenisoB10MCCNuCMy4gKaHvZSTle3MYGevPT7128HB
CIdYo+onvfbDX03jWN3prNHFca4GrBkFAbinoK8jQxojlzeE5ygCxPoB12uSwzcfUtJ8GFSUrF6E
kGKjzov090nFOIWZj4UMEfO8++oqcidkw1ycpmRj1sYI96LW/fK1k+mCXmVXzqsmXXmNfT/6bs9y
uhur1kOkwNHyRvk2pLS2XBZIDvDj7vrMSHwmVa2fZ3QWVIPKnR/SFqratsY/8rBY1rrzCqvxwc9q
SjPw+q3INFyATKB8opBse5dTrSsIiwRCB6Q34a/Vh/4apSlbj+ohi2Q8BI9x9L66pQnT45JZdL+k
CgkvVdSJglgumHrl9MDsFsKm442OOnnRpMnEkInV4p4npZfvXbB/iB4VCMuFTW4kxqNrGeVewFlW
6iLxRxlyfCqmMT3i00yfSmy83taPVEfKIZ0ywG2V1z7hJPEc3HuBYpcNL1OfSbG51cEbO2zUivRy
vwmTVA+MwfC4IDGnisrs66lccWioswTpVKtpOm6LxtxFAr8yxeQxNP6ahcwhzucgURSmyr86f8GN
l79Ax+1f0ONg5R/Xf6GQrb+wyP3ogUiGKU4GPP0LnZz2UJQdHmAzbPwZc9PSj9jnKF0AuswGp/uS
/4VibhSdPBMsf8yFSwqseSS+fx0VcahPkng5vBGXxMlVttStuytlzZ5VjQMzKL+oe3fXOCGXQu/P
QtASA7mrvNQTJTdPcPsElkZrFWVKd2mwyWbGxwzvQeS+ku0wz8QWnGCkLweX+6Eue2O+4+VMzRnb
GP+jc3Bi5gqL0eTvkptMYU/Mu+tKlcXw3LlhPN7IXmbxjWgnRCWIX9UliMa424FYHMRd3VjOixY9
+I/FnSt8rij2W1MkIGm3FRerR5V6Cw+b6UjbX3MJBC+inoEOqtnCWBxa9KZspR0Gy7mL4zbbEh1P
7heXeO6OE4p6KG0ZAyidEockex2IK+CIuJHiTABm6pOZgWnVBNZwcqNcg7qxBSsIi2al7RdtOfEt
IsP0boNoAKBT1IlHPqGEbPdWuTTFcX4FtF2Kq1iO9DBtpN3q4jJ0wsY7VczSGfyPY79asuu2kVjc
ICJ6ipMZsDsmBqLL0fnXqJe0zyG2mJHWscR9zAfNgTbAk8oTsNQKIEnsSqAKQ4aJdlI1FyEpbDIg
YRoN/nayTf/YKNePT0VKmxNUTn/scb7yX0ZPMdnLrDkyEx6o/Wpr9YPronUO0ZEwIGdF1dWZPHVz
31UPg57BEZRp6T5ngzs+ugTyPll2C0fFw9q8MZkdMpzTKrqs2sEcSCLFOzdyYKDiI0c1HuunrnLC
BxWbsSLkPQL0W5jMo6kU5ZeQmsuDmRpAkFM533dx3T3hb60+jcEMnGXyx+fQmgdu5yjkDOnuW/iJ
+8kyV3ncmOs0zb9UKiSr3YRwzMsJ6GLX08Xcdzkn1Rj7p5KTx1GbIHLcWx68tLbIH0mLjWT1Bltc
km/bN/DX9wJW1jKln6PUjXaK3jx463GvT1UBf9Fqg+A1GxCSFy+6a8deIwzWGjx8EF4lC2PAxCkP
EMjJdxnhXlrknDemWsYDC1B24VLYtl3m5QF7Ib09noHFCucepwMmQ4ROmqXUuB/Jh8+Bh8Ndjcib
wicOh1bcHRJSuIde1KfQa16aJV4blWrjf+kKqDRehYVqoFXunLVh/jkwxIymSo1IRSxcxmj/GEQ5
qwptYvMed+hXojQvWRbmpxZTw+w0PAIkFuzMD0d8hNqkV6khsoJhrLvMOly7uxTHt0JZPxZwNyGv
+V74znbmjPM3xC4tv/pTjXvaKuw3FFRr288JT/MuzY4IDgIrYzpRLBpWL6GZ3JewW+pHh1UPI+Di
35H9A3tH38jG8YYfaVxjow3iy65rvpJoandjk99VJYiTiLSGJdMXz/ZupwD6bV7wlM7W7yrL834f
ZQpdrp0HJESBbGzn5XgOiZEfEh1fdIn9KHNHEfqg3C0g4s00vSNtQSHOxZxJ3BEJyIzEwvk4sDeg
nBzSxGtI+hIxr43mo01p93Xql9TlNPOCAUdOTI3bESjdmDVvqmzih1KO8JZ80TcY1ULjyz3O5tvc
nd1DT8T4zC720dGefT0lmieObMob30XdS4IT7JF663fVezzJ6zQIL/BRW5s+tbuz31fLRRV5N4mq
GE0O3aeY1O02JMOw1eW6rMDun9MdW19CAGX8g52i/+7h491BPkWcdAOzXb3al8TnO0ZDg2RwwKiH
1QBriILTi9qGc5UbTuKpZw415yrcqzY+18myPOjJuRlS77sY+DM9MeCTxl08VuIHUfMDm7T+praQ
73CPYuh2um1tFV+JprU7tfgQARx1E0/RSBN4Z53VEt9lnHURkFNaXKg6gAtVW9XdIpgW2S2me3fJ
D07ntYeihL7oIw569HwPrkFLJa5jpk7iIu/37AbDc6Inuatynwh9Od/RY0nXg1e8Rd3oPzilfZH5
zHMtMRzp3oKKRySMCqRN79VfVDBygLG6B0TBc08YpYvi196hBGSo5u3YtJd1JaBWxNGXIuX5hgqx
Vu2G10WODJnUzZ4EUHxZMwhAwObG6O2vVMIhPIKn3eKQF8c4Y7tMcYq/Q0wWHEuVtQ06yb88Rio8
RilJQ777xH2tZq8niTr/EHmS7Cg22XWkBbZJ+14X1CzKUK7p6ASUL+pl4s1veMyHfYznYLECJHl/
Zr2dqyvFhnjasNj7m5wcwpNvksRd+27aY0mJH5NQd5q2U9UwTi9MC8FiiAIMmDqAMcwwuWqhPVDX
A3wI15QcGlw/RC9Y9pqQ1j+f9pxTMVjLXYJP7YH6ovIlnlxJblgnDIxHPKoYVJzYh3g7SfHd68EB
ofoPzEBsrrlmmyeAJTbhUvQg0/TAV1/mk6Ynp3bLs43pF/qXpZcB7oe3JEfk5yY416RfrtNxDilm
DXG7ZaKtw20DlOdUCMqEJU9gteEwwyypbaU5iywPTpahFWO7LEPKlUPXjgdEI3beMchSnaFF3pEH
J/NBxmfIPR4RJbMLItzfWgw1qNTkCuAoNV6UQPxWU3zopt57Cwaj4MeUsx7PNZ3m1x0KD1+jJcLH
VKyCdB578h7ISU6e0LLTa0GlZLZrPcdfp0MYg+mjZHoPxrdLmDe4WbzhU6YhXinZ+DssEj2WIvLJ
uI30AjIwVNLu8HDX4plj70Nd1BF4cKQbHCaUgRATK+MU1GNU8/9HNeIpqldvex3aJBKGTjEFr+Hy
kNyuGtFs3MFKzrbDdATXElZjHcrnng4UeUgHa83KeVikzVzyLZHnQKwC3Ost29qP3E8EGnqB4Wmk
ZXqKKc5gRuHB59T2UDzTH5o8w0DhQoWv6T3avuEx5veZTy+kG43Q4sIQfbjuUr6rlfWRhNaAxwKO
x208N4HaR0MY82yIMsOLe33+5qUNU+ixtOsTM5p5OPdSNd9DcAVvxVSOd5DApje/wjBImhCb4lSV
hEK9PNAvfRv2wHHKZjlmHRgNNtuLZwAMIJSRvQ7cfpssg/0+xknwosKA9SjXUcq6m+GQ3jlz6z51
tYUrqOXCZIQCzuVeeU31LRuLgmUpahC9B9NAWK04FND72o4cVwalGwJ29GkdhDPQ4tr6s3oTRagf
Hbeoyargfq+2yahhg2c+lO0doYKJlcvMOWT8oJy+uUPptETFiYaQNBoxfudefxcRM0wuOl7lPp/Y
HZCIDK3xqKgM5nk5Uffdx90wYbD3l/ew0NXdbEU1GBQd5c9hJZuvYy6Wm8yBKrLeZjVxiSFqHotU
AsXo3ViDpGSwk+400w74LQMxYvYy9OlApV4iZxeEWr25ZUj3ykBh11erE3DpQwGFhbCa7kgK4JMD
xGmcu4HmcJ4yvdd1O/YIy6u/UFPEc8YrOWATcy2PnazzJ9OFRLvtEru6NQwKpyVgtfsxNxxQxVJW
MBJZaiNINaX41oS1WrbhLCb6LGXkqv1EDmTZm3lmS7os09wTupznTwk1xxOJWMAtOQY4m0SyVWPh
JRgK6tM3HWnozDLEybOcqV3fz5yqdNhaYAOmAWI6Bn3nwNGX50U8pZG3xuz0vcOEBd8+W/ynfPYw
HNidT7xmIY+FlY+cEQ1QriibvSXb+kzWZY4Ocx/ZE+ML1z4Xeo7Wqua0N4fF7dOe8SuptiudD4BG
A1emzxbTKY9WYRXfweyxbMK3U4vHaZk6ulkbnxhp5RQlofG25WhkgUb67jvdAI20CqH3oLpY934s
jI9F2KN3SMLpzw66bqcn12pdxooBH5Mddtnc2UsSMbWCT9GdaHagqVZETn7X9iZQ28V0guFaFo/0
4sYS4XjMwEFtvKljPccl3XBeGw/YJShmmmrXfwkTVMqtB5FpPkR5KIdDZ4fZl98rbB+Ng8IOqHyG
Dx1olMlV+/1VYnMr5dahUzAFKo24X3SN35I+OlADPCGODCdnfGBOgD+m90Xa7ThAV9e1Idhku7X1
KLusueqoubL/oJj+TaXlfQW+XH3tONsd94N0mQS6y7J1OiWd+fOYpAMbdCZJ1QC7jg2Z+FdU4T8a
KP/h5ZTGc28zi7WRGj/I31nUtO6wMkRIq2c7GVKiMKI+nDDy//B14Bx//7V/MAOu3zoKtI0EKZVn
i4/2PKBUkUyEpgB6icPuS1OFrf9Mx0e1V3FszW/exPAdlo6p9ovu3T8onf8gq6LMsD1GZlGe0h++
21IUpIoKxgozi/jG5zmC18UVuJ7K6Q+zkr99rx5dm1K6GHvggmMN/fXyGqk2Xghki61p8QE0xCPx
mw2AcHt3OjWYtve//2L/4aOtHwrXo8NEyvU+/I7e0OVC14j70oMeLMLYXHLfsxJb1p88t397KZ87
x3Ycm6vfI5Xx4aUcZ/LaOM55qcgHjy3Y1ZSa84Gz2Pryr0/1X40z/2M85pcQzW/jNv8vBmnWQd7v
BpZtP0Rf8l+yNOsf+dfM0oJSSrEUaEt+auULtS4T/0KbQqGj5IpeONpecdyy3P7P0FLJddLJBYIv
Vgo0RcYK/4biO+J/caXS7qMZc9Iu+99V+az30f+dJ/AKNu+O3I4MaOF0/1bkw/YpB0WRghboMu8a
JmlyN3YhLW5jlFww9K6YVyoVUmycJVdicOOHn76r27/P9OSvQ9P1RqCMiBJKovm46lnefr37phq8
UIzcveWdWk8W/debfsCMsuLtziMC7KamLgYnXd8l17og4bkhJRzsF39km1mhsF4a7dbPxex+DpOa
HUkDse5RRuQFj1ada2wAJVV2hiDE79/6h3nv+tZ5GjGg43tjbGbb68Ly0+iqQbZkIszp0QWZUJxm
kZDF65Kac8SMMPo6N3LID4GxmNj14SKTM9MsO7ucjcRF9Ic3s65Sv/yQikwCWDOXeicKDj6uYs08
A4CLKQCoMjMt+2Ac2OWomVT3wdhx+o6arw+erVJ6xbNiqQ5lN0Kea4OiF0dTF0l8UfEwnw/S0uG8
zS2R5vt8itCGVdJBUpFimv5oAv/4pkH+Oqjxa9FxsC6Gv36DVobropGGJnqt0SWicrBdSBCrI7qu
MsSXjIdQurUjamqx7Ag2dH/42laT+S9fGy6CgNvSUdxuvI8Plx+yeubaPYiWRschEN5xIXFSmMDQ
FpiPyMVNRSnjhQjVaN0Wag4UCtBQmYgagcrF7Spz8qY98zbG+XbOQdhKm6R//u/fJpcbRc6SPRAd
yB+88n6QuIkIl2HLnZQZjrf+8CDaKjvUg8ClJmTT2zhUh0qeQCPK+JogSpweTVRz5pCCxvR9t7Tk
9F14alRNdM4k//UA+I/bE+dvd7JLPoEHtq+Ez5DiY0czl7mc20pW9EzpqL3JG6duAYX2q4o4A5PC
00aZLOFOxfZoLnxgyn6Oamv50juVQ81ZKppSH1RbOLx3Ma4+lM9sumx0/g6/Dia/a7L2vtJ94xNx
0iMIUp6ZatdaUyj2cxtECt0oLcYbRg4hEHge+uETlrvpyUMG0hsxrGcTdyj86A97CPvXxNC6Utse
G1TCjxzmPSk+/EDekmMYHTxGNIQO0i03azRsCiHYNU+iiBg1hA128WlSMJlnKV5if6RxoW8Ru5nK
lcgbMpXeH94W8/sP1zdwbNdx2Gooopfs6D7snRvMdGhqGDhVW+Xe2a6m5jxBqE53AbJQ+Z5S54Wc
EyblcEkB57lMhirdpxNsOMgpt0EJ7m9jj2Y6ezXOP84ahy5tW6ASw/Q4O8FrUGrnDFUQWoCmrywG
JVx7+65tKT/rKWdLwAr6nixvEhsDxSaRfYnBseiPjmhTrN6+eKzG8ltZYq50vPwpjxb3em5Xix8C
WboHXLWqNzChw2baMz3cVmCuCSjQBwXo7sfYuExE6vLNiJZORsm0E35ZSzFuUStxosg137HRKi4p
b+KdWAK6bNMv2ZbLJf6WtYzRN2PD++VS9fx9JwxMWAu8zlUw591hXuirYio5XMyGxJYI9DFyhDot
takfbDd6QOAG/ssVccpNulwpk4OX88MS433U1MfaULBmNbm9TSMnvgqpytrJNnTfWMsvOqeFTM+k
/zRXgsaYUpYXBjMseqGXIeiDZqMMQEcjOP5I6pfGZcKcedbDkiIqdmlfnnN7jo5Q6iFfJxQ6NXga
GY1P031dyacgbLIbWTPWtxNOxJjTaWYpGLUl5acZR9JrWxjrrR0VdIhCQHRb6UQLVTGTO+kLCiuH
72Zomm8Fdl9tiNU7XXbscpPfQn8xsD7D4qGO+7dEBuZAf/d3x8im2wcNSKidyTqkzFm4yx1DpPRd
tDZcN8OoU6PJhOmPru+8bw1ngNtADe5La0L/e90uWO1RLanN6GPrWqVucqy7K/YdMEGGs+vBIY+r
FTojykuhO8RCtCfOoPwOewADDsI4hUK71MTM5d0ouZv6fjpHSxsCHy2K6kh5cXs9jpzqbQ/fNy3K
jJnhK5+dzncp5ajLoxzd+NmZkWzLxblM6endB8GkLiK6ouGHFbk6DmNMqneMcpht9ciqr7FG1M34
dcyiduBHK9svvq3bdzk5kgt0UhQEJrJ80D1yS4+0QGyTnQ2CZVXFX4KSocMQW0RMe1wLflf3LzjG
CExaRYJ6BdodZU1aotpyXplu/WBAgsc45G+aISdaAqNuSLmTsrI7ZMb1WugGJoE0CZgGj8ZrZGnn
AaYFhT/j3LyzsAKAU7J5i6cqv21GZGKfymzmhPiS+dLJ4BY4KTIW2EdCqLSszZ6LVLJynMUiSWBY
MpNPeg1exG3EWu4abtmAGeG5aIaMdFoD3wQlDUuJyGD1Qn7R9KAEsQpOpXaxgo50/SRGgP+chvda
LMMT9BVwZFEnzcWUuO0B5gVB0wIPZh5Otwz+P5OGwf4s/PaMIhrrLedHvV+kPX2uliy5C8YQWAqs
wTsfd8U9cwHrLMepBJaH/ARIHs/6FLeP9LmLDgIHnl92Vbf8XfKcijI9ZR5ZF3Aklndmgho9kjEz
7yOi4GsPrZa0BJ5Y/DZ1dT0D4TzZWc9fTIytrw3n9ptdZV2CmJOWn/tsHk+zxcSIL4mK5Nag5PQ5
DCygpm3+lC3mzskJRRnLnd+DJeq3zdy/F0p/D5qGDFXtwL5x/jd7Z5IcOZJm6au01B4hgGJQxaI2
NpM0zrNvIHQnHfOgGBU4T92kL9YfIlM6IzyzMiWlNy0tvfFYhDvNaAZA/+G977V28Vi2Or8ZRDb+
NKm2qX3drD5bXhweI9ibp04twUksLl+fm0+QSVi9oVTnnHsuu+WzTdPhzYPP81A65QRUxlWX2MDh
VCzrh2D4HH+U2QSIrSyxQ6KUDHeycsq9yRiuxX5Ens4a9n2MnSTek9XgMpq1MIctYzrpPejO6kXk
ykWcjwrfl6U5u3UHTNpO8kvSyj+cPhrvURBA1+4ac2TlLKF3WfkN2Fp730xEbg5V271EVROdi6kV
F7PKZhQgIyy4ostvAc6YzcTfxhSFLyJH2cUujsxRyT74GHeohKjAplfU2P0NNM3RPwZx3fqHqFjD
L+c81bcKtQZ2+qmHK+fH8ZedNv3IUpbnfl6mN0FHIzEFfbi3qKH4bwg8sfhChYh4mAhykM1Be0f4
O9RZ9F7bLsgyVtzzC9KIaufXfQRDwARvnsu/ZLjMvA5+G+6AKJrqbWdnIMTz2XdorMb7uBX5NRvk
5MGZRHuR1VFeY9wvmNWxpkovUA7ZL5rG7BzVVnBmig9FIErYmPHS4lggEYIyDz7OqY31A6HlVxpi
eopSoS6pnWfSk0b+kBFPNJDQU4uRPc1Y81NRt7qp9zmb84MhefWpMY4F1gnUsNW54VklJSQbrx9G
Yq7EYd3tZlYzPHdl5Rx9ODlPTe2LQ29AkWJEEcSTlodOSYbOSb84X34TcvnPogLFGbdHilD4WkOz
3LCcGG5SP0bERBLARdCwv9+Aa0Q3WjQGxOICsqCd9WnsCaeoAkdg0Qzcq5QVC5Kz5nUEP3NpuahN
cY6hGmigkhJwVrDmUWl+lRZ0XQvXyRFpVHXpVe54Ks0IDjUq6payQ3w1gTex/ZsK3Oc8W9RIDq3S
Rj35DsSfbQtU9TgZ4RxK5dWP3NnF1YIErtu2bY4Nlgocdbo741lcvP2Mu+EFe6h9k9a5fDduKfHI
Rk66d6OIZIHIMCseczoxzSLsyY7q9kXHtvtmTYanvHSz6Ys0Cazs1cKetSuHeA+XFxMVd/OHGL1H
eCjsVjmEjOzDxyg37bdhLOLHkfHgz2mp8684bJL7NI1yCC5WcFIdq8cNIh24fA3L3S3DXnMRBLg5
0ib57AM8HXmOsdmNcOKladjs6jbJr/v1OxNebIHHqzir8rRJT1mAXjnPuEXc2daPdQohI1s8qgvj
KfeYmcUBybQaWAAzxfeC2HXc/H6eYhQNxZUAB0znXln+jwbUwmPkjuA3iWKfX6axse4RfyTEYqHl
YnkVzpA1IN9vSxzij6Pro3yo05l4g1J9JsK31Q71JU8Aj20HdgZ7vvNrlP5dWjbu5Yx+49ZCN4HS
qUqYTHNjYSIJuesPg5mTcznm9cOAgBWegz1/DrVPbpgp51Yc2GLKdxFPa6ydwxR7Q/mnnj10Lisk
PsyiHRfrQDRSm/WH0CqNuWQ3kKkXFKZQL4oBBiKzAZ+7fWKcCWiqaUs8FDS2IRNzpK3gF+EBh/cj
SbGzyxUaNMlJA/ZdaaaiCYgJLuY7ro48PofpHE+HTAdkkU72PPoHgY6o3MZC1XgO+/DZSYbyU7h9
cxpp9n7GK0eK2qIk9mVY4rtycbBbjKsHqEUvOPDcCeF+JjJgMTNU1TUE9LqCWRp+VnavVjMlIF0r
lvqdkzc5N8yBT3aahfE2Mym6ksH2onlndz3nBkus4BhZK0aud5vknIWOtrZthgMy76lvAKxN9Xup
Y2n2jqyi56BV3XBALrg0W8AS9bQbFweznbQCLWC4jsVnP7kK5Dn6YjO1/GBCJoKRn1lbH2RDp1hM
0CZCWVMyfsqNF33Yi5I4FF2rPKKAMbh2kHM+Q7KdqiNzVflegd3soOG5fX90wjlsdylleYt1MpEf
YYa+A00QFSGJbsg/kB/K3k7AanX5jQXRI6ZI9iv2xwgnFayHtn4wFNvUJIpd3sa2ErvaTZrVyaZJ
RXIu6tG6ASGZFNv1uAbQNqVYQfOoUs+OBuKGGDL0nSsWXQ3Q3CEPs28VGt0zt3JlXdq2NfRHyoNh
gfzl12KPgwGESY8VsLgCMYghGS0rzq+hjewX1eWIEljEsU8mEobrVVQIk6ndQZRvHdsH7uJVDSJH
l7olxWxTyhcUKH2GI45vdK+awZ8OUoPC31RTidc7qvuQqtwu5L3XOOkNRlaEmGHGtwX5LsNmhuVu
4yNeubYGo96TFvfOLhqUu6/gWD7Ui4EYkgR3GkzMZSMy60MkDu4d7KV8YGDioZaxK8KWi2wQkEpu
Htm6cTSUgYMXrPXC12bd2Ks6IBGnNnN7NQyx+2F4eN/URTP+DJlFgj4xVo3o0et55MGBwh5UlvSc
A8qc5pgHPWkAc7KwzV0UArsDb90NDtjOyMGzOgtKZ4M9stv/87nML0AJJka+K2kqJFOPdTXj/bKm
0OzKujHCzw9TGIHOktD9pDFqnzwLm2NYZmzlCjQbKE2HLPgYgfEStjNhyuCIJmxgK4s+7m/raLG8
vaP8uNy4DusUtvQCEcqS9sP7IAhw2Vr5VF7Zc4yAvU9GbF01l7+3CSxUltvR1sXlVBQEFvFoCWc6
tWENFk+WsMfOh4xlrRdy8ghgGmf/wqzgrLONP87QQEUx2mZ8x3XnByL4RQKvq1TWNj00SLos/kEQ
bFltx6gjR2JCQcdbmba22zj36Pop+DnQobkFi9Nvez93rhFMZbdOkQKDdlPP3Pzzb+jvhrS8ORXi
ofAYnIW+9+ubs1GS942m6utKnT3HkUPj12KNR6Zc6nI8g3fNjoVnbECJCwnQR1loOECWtxLO/vl7
+fOiaR0vsmYi4ox1Gvu7v/MHxY0gyH0cYTTNM6vdsb0qkZfs48DtD0sOwvyfv9yflz9/eTlX8SsD
5WIDZP/ytXhV2E1paoNtnr2P3jLNSx90y7aGZPovNrT/8JVIbVthHiC55Doc+8MgvIxrK6tjWLlW
GmJYn0P7UpfJtO3D0bv4/Zf6t9ZM/yeuuf8L90tixdD89/ulh6H8n/9V/Rqdt/6bv5riQkKS4aGF
rJA4Spz10//LfknYv2Efd7gBlCekZMT9t/2S4n9xM0hW13Dc1LqE/Ot+idDlYF3JKOkxOeRy/bdM
cayk/vR0IL+Z97AOhnGiYPJxgnVs/IeLQ9UWPbKERtVE8aKvUHmR1AFp33FPAdb85W50WjojBFJL
XBJ8PNbFDSbsTAiKmCmaeuKzYIh/Jnmuywsa6DA79c7ohFtdO2W5D+M0giYYZ0lEnDjKx32tOj/8
QFyTspopYkffysVNnPNsm8U69VlpQAAPcRsnT3kRDdY1ul8vJIihLOr67Od0Lmh2pXMasyYOmMbV
tSMvxJR0D5A456taDdW9O6TdcpEOufdatz2sSlM2BH9RwZW3NF4ouwYqIU27UDl1+R0TB4R1Kqdq
is7k2bSTvWPtZexnmwI2utHKnptjUoZVsJ/RpkMFiCJuIYVuzKNuTap3D551cBDFOJpTRXA8UBOI
o9F+psJHBDO4PSwJo5FEZ2htcUQ4VZBvlaUQQpTBFFuHOJZ1s6u6boqhaIbhdekaJnjE7LAk0x3R
mcVUCxqA1XnPr5B+6/ulf5gDxEGbOe2Ia7HGChxsm5EkWzJm9Q5elqdEexXKgelAYgWSWExyYwF4
oJ7eMLBgdXfTVqb7Im5TByW25UKvQfjzRULX/AKOd40KmmHekd7Fy8bBfWHa+kz5IDn2+yBmNp46
8WdVAgI+WpH1ULJAhw1GasoHZpqChUMMj4C74JxQdryuSVpSQ0LwEeReMhgHrdytCs/JTpENp2KJ
nvuKfIGmUcW1cMLhXpbCHILRflI6sF+LPCu/x+4yo+FEmAa7p/hh+xX1ii4roJc5p/utzH3H8Gyd
ctAPzuBf2ZnJvhVdy9UjMwPcuCkXEu7ayaifLqlReo1tkU9DMjMIqlJMETqC0rbJW2nEjvF8/Yg0
Glx2G45kNYUesBeduxWfFlfu9WKZkUnzktjINUeNza3x7cE6aCbDzJhEDus/xvazX3STEG3o9bBI
KtrYU4vThZGkKPsHOkxmcE6q6teh17B88jRfnj0KknE7pQ7Wd3KXcngbMiA6KLWEvaEjGphdJmP7
VOk0/VQi9Xv4FNn4OiUp3Ju+ceenoQskwikm23BZtO6t05z28Cg65NSfYZgkzy2/PFKZyIj6GJFE
ku3MNDc/YYoimCVdJLuvqJNIA0a7eK8rP5MQADwcB6oLCiIA5rF4n8Yxh5md1XwVwqqdq7LPOtTc
1MKf6N36+dwnOdDfMHWDeyfL42dKAw+iUZBFR8tP1Ic/FmG4a7tOvaQ9MrNNO6fJA/p7a9zbls5u
ixgh+mZEa/W9TKyYOefA/yOLSxo+cYL4zrH03Ke0yOqHdpCQQjzZiYuc8KKJ1tPrXi0O/x5m9jCf
RnxLFlK3KLym8qJGLzqCmHZ2ORAo42n8AluvDOxbHHFReMj6HAsT3qtmuBQaNMwGnWD32UzW9FUT
ElBcVH0ekrbbgMHdLI49k9CO1kx/XyJftNvOF9W3mPfAQCcY3OVMf21FW4Mc2NkmpJz8UHHpmQOD
eEJKgKPL596MpQT+UKE+zZADE9wwOvmzE1hztOvLgfSS0B1ZLaKC+9FWc3WnpgIjfuFrjGN4j+H9
MjFa85/pBnnxiMp8DovmSfbMtxCsKruAiCeSnziFkMlBP6jfgjjuu0saUPYKNEnRuYprow6N7yzo
TgNGGPtujmx16FHLkmzWuWz8VDbN0YYxs3p2hUUofFzMZXfwnbG8Sdx8DA+JP4pTZDLUA7FjsjvN
kmjm4VNE9xHhNu3WI03qTvc6fgtEX9P2eWEYEwe6jGY70+pGOIlc5PI+X1sPxzCEgaCFC9vTQ/r5
UdqTK7ftxHNvp7m5ISgmKisOcpoiBuA24sMdAKjunuIWRM0Y1QHC2sTnqPIy20Pz2BTWZePVDQqc
qlt+yChWzzBB+6+lVCTyScGaqyO06FuXjR57tzogL40PnPceTMSS7doyzh87XPCkewmP7IQldEbJ
2LeZH7Ej+dlxYrBaEAApKyC+NlJ2FIMjUA8RVtAL3VqBE82TsHrhW4Nq4sd19EkaFU+jwl9AHbUk
pmBm5V0+sx+kGUvVCt4yC+VdP6ksYR2T2w/xAjdor0q3JWc884YLan1R7wIxjw8LhScknyjrls3c
jvFrYQ/xrZxJyGWgJdbhreqQEtu4Zm69bgqJHXLjiUPXmZbPIo6ny1QydmRt3IFTdszc4zRDQn5P
vYBxgjNXvunKuO9O0MOfYqXSzYg2sQcDEQm916GYnQfLruB3kRbF5SrHRp4mp2K22WS+q3c2rMTg
kFgBYe5TaJGIYMOz/7Clx56sIyeARJOqDO6Ii+QQWgbtdWzMisZldu/Nd1bO29m2SGtImI9F9zJ4
ibhnwa6sA6eanTKiSJ1njq46v/THQXDutRDJ09/DwkIoHM2m+j1ErONEbuCjtnOyQ2U48BcFoBbU
LeSTMbG0bkJsHaRQlIqrpiQuEmxbGaifrJ7YgiUaQv7GXQbmz77VDT/4GVGxR0Ak3mPyOO/QB6Qu
Oo5GcH8li3NZmjzRW9UkJAhFyk8fiRNOIi55vpG9RxHR7gQ6ZKJZ1nyhuAtpOJOZh+YGC1X+fcEz
dKONAI1BoqNHD+fxLWJ4qPp7B7vMfFnmznjMCny2AI4CTRKhmsG4yEhkNVg8sS4e4ih/c9wIlKnl
+PpcDBh5NpFkfrstkcJRbLBpf/VrrHecUJ37XOehQyixFAuzmd5aEJpOZl26zF3ikWWGonVjGl6J
kJKMSeQAS3451VUjy23ATdPtKKb8pyBdapcMCT5/AMBAwpgSpONeNkPqnQ2ZrWbv0+YSBdda8OEm
wt4A9i6j+D5YBtpJqCKsWHkcfyPE2NGXuY8YnnO+6EuU3Z1F3jGTvF2ikL8jAJ5T0OJ55hHTCCH+
HtlkG18uGhHTRcnKczy3i1pvpdlpdg1HQnZ2Zo9B55COvr2tVUsyUMee6WFidvgQhG7+bZJMrFYA
YHb0hwE+S1OqotumTc3VWkg/p+CwcT+wDlYJZe7EeMG/pmJV3sFFPxGcl3Ss5lvXW2fTVlYI+V2a
JOWwWRwLVckSUh+RT2gcW55jFmjJCwVzVhwRfVfTWeDgCi+9xarrh65tuumQDvbkXOhJRd0hyRwn
+uGnaIgPvhmUegL9Feqz79KDPrBRdcW2d9gf/gtC5p8nEPQYHsIYvhifHghh7K/ymCgTVtBk8BNB
tMOZb3NEsrUsf/yh7/oHWrVfZgm/v4zyAYn4tGyg7n4FcYZtU3VElOW7xsMvsSa8mEdH9jw7KTkz
2FGOaM4BKvhsO7uUiHaLYiqSafv07zfB/29qLRE4/eE72X30H//jq+rTfr75KL/+8z8eeaZ9/V0v
vP6bv4LLg98YxHGgytBGCOeto6q/9MKO+xtiyhUbwpBOoNpjOPO3HHm16nCVxx/oKf/YC/u/YbZB
Hgxm/Hcoqvj3ADHhnycldLk8eNGA8vprjrz8FWFiumIMzIARHOFi/oIPiaxvuwbMli0+8gs8iynA
fu2T0UssuX6AVbdMR984GgKBY0ZKf2tihu4NSXJKlN8DKmfhc9vigiNSbaiC711ckeNqycW6wazG
5tkuVkvs0HRaHJUrmM3OyEGwAvbIj0s3xi+ZrZtK4R69JuzEsUJV/hyr3qnxkNZ9cphKHbkbf0zV
gwy67FE0Gab5sXWLmnBsiNTUB1ieofhm6nqpjHF3aSCDjA1I7fXUzi4ao9yUU7fL3Si/HeLOKshg
cDsH9wSPFcihqXNTN5YMdmIIGEtjqywvReLHV5O3+kf4+sSHk408lWNg1NSbWFvtCw2llVU3mGmF
aAZhKHrxJDx7fdSe3UCV59ygSkPLFycATUXFPgbmH+svs4A1OZhhdMWtH68dDcQMiwgXLQmaN23V
v2VxjHDTZwMcnzTH4LjTS0Ya0OLpB7fiq0R6YYOnm+ccg/jgeuW+w93zVsa+9y6d2H+RsZm+5TrU
t4SRjrSJJqDA81s3gYyG7IN4NU5TtwkxB6GNEjXExRDcAsshlnL4tftavYRxBwAanqOFe7ByUvZQ
hPw0FlOGt9LctR65MY3AIgM7LvROvItKE49GsCFCrXQfers5FQceVR8wO+9t51yP8PfU8gqTG9lA
vfQ3S8bzMtb4z/DzipLsM7f8jozwWbFS3iLrAlitb7GHo1AYrh0yQYNyuTXDwF4zvEws56XovrJm
utMrzTb98jTmq9h+I/2W7RshFVDGh379iDlm0ujCGS17O3nuMUq6N50XCC4oKqb52HpYVAQupQnx
qhtWECRnvGX1fpKXtSFvOh6IWw/EoWwx8aooORI2cl4UmiaBbN/pQ73PyBVZE3nFEwpq9zEolvpH
ZncXLmG24DiM2SWysBDkuc5TNJIXXXmk30y2fMz9lOyAhuULcD8GqyABZust8CSLXz38FHl7Hajs
zlequap+N8VO3fTUEau+Gm6GiJTleGxv5IhaOYazMmqMpueWlDPq4QcMATjHlx0El9fQ+bDnmxnA
ex7uHK/ZTvYr4uw94H6GD96+JLPXAyZIqMaMgGSh/3VVSP0o+scAQrU1EI1ms5snHrNfvgXeeB8t
/aMrWT1mASl5LVcIcdulAZZ6UwT+QbGPtGV827Gl4Dm5AyNzyHt9SFVwhXkIY35P7F92Fa987oqp
QuYTroVKsEu2hV2dfDcf9h7vhabjVPfQAqznpPghhujKldk2nt9EkC3k9fyQtBxk0KVRcWCUtw3N
ieHNjySgTooThJ89LtS0G98TUoDW2Y5MHqfQedKmqo9og75b4Py51K7GcuaOSKD7aVHurPx+QiaG
RVY/SV2MW5tVPTN9dytVc1+CPo0CeKg6mHhQVW9B359Hj2XoHJBbZ7JD2TfiguXrboRLihjG7EwK
YrDzb+mDSWGYvvwBRhAPViHu0xZjHKYeva3j/C711D6ainMxJteL7UbHyM+LHZdjeWBgkl+ZYjAP
hh896fFdMpWgyh2v5yy4cZf8lcnosYa4sJXCOnb5cOEv6rFcMM9SO4kQdMtya6fpZQirsi6sLYT0
cjN2xQ3W4O8hRJ/OwejGjI40QlcX4Fl4pocHDYk3H9vgsETcrt0bTfo3XRrIz2X2WE36iFR555Xu
fSPTW6zifmqf41wdm7F4MrW8oT30fBQpdEbbhiAJmY0PRD5deKrfO90dsGXsyPHDtBapOr+s+o9x
rDiDuqF9JKf6OuahDzvmZXbbBzFdhhNirZZ5QkNxVBo4wKx8+6OZchfxwWSuYlLEWEK3VsnSL0tv
Waqeob6cIW/AaOFunNBaanQBxFQH1tknMS1kDixOdJjnKVFyS4paCoVlJSbEcidhgiJWlPta2sQP
zlMYMhhiK87+vMFV28w8VBC0kijjHgYR/ewMIbUqP6WTjK6qKmw/CN/NdzjjT7JhQjzCx15gYG3z
cWQghq85gW8MwhFz6r7OwQh305GMnyPWvzNhyEcfnR7n6tLfMug6d9GPtrDPaG22qiIDaSz3ec6z
PiORbCi3aSLYBA/fdeqf7Tm4o03ANw2ddDI49QqevN8XcREu1a00TIPgTnd3NoTvyb7y2NMHbrdz
EA6EdYmgOLA8EP5LD1vRYkNNP9zd5hFtA3mWEqfkBzaIM6aqt4WcMW8Z3hCdXg0z+YIuSPUZAdrc
pwfWgjxbTXuQJdU7JPQ4eJq8QryqyVklr2eL8Is0b24ZVvGwxYP4PLT+u1paZtPBDy0t5gv994X4
pKmz6u8oxHadfBmxCRx9VIeQ8pj+KSS1M60H8WkbWE9vtEDTrkvtO4I3g9283IWYJGn+UEhxk9U7
i7FMbyM1leUJ7yVPwfQDtc6HwBWNv/F2UeJa9KTr8jB3HDrPPiCTA2BsHFpM3KfwFIMCtsYQzXD6
1lqS7ys/x5N27q2CHz+/kLTGStog5r4B29Nu2J2jMu4PfhuCcvbW2brPnUriyrgUp9l965jSXLUL
UprJvzay/elzrJH4BCNKEzPC7MCfJ5gvnKU5XYa6ddpXD/Ix5+NLKNVlTPLSoubwvo/uVCxfTZZf
kBF7KKNiY8x35aQYNWpzpe1mD5RoS9LRUbvpJTKMp2xoiEE0ZKktZI169McUfuBSq2nfZvYrpp4f
LSP9NGtObdvdACWAlcCdVPcX+YwZYXH9gxsOn3GApcInLQvjwCVEoTsiQgLNFJrNyew8+QFZM200
zRdu7wHk6vxz7CKYlZwHNNBLe6LcSgBi3LLf2TGEPA7OaN+x6N5m7rBJnf2SfdYRa2rQZbt41bFl
KJJ781EGATyp1YnySGL8QbOD1vk3NyNbWFXvDcJS8C8PKiDjZf7mEqAMYYVMt/E+BXCaYZuu8ncf
ErVZAOCblD0Ju2V0F0yE0qDa2uoU+M7nQGIb9KOLfHSQZFDQljGfScZJB3RZYFrvXLQ+UFsI9nFY
SGSWuQsHMqMZj7oY8nuUv4tXvwR1tcnS96V5TbJuZjiclrcpxG3JQH0KvEM8M2BAq1cUzMTogW+m
cpCw1L1e8JUFlypBSQ27ND6lQl9kwt7NI7/ofEVI0Vur/cdJ2NErPmzm6dmJqoTZvENFiso7IFMb
aEtMQ+B1M7xRMizjz1F4O4Q8qB3hRdDnr4ercecDAwGk1PW+gnxrBwGXZ89ZZy/P7AeRh8beQbX3
E3X3Pci1YDemKyAX+ze+bFLKtXsN9udl1F+ISGGY3Y72Vdn0+zCqdmGBZTvzDkXzXRkDTvcsxw88
nnOIcajzubxAw+B1qb4ikAh5eds1EOT7+qqzi/gNIMmxgztRzIx62eij6Ip46AscMt5jEVJs9fFF
0HdHp5iGL3b2PHd6duEgXWqfDhrNpb+J6zX0iw4jp59Bi7vqsshS1Q41cHWXZjC7tehfEJ/qC8Rh
W5y/u5a3ABLDRjvo4M+WvfvI/I7KifxsfZokaGJjbRPN+yOI7wP8jm+FG7KcKgOEa5KfHbPa2bKf
fCb64dLQcuik5xTHoS9kz9CReR1EoO57yjjXCPcTjeR0XzGId5EHraiKOYaXLb88NX/T7aU7U5Pn
NiTjq0wl17Pjn9J58O8rg4lnuWK18lVKKpja2pkW3WxEKVQRnNwBRtkO3EH41k8C77u09V5jlVjr
HYG0Z1W0Dok4TBp0suGL8suLxHyfCnMqMvc6I5hANiEyff84tl/QbfZ+iu8n+sEE7LbHNRFjEssK
b5sNhBvV1VUsi0PA6DRLkLSND3ByyvKB9xpuKJMJrvVfAg4detV7AUdZDM62FtV1VooVDnTy4vyw
jD/JyAYtND+1XXBNGPFZ8bC8QbF/ZGSzG6b2zsnqbVZmeCNcuNxEcOw6x7qfg+TDGayNZrS+81sn
J4x5TIHtg/efQ+RMS2Q9ugz9GnLukcV+M/NYnuJMnoxuoos8iMn5W6zbUA6UPkwZneytkA8AYuBy
2FsnBzpoWXpj+0X7wRJuo6W6q2LGjPmlk7V3UWTL/bhI194UeJsvq6Ldqbi6xrqEYGmA/B/MdOLt
zyXGmM8IHIMBnn5IxLl9E1H+VLAOUur6omFhml3HEJHYqe41A+PjCA8O5amEvTZM3xLF81wQ2rBQ
Kpa0xbH9wSKRx4BbsPMTcLKsgfLHrZ4Ed3pJ/zG3DkpAx1abJB0vC9QjhICEZ9FyD/YpWCp/6E64
0KGX+KjE5yzS+4AUR85elhMeAVZL2RYH/DLMt8P5U+ZIuesmai8ZtPdX2FrcbYF448sKVbtPHevM
jv2HJvKaDYvP12+O4QRfOVDJDIogvspcKNSstJizIuLGg6nN2SLciiST6jgy7FyNGwP5gv5iX3hE
eeSduh689rWa51MJK3tWGOThARGEBe1NhN1HGY9HqYW1mx1N8tiChC5jGl21+z7O8jvtZgHYIKr1
FTkHOB2SdxscZ3XuseRtJAw6QZ3qVXZwkTb3TYeLAqoUu5dNWF8E8/BzSS/W7244LKrhh2ReSgEj
2mxe0AAE5iWB6wXuAijEe6oxQmzSIep/RsKLxAk1HDJvL7Tb6AACQCFowyuu2GI28PMsM1hUXxhI
MHxONRqGnPnt7VCX9FIFjHx+f3T0a+xBHd7YQ49alKeYuR6EGtKLkpr1LYocE59i30T2MagDB/KC
1s3tWJrG2tVL4ZwjWFOUGdytZGY4TmPtjTPLuzBU9AWgofhAhS7Dt2mhszi2vW+hoKwVCwH4J6BZ
EjTua+U3oC4EF1qjKEyUuKuYoPF2yKqx+TXz4fP/jyj7+eLzP/9DOHjs/nu5zmPz8fcDSv7FXwaU
3m/w/JB+oa/BMYhdFz/eX83gjvqN0XLIdNBnROnw1/42oXR/W+U7TNxDpGMh++P/rdYR8jdg2PY6
tWRA4PrMNf8dhPWvdnCJkM/lzLRDT0mJ7/zPYp0JtGpM/h6hFsVYtutifVpOkow5ePJNSfBFnJNW
ElIztizVuAF2hhifYRfnc8QdO0QEjWeG4GtuET9s9x5PVdJQWEbwfPET6W3ruY0QntuyBNxc0tk9
/OHT/odD+uDP5AqEby7zVekhs1vldsxc//xLNGQLIwcffw6+o8Z7XpQetwsnQEaGTSHPEXTSZH5A
kNk7FmtyKCbLEVCr9xWFoojfo4pp3pG1EV17rZY5f0UhvcZAiQoICau/HLgVdN+PAck3tZkG6sSJ
NdfB1m8k+62x8IeA4cAi2sdmhVVmXuHWd5aMHYL68FWNe7BSfgfDeoXBmgVsNme7ton1QxeLlqWw
pL/PghIqZMlTdps6jb7D1xuqbSIsyB+EQ7aE06I56TdLFg3eDlIOI5lg1tU2LtOoPfbKrxCesNIm
pnhNAEDfod+VwPB81ZsZ8xBi3o7FMmUHBVPBsGaMsgZB+QAnaZ92kgywprZsAfosOSPkIBu9qKb5
YbIbyjrXNPO7JXAu7kw3DrgSdYwjOfPHMMAtOU3zHiFN+oQrvtnHsLqmY4LNzWUh2PI5Qt6pkl3X
G22+8a8ttLyNGaenJGQAcI+HsBkOULBtjq6kth+yUjv+NV6Dcj64fTflqMnD1Z/dRfq9tx1B4zR2
0KuSeWw/kR9G8jGpKmamtu83hHgONlv+bDIT/URaFIdEzfS5jYmT5W5wiVw+KI3IlnGTE9N/U+aB
6+odittp7EmYrqS8wcCh3Qe56DGFv5nyW/SZaN7rAYrsRT5F4n5CxFszNkr6y2ZFKO29kWTLwxzO
rbdF92/0TZ+4JNxHU0fDrOIQ1TNeZhugVRCQcI1me7mUQqerrLtQb0MHBGI3jqAvd64/JK9JJRHF
FF7DnNAneLu7sOLOTJsxq0r9PqVlRsp1gvq3rrzY+az91tzBZVuy7TDWFmMbUXkfjoZqcImcdyIx
GXm/2vYgzOZ9RxKlZoMoOPXtmtTwZ2CP03dOjYEobWFTCHcFyeW7lBVqv/WjaBC37L35YbFx+GEe
RpHZYS9brbBNbGakyWFo4LpQI2xWgoc1DxDtTco5VGFoOIc0xgwtp9F6LLxeeRfKcrjZ+v9F3pk0
x61kWfq/9LqR5g7AHcCiNzEHg7NIiuQGJj1JmOcZv74+8KV1iaHXpGVtu3JRaWmZjwgM7tfvPec7
0mX4i2OTf2g3SfL5ZD2Ot6MpkskGBbV8im2LtAF6b9zzjyhV3oyvYwGx6gCfZmbjLkKiHQiQRMGR
/SAINUXw1CK5pa40EjBSMRIqtv+nMQR5ZTOzGPnDhE+XLyjtW/MmxWkGgvztdZ3NylfPHdwziMpG
wtLw90tXD4j2dm7ZQ3A1mznPL1Eg4Z62dJpwOm7cb44dQEK1I6Pipe8D9WzWiN2POfouooYmx1qX
Km7uuCdLmm042S9G6yeXCgLYjZYD1Wsah/b30RgoGokA+REnqTiYlhmfGKTX274x1bFjnLHWeUk8
YOCaxPdk+S+a5QhEcsbaO21kybXDsBdreoIXYocJlqD13m8R481CDds89sVXFGYdS39ikkAXTy9j
6TrXNNjyR6+HBch2EBSvQyq8UzpFYIsnI0ei2CWdyfHIZ/JcFOkT3G3vWKmhuKKjOhHlEpTxrYUI
Gw1H7FqHgHrWWeyk4WM6qi9uOCK5KMIoYiIl+ra9c82h64AcDYVe1QGNPu5PQyRbly+YeIyD3OiC
ftKGfO9opoMeRItgoKo2pXSm+6SojXCDDkXdapkVl9IteQaW0T10I01wkqzVxeSMeL8AiUPnbcER
BqqO7qcyTEbuoTvdzHlX0TQiOIh5MOfDlAAlp42vJxNkYzzUX11ZEMkzK58TEpmNuXHss8L/SmD2
l24maKWtuvqSX59uerfrXkbYyPDSGH0kmFPXZUogMS1dZmiI55oNXPT8Yrb5oFFetgOFpcshq/QI
kUNwzZcbyx7z+5yE6XKSCX+BrMy+sGLTTEU4pmlalE21FyiH+A+cLLwZvMpLthyQ6x2sbZqZqQ3m
GY+eq8isq7L4Ep1MEC7RaN1fCAXoZc5ORMnpQS79VsyLxzPLzdcuqws6GoZTfY8iA7cmB6bpSzVU
GlRjUJHGh1wl2dDVbzmHI9rdoqvR13OaJkeBfWvPStJdZkPirHPAhBem7VZEMTrzaz9h9A46s8t2
FRU7UhMRF9/ZGmnJJVWLA62I2wNu/nqzoLuYiEFjNS+ihRl1IBMZHETf8cRWY5v0P4xitH/qsP/l
i7m+QhoTbFqqqceJuIAXVyTOq+GOQ7SBd/wdKgEHwXiK/HUtfGr6wOklVOpG8acSzznFEBy8k0j7
6t620cFBJUOpUntD+XOiefjLjZvqlhV+Mfrz7V0rS7d/Sdk6X7qQEIp6kDQnsXQ4lx0ZluWmTs0U
Lqjp3pXm5HzLsDnexYaOcH/6HPijYP6ayEGdWhdEWeGW/pWbJjDfxSy/YutKdmbTtHfKsT3kU61H
tO9UbDJdBtihATewfjgezb/MDOeHGUtczOHMXcoxBBr9IbGU8l6AJiyaSU70hPUlMgf9H0FEoIfe
T1dQhvVLksx87Obce0vXkAajgeiiXhD/6S+3HejoxkPZPLm1Zu9nOXDpDsOLZT/x0YuEETxJYP89
57HWZjPGULy4XnRukfMXxWQEsRskX3Hq9PBxk7k/2fT1nE0pvHTftA0epwrvdU4sVNGKuwkR96Ft
M/Uzi4PiYg5Z3FfKskZNRDMzvX0IGyFcz+YUIQGnGEM6PPIM3Ed4mDTn3LyDaLBKnYJlLoiV+4wE
x11Q1SpWHOFHbR844wUE0iFxabYUQQk5jXxciHnzksxGPzd+ckJmNjaA3sQJmE5ejx/frDa9N5Jr
DaF+5nTVRx7bXcnaLY0leUt0JklEVeN1lyUKpmiT+DWpJEzftXE/kOTabIoeZP6WTjrGIWxQqXwt
Ilu+dpYzjbedNwmckLaNBjiiFGIPEBCs86EnXLsGst3daiql6FL6wIT4/iezvQhU5408CWYCl17s
Nc/RZJd37Mhuf4GkYBksU3XEK9L32Lmmuix/dFOr0r0o4L/t8dZ18PFHi+0j9VDmY0/Ngn3cEy/I
PN0p1/2M85/UUoWTq7GQFOCFjbW8Sys7pefs9f2tQpuEezSU5b6zEo+OYue5W5r1VbPp8oFj5nLu
YDGJ9GnyES8zXRjjg+UH8b3ZjeyrdmmrXxRH1xqWOQ24xqycC2k1I4QSPdMF9tAnjLySkZEhKh3j
05AU1gk0dmnvBQPYhHZGk9inIht5/w1Q6ECAmZHAI6XOeAHoDm7enofqOmEPJY9rLO5sn1ywjegE
DUcLCgG9ZhKs241vUIqtcsOGMuomEx97ytFty3mGYh1gXPitzoOWrvbMtsykJbmqZad/BoSt7iYD
uYGvqLa2Y6yN6yTNyldPBjQAYnBsPI2qQyhNQMFAKmjbxziiphwJQFMgkERxFmkEjQ1Cp0NOWEO/
GnoYnwBWhoUrAs6n2ptOYFqrblbGJdwCt8IloQx5wcGnZQCMO4FgdsabZOXk7vOQoY2KlD3VKzTb
7lNliZChRMPas8YOVBJHGloXZslkew2Nks+31jmXGVqF+eQi7rv08pH7P1lYttYOeOhL3S/nu0B0
9iPGg+LFTst+nwC3eLUji2JepsX4w2xldedWRTLxi0PfPnaGto6wtZvhKBgrJ2tEbOLVRwNO1/nt
EBCmcjShRyRPAFNcfGveXM27foayfGhhjwO8ZPxlcFTxCWcbpP/LUkN0EpEYQYE4LqRbt730mnxp
dBhAYmm/WLO1AehOGibVXwP3gNHb11DW81Mnpw7jne7mLw7zy2Ybepl1Shcfs2nhjQQmNrq3qBHI
1c1TW0LSZrFQskbIBnid/r0Z1F8ov/sVlC+06vg/D3jdORCGBdQfbnxy5eHfRVls1NvSccJjiBlb
aVzZYvFn89ENtP/dAKVjLTIe8uLlDhdXt4FK886GFfyztjP7V9crrA9eVL96Y+h9CSYyYhfF0cZ0
jGyBgy9GcvHmKefz/em/Gc3LxXPedkFerotwDq1NHg1pta/qyXmRdWH1G90I0nKX8xeDPzjRunCr
6QZzItELYdHu3MSBlOotLvr0zVBvLd56BhP5BWPEcc9mSfuLM6WL57Rd+28WfS3GW0HlsY+9+msE
ePxRGqY+mbXNYgGG8TAzq6Z6mwjUrsxn9YYDyKohPMmimS1UK9AD9MIRMA0LvjtvexLsR3vsjvh6
EBpOsn8cU+nsnYACvhLWrshUf9O0Jhpff0EZzKnzoxgldIPEDwWfKDLak7twENoeGzaioS6JSfKF
mRAVo3lk9/kJuDz4oY0KcEcora3LospEZGEwgMirrQ2KrghVDoG5JN+lbXjPKpnCh0CrO5SRxxJR
8nay1y/8B2tBQQzoAJ6LCEd11wQxc2lJaQtbfJ1x8FtXcV/fZlGUbyG39VcDxAnEzKTRopI41tpK
T3ZsmIfe12sATZm9raSR/XTj0tpGTlPdMKxhGoCGG9ZF/Ma9CBcEhl00zR1RFQmTAGlc1Azq0y0B
MFSWnRM6TJMC0irrtiITKPVmsLcGOpvOb1LiftwivhALsQML/7c5KMcLyov2kEy6RqiL8dm1XPsG
GVn61GcYUQimrMFzkBvkfB3icdqHb8QQaSL4qQGXDQx/iQoyeT+PfllH1mHMB++7DVvwPm9Ey8O3
mGKVgJrakxxS34D8UEE5aRfgSbqgTxxJVcM66TGqq8so2Q8LMsVhWs30qcQtobTqbxvH4CMKzZnl
3pjj+gcoJyTC4g3RQpjm17pdmrl1J/N94jjjdz/JsVPHVB18vYSTGavM4IDCazxTk9d2IFbDGHVf
bDczjhTjsGhCoZgY0nQlzphj07a0cvTHzQKlqXzzxa4qecrjgvlCLhkpV0OMCdkwXsUoHLBCAG9k
HI+n0DeC48j5gwxWo9xSo7C3whggJHMB6FQTxpqVBL5/qB1LPo6tgxeedUElW91yzaOW8mvp5j76
a1h1tKO85DYANPCqgpw42ihpiodp9BnH4C5O33hAQ81kYAfxBk5QnfcEdTpvECGIaQMal97wbybV
M8yse+8pF2lNEo0Y9lMTkHw6BgMh4ZQDzAEQA99TD847+YY2IgC9/p4svKPuDX1UAEFCTZTUGywo
eNmMdN8vxCQqT+BJ7sJRGvuq3DYZBm82wOp7J43kFqlfta79vuAINg8M+d9gTQbdwiPG5uFYcEi6
y/p+5zipO2+cYEq/Y48uAfnXiQdKPjuRfzThKPfDg1xYUSARwgORGWx/FOvdGk+M+7MexNSs0RK7
atM6DOTwBhk1SpWFU+XMffdcQZM+FB3hI7cYtaZdEQK40py3iIPA8ZBk6W02hceOX7vvjI4P3V1A
WfbAxOtifuNnBY7bDFvkOMbrXKvqGdzZdRmb2Nvp3zK/daLnKMjFfV3HSERm8nIhL0cvHgkcByNg
8BbD+CLwc4R8UGcTOBqG5LQxDKptzskFsg+dXRL0kxw5TuZ75JX6FVCUJCsTyBisdQKJ8TwhjvD7
kWQWlR/p9TDrb8zp2IW2cd/E7ETUPIpPwbqXDoAzmn7BetGo72qoele+jZ0KJoYRbs25ZR7qNRaZ
CjNGP0oA1UXXovbki99R2Q1NAVmqS4zi5BU9mdbY7l+d0KKGA9Ems3HYVWYaPZmp1VFY+UCFPRVf
jF5YXyUL8M2E/DZDXliTE/bDWaBwqmn4gog9yW9SD2rRMDZPrZ2HEQOnvH1qbGVcVLnbvrhviDr0
aYV5G1NHjK+5cuGkkZ8tCGb2u7jbcB7StLuGKCCeoMxsfiOtPsxA0ZzRTMXyPYSbUFTNg5MhPlhZ
OE/xriydIN+ORLUPrZ7GZWUFVKleWwhjFUHIfJwqu8PIHaLgCcLePhlwi+kQR/AQJjRED+y4pPXq
PKKWIk4lULj28Z0eew4jGYqeuipPbVv44YZhY+ysCFJgmojcdySVjQlsvMG5zjIz2g6HLp6pS/OJ
RLV+9XHT/J865moxQmpbMN/QC0Xwr2/3EU26//O/5P9GpesPpuX9xOc/XbhZJ9SBpDnSFKYCLJVd
dATPghWfrp3EKJ8//tt/jBzQ4aLK1lC0tXDcRZj9+992dd9UCHm+uUWTX0We1e2DSZJvQtN1E8mq
OxRW2t0bfmJnjKwNsfv4z58FEDItcEFkcAWkdrJxoeZ8//dDR4XGqBfJlZBkB2cid2ggelE0/eUD
4+ofStdeQh/BGtCqhx/4PY5ju9lhaaWiG2qyCtfU/FW8mRQ2iiOG4ik9kRDgm3sVmpmxsZOmGm+L
Wbp64atZxuUnP+G9/YGfQN1hO4qpkqf4f0v46e+30AgxdE8S1TBxWInehzVBxeQm5zCtMUx2qC8S
KVNKpYSZTkh8IIV7KpdRjUGwut0s0VJzjb90I9+mNkaFMer2P79ICAxCUfXwjnGd7y/SslhsHSCY
K01wV7/3LUMXJ2AQXBcb910bDtFPL2mZ1TBj5Sa/TZE8ksDqrYnHVW/DOIho90C0xuszqdn75CNY
5njvOBautBTmABdShGlrSAbvr5DGdljCn4sAEKdef//3R9eYDfFDiO9Kfc26oZqdjujXE/VcT/oY
jM2cXntwh0bk4FOLYLwZE8qHtMp5XZrR4k3xKya2p4zIoQHxzdBq9+rje2u9txUozQUvsHS+IlMJ
hMRnHns8bXPqhehQTDvl7bWSKXVfU/iT/daY+LC/ZRAo081ghHZyFWDeIkapQE5wHUy6CE/KsQJ1
SNOSIEK0flFK0jlnss2gGrykapGnlPEyDaITAHMPfqj5pBQxXGQSpJq8BuKf7F1F3UwqXsZRg1q6
cveGW2QkMPAJ/OLEFN+DqaDXGlXMTBAvuca3Es/ecDc0oX7wRgsXM9Sesvjk6zDPsRs4fB0+ALgj
BAdiuTj7wGcGE5nDUAe6VTiG10bkcrTpWsIwUbiOBSIq/J7WVVO3HKigDpnTafZ0gHGP3L/pZHNo
u6H730R7L2dEi0tRESzIIprEJ6EnjFVYeJVBEpRtNpuKMFNr5WYB/1NzRO5QrRCmgC926y52v5U6
S+YjXZf4mQa/mB4+fhPeL6YOBA6TbqTGYIJHiWXp7BUOB9AiduKDKHSRdFJBB+sEC/sxE1l5odE1
rwNBBiSuvdbcToaHpunjC3iLBfhvGAxXwE3WitcQnLjS2Gnef0RzOKopj4HMzGHUFDsdSJsiEtkm
A5O3kQ632bGPnm+Hz5FREJ2bhvWyssrA/EuFCl5PWqrIhpIqYDmaKb3KXWYN3WseswlinMWmC8UN
qQs5v8hwuyRFQMZhF5+Bmo2sX2Wmb2yVTaNy/8mPO7+9TNjhfbuLxQwyBujo9z9OYesTvm5/cDKp
rui0oJA1u5Srp0PgXXGK7HzEkI51AeEh/FaKnHai42D33IJM9q3t4OUoNAuhvZuJzuimn2LcNCOR
S8yUpPridVN8IguGNUX4Ko9JhEExtBFikFfRiAialjBtcxd3GTrrHGgyvTzVbDOvxGDgcxhaf/yL
F9HBb2uiY/KLkSpo07H59zgbzlaW1CgcfOuQuqxlrmYx9eAMUTRL7wxVQr52aT31O96x4irFgBPt
VUHflZqcYw06w3DcfnxBZ8P95YLgnCuJ0c+RkG2cs3Ihs+2IIoL8q4UdZh8LuFpf4tjL8Vt00q82
o6Wnxx4XO5NcYCHRdlCT6196EBAR6nZtQ4Qpg+p4hUHH+0VkbtxuY8KDrx0rseSuK5PsVx0pRpUK
m/1V1+dV+kUM7sj5ahlwstCUL2bZKJSC9OsB3Aq6d2//qdGrkma9AB66ngI0l5vAcJN015DvCB4S
3/lK9A3HN9UUCTaFEt7mZspkg/+DMTYhb7MVRQTvjUvyCy5NOi4U5SH/yMGe1hmrSAtvGQ34Kn2b
QJqZbQUHvPvVwdI2bEnG/hwkld/5QFA40TLm9Itxa8VpVWxyJ/PsYz7Fy6gdeusl6UPysfEmOsKq
4OwDtKoG4tBn3lUqSi2R8MvU21ot6ZRMBcFTwiTVeFIn2TFuenuw/1+DfZawg4+UQlE7f/9ZB+/z
7s3lf/W3Wsiy/qWktE3yoy2x1MasN/+2M4p/2coTtPcEu78Lc+n/ioVc8S/AJlSzVNRvhkYWsX+j
fRzkRxY+RhRDi86I/+F/IhZ6vxhq0Kc2hQEiG2KKyJh548H/dmggrYQDaCPkdnKa4Ubyws2w/aCk
rYox89xLiWLQ3dH2AixZRCJtL40+k87X3+7ZP+l9+KW/rVB/XwaQIrI1bByfoMTfr8k5+m/eYYTd
E8xwcJ/jaHvHArcUU6po8F+ZUQG1jMGXP3eVNrFJ1B5Kh1gDtjt0ZeXf2Nx7++gH3Lq1HQbNhQYL
Tnt2qnoEl46dB7efXPP7gh2jtonIS0rJZr1k27xR23+7dXE8e8B5CjqMBA6AzcmnfeSTeVdoUZ56
gC5U7H5435C+tDW6WLN/I+aPK1uegh4iUY3Sk8yo0GeC98mlvV/w/740rk1YQgmo0udFMG5UbrZB
81MNMjs5kx5X3hTE25Ej8K5p5zsiQmjhUxZvZkPKQzQzNk1lR2H/8ZW8P5P++0I0xwVa2EzZ1dlC
nzC8RhL65u73iBC0Mz//OdHDulUk01NTuxEIzRl6O4j2z9I0zt+p5flwQuEMwJkUx+7Zgar2Iw5r
vsPz0dYsGAiNAXlnXSx2CVFi8LlRxTDirdApfPyjz/bbt1+tFb+WmnXJdjmv5LFX+Ww29HfRWhCV
aiBZwItouofGjR0CrhgoHEXuDqt66Oz7AWXMamJ2duckvvdpOMayuf93LbdcjHKQ0Am8jmzm5nlb
QM9urWYT/ZdZGi3Rqo5BymcsLTayghKWwLiWMctFHZuwRmc9pt9KpDvWWpdV8O2TG/PnI9EcbFBF
ImzhwvTZZ077MZ/9pPG2bmXTLWX2Uu2YiPtXtPGhJg469V8iTnXrYCjT6whu6WMPxv8BksIuZZiF
u7WfypfaHo3LMY7UBnk5JNa59T9ZkP58b9/WRTzo1MDas5eb+tu3Db4dP7EYAElPIQnjNH6xvGga
OmQ9XJngqq7tDjMECMDg8Mk9+uPbxV2OBlRzn2hkSH322hbVDNKFg8rOnYk5AEYwEaXN4Is5lFGK
lyhrzK+yS+dfiReOh7FwwxMjlWiXuEiNPr6WN5Hlu3eHK1j6KrxDcO4pmd/fhi4OYjFOwTL2jzD4
JtWo+VQLlrXLFiHWfQ7qbLowWaFv5om4jKMHQbIjl3sEP06Pe75rSBCJTkR8yP6r9INNkQeK9AlQ
RCXQ/I7GmiUmeWkoC+hVYWZju2fqRwFjO2mK63MacdR//KvOCBB8Edjm2GP4OjkDIDI9W5TilD5W
JBNSS1TbHvpu6A4y5xRAInq06avC2lFFTqRom/FfY98bBxfT/mdr9PsD7d8X4cCh4F/sTPyb97eW
JTmIdDF2O1OX47xq2gq0eS9ieeW1zmO+NNs//tn/8DDZXKGcmkhrcYq5Z3/R6uqxlJPX7UZ7Gl4E
xwDMw6n9YIo0dzcVReq6bMrxspqL8tJjtH9BfwblpNk6d9SrPxoQpk/o/3CuTUQelgUkd8Yup1BO
qE7DrMkOCvsQ0xuVFTbBzKjXNdr0vz7+HWe9vuXO8TuglVJVsZD8kdKChd7GFef3u7axsQrVtmi3
uuga8PhBdSpkrw7kghLCQIzmoZwDHI3k0H0hifFusuty54WkuhADoO9ttj2MNWpYEG3ujZ8wSS1Z
QT/ZD8zlzr7/jOi5suYta5/mXH3+GRHUa0xtPSBOraNfRFLGWDGHDjN+Ot0tTPgDTQbv2Ckzu3eM
4S+OBxhEwMNsmqDSEb68ybh0yd99KFzd3pgFDfgWkoABn2mevs7ophBE5OMNQuJHJzASMrf8K8OK
6UYjVmF8ZvT99Yjb8ZMa6M+XePmMJEsE+6zJA3n/Epst4OY4l/3O78R02SRGt+3JqL2hkpuOvmXH
n7zDf/49Tyx1HG0gS0v7j6N7Z1mE7qpxx3E7f7Za4wdFR0S/ph6+iyBq/zPY6/KqUYySWgmoSLnL
83v/+1BeZWglOvg4ABwfiapIfhrz6JyAES6T9kp9suAuaJOzN2XhGdDC18hoyHQ7u6F0o3I3EMG0
K+tCrdESMb6siuwLcOyKGMXeuab7Z3+pOkh39uDALuy6HJcrGA152zlt8ID3EzhxO+pP9qXzgwK3
ggEsLThJn58+3HLlv+2ISD89o4n8ceelVrL3J08+BX4IPyfV3fXYut4Wl6j82WKaXllm/hmk+Z/+
vGszWRN8/Xz7Z4tXUWXAuZpi2s0iGR+FUcpXZhF7w87wurdNa21Go/2B57W8CGPD+eTHv8Vyvv+C
eQdgr3pqOXJRvbz/9a7b5hbQmmHXFNQsKzQF6qG2S6KxSZbvNvHcPHg9QQBt4BwjDMjHWjj9jTUp
1GroZRHGdCUzcR2nkMIZNz5+vCb+cXcUJ0gCDhZ7CQfN89QunXbRAD/c2mlKgUONhPOmCAoctmZV
PQ/K+suF/nLP9MPa5Wkjvnz81/+sdwHr8C/2VCEIOjqvd6MGgJnFZHEXY8sy7o2iKx4HeovDddzw
VUF0xRS1DkaNPbVhPhrTsy3qg5QwalZj3LT/cenPBTkeZxx2OotfdVa+BYSsCZxqNuvEAJegbw0A
yqKAsM/EEKxLe9kZ+b+pxv/P7LR/eAj4zZduqal4T9TZbASUoA9nUdq7JGhw9cdeL3+1ClfKlGln
b/dD9pdD8xkBVMx/Vhhm+Vlhs7yF795SxW+1CGD0CDGmUb5Utb99o2M4aDPsNdJMIi7ILsG7ENM6
HqL8SFpZdVEXIs6OAM0QsSf8Vy5Doy+GWwsSb7PJiY5aXl4/Kz5p953FQ7KMcl14kjzORMtjUWeP
g8E7GjKzA+9BnArWQeDcao3bM4cuLfo53Lr4LaA3cmPyTV7ozAKn36B7w0WqjyMiNpQ6velOB48h
o7fLk4nTgwWABunpHKovUTTE6EWibvb3zWDi582ZBw6f3d/lCb6/vyi16X0QxCtduJhn97cuslSW
yFN3wBpin+AWd4JGE1e0HMI+ZLbs54GtoXQ2IP99zx03RZE7Yo1eA9HHBCm33TO+bm4k+nQwiuCq
SiLLJ3z7H3+Rf76KJrsjOXasWvijzs//TqHbJV/G2Rk0fzZJOqlj24mvjO+9KzOa0oNbyem7Kov9
pM1o9/Ef/2OTpsChQAMQrOh6aWu5uN/eQpuwWj+JImeH7dS4J/yxv9WhJ6AtcHjAhFl9Qod/K5/e
P5alqy3YGpQJMdk5e71oMDRahkiUQycng8qwxn3KmXdjxLa4ZERpF1vfVsOBPRUCaeCJbTImxdFM
WYgco82ui9lJNvhkmpOVqXKfTVFlbPOUbkgWzO5z6JT2apga6it4uOuP79ZZMPbycQATc7Gfkt7K
xn++sYbYvwzRRSTa8YZfW7XnPcjcAhcVyOApGznzpoTNkJwHk/KSlBV/LYOp3RBdR7gLETSIlnQS
5J/UrHJ5l9/fVIstn/9bIgFoPC9P+benWNMyKcoZugmWsRR/NPseGGw8s4+Rtv3i62iHojgOE0PV
tU3WWrEFMaIv29lyLlqCG1FjGUYQrfAi1aTwmYG/GzJjGk5D5aGEtmrwiJclPO7/yYXjvGSh1bQ9
nPM4Ut4EM9e9gePbHYGsVfgT823Sae82d7T/krcVyBRfpjntQ6tz5Rbc4fDaNTkyWrZqC++M0aNK
jxpsvyvsfs6h80d0ZSNALSbDslOLHdEQn134n6s3u5WpueMsLuRPnu0fQ9k6KCLlvEM4Z+erwJLt
N5VA60it4C6XqNWzwDVe7Rq0cmCGzYNbpDHQqTG/jls+7E/ey3+4nOVois0VJ6bFrXz/ArRWz6mD
mn+nnYFgeN/CFG6O0UWhVXPlNxoTdxM6F24xeBeF0Y7XqZyzK/7N0TGn4JNc0j8LMMUIi68D3QF3
SJ3v6FNaIL1iEs/gvtinkCiTNdPQ4R4Zsb+0IcyTFST1jpQMEEm67h7HZEw3UDj67QyBdg1Gbb5l
QgzLqunTT8r2f1iBOAG5TLUIp/BYhM5WoAVJ59QCiTPaN1RXBe3rladJMr414EJAjLai0PlqTEa7
V6YxiJ1rTNb4iqKUAijNMqPYhaNTyCva9fSSfaVLvQFTKiYiQ+Ywu5jN3AK471QLZ0P5YbFL54gy
M+LU8tmt/ocHjwJlqSZpjrAAnP0Yt4T3FANh2QFYAn0QmjXHUO3uxjgw4ICoZr7CtpYdhz54MLgn
twit9MHCgL/HsKs+WR/NPzddNjJBkD2qE/iA5212zdMLO04GuxBe3ZF8v/w6b3kaG6nETMqZJbft
ZDVwN0x764MZpqPUiFs3G/NdWPUCA8pQEdfBWsHJJPCIFgitWiDUVul6jjLkHAjajAdH9QuLLIxf
K7MC5hu335EUxy9p5uinT74t64/FlSOsya+R6H2I9Vgewe+La5xMRlJrb2fygd2EMrGuNMj5nZen
ybfeYfAeJKgrTRGhrQbP9zMKhu88iHIzN1N434rEXP0PLokDlmKFWzpj5z2KuOhaM2HeAlkE11ut
m/Iy4n1d0VaeN2Yvp71O0+7ZY1e6Zl2YNiNF3AooucbSVuubWSAw//ia/mib0LEmhJjOo6CPzwN6
f5d6iOGjkA7mzUnpr1OcRWTKqeKKmr7fhkZhPNoNhKmP/+g/vG+0fHnXmIstXHl19mzAb0NtxqbG
yxPYexqf5gGJgLOPmwwJUZhlJzQTxXNUx/GpbIT+NVjJN6jlc7zSiFD2idvWV0bqAcowrfykzEZf
Gyg8V8kscd/gl232RdZLuL1GepyJS3woejN+YKO5JL+wdj65i/KtafD7Vm7zWJcPGVGHa3FCOf9F
aQ0bXvcCl1oFH8saZ3KcW8YGD7FnTuOGCC1giS0TiWDDIgz9zepM7zhmbYNRY+LIucIGW82rGQlH
+ZSD3Q42Zg58Y4tnXJjXk7CMYSXwZtevo0zHbc84Yj8z+27WfYxBC4SGflBJOD37QF0ZveTJUzHC
PQy6sF9XuH7zjVHJttx2Xkr1HlsV7j6fz4ScMurjjtrNHm6TTib0n0OHlAQd2uOryglZXZEZKulq
Jn56YTVNMGz7opew3DPYbUCpjHljy9HwYI4ofJCVttP06NtiuEYNtcBGARvfcevwwsZxnfys0f7E
SEtH/PjIIYL+1FPl+AcT2B/JY2bbNPxAo0uOVAjJHY2c+hfRhIO3mvhxm2yYABYxHhjcdSVTeI9F
U13bYR+DpymbwlqT94gBqhu8BejkqIpYYbCWnBWsyTjBLakAitjA/cngI65wNgY8zoUvvHzdkfx2
HZN6B2gbJXR9aFTVH9G8kQRpuUgYZj9w7K2A6noDTt0QF7JgxrZN5jTUmzBwKwJLqkz4+wGRltxb
SZPec/NYDmtSYmdS5QOx5mtc4jAK7fzIUMCht//4E/ujAc8LyXK+gJ4Z0SFPPutylZWuUdwruc1k
JC9ikeQ7w6n5XmQVXVkzCS6raUzLnWQTv7ALKzlyfpTHT65i6Vi9+yxYUpZm2zL45thsn9Vbwq5n
QGoz2Stx2R7TxA8u8liJbepG10E35Ecr0F/ggUd0UwNinsYaQa3jkc4VY2wI2knTB4qanx9f1vnp
iZ/NVVHjIGZmNiHOTk9lxepfzQGeqSkbfqbJCOS8c+rbvgvSZ4Updvfx3/ujdmGF46TGBgunEnLJ
OXa7TAhB1nXvbF1v9C4J60kuahGmL2ScmutIVXwbgZ1fY5YLjs2cgRURGGQ5ZkkMIzqRKP76OJyf
9FRn9wqM1xeVlc2An1VfiaxjjagwpYJ1xD1ti0aKz94mW/35JDls6jdVEVsFe+b7jcKzR1Ui4fK3
GHNmvS1sp3aPVVrpFH942xGwNoXhhQ9JstmL1Jq/VLx/AcEcs8Dco+RwRdY1ZMhkAMe2kT2H2jWo
i+IFft1A4gNwxTbME4zceF2+BdgO43Wfg1VcVW6dF5tIlO1TnSMd9wl/2/vOoMKLqmmIVYiSIhzv
wmxBJhESgfpmLp38OdTzwMLXNgRV07xDThSUZDYeCPVpm21B8ky67UE9zMfATfP21oPkT8ht5qqL
5XztbUxRS7XN66CA3zb32feyjKNyBwo+mbc+J4nvCIry9DA2MUxd7dUUjim2mWalIznbF/Hsm8Re
uvV0OSe0xjAd8Lxo2tU/WCDS9oEmTP09rHPNk+wAL+/Y+mR2kQNHQLnbM9bbEByhrlPXgsXnighR
RtzPwzdbTJm5s8c4zljS9H9RdmZNcuLaFv5FRDALXhNyrrnsctkvhEfELBAg4NffL8/T7eobx3Ef
TsQJd7crixTS1t5rfcsxxym8DZhQurT5mdkcsv6Qsa2/r2GGa9Kp4xo2KnpY0EjLFqjdXBeROTmq
qNuLqGN/vccWNeF6M5s6Gttk967L1r7aars9a/cl62IKopUkdniPWe3/ZAOKnoIgRlo3QvhIvYVY
GuaNJdBhu/FO9MX6V98bW+uUdbBhEq8MqgBrcq0fjdXcoj2CikyaKbb9MgUT5n6NCit+0iUog0QS
EA3mt9rigW1Yb59a3Kk4++ugfkIMSSCHVc3zPQ6pcUgKOCdJZ8JW37Llg3KXdQLJOQLzcNlr7Izu
gX9KMkMgaQzvyPre6lcxkGZMnS/kZcFUeBTOkLevBbblZr8t5M98Akg26SchunY+9j4HE2G20vpV
ldxdzznul36/btoP95C5+89WTorbIe7bFjZt4w5As62xxlQy+3TJoJANVxIs1m5frz6MX9+tJAKJ
TsfElhdhbPongG41YbHFCkaipLt0hyq2slMBHY/8Ebucjg0X/ZFwZuCzR1WWZr5Dtu7wD6tqGujq
kVFyQLUWlYduU/VLyzE7p15brGlAuGv7hFMEemsZTVZNqAh58HBTWbqumUR+35IKD1t0W4oXLHQF
NvYpypY7V3uberU2FZpdzbtpzsWA12rnbma1jgseEijO0UT6h79UN17CKjLQuHNEFOroqaU+bm5V
yyOWyTk1NPSb3xUk12JnG1v6l0bNIcMU/v3+RNLpzaNVWODW3KIHsUGeG3g3/J3VlBgastsjSw97
doPOD9i0rIdDbvUrMdlAKu4cDcPiRJRPz6bOrYVLnom/wSvSYdLgAk9lIYY7vkhAcDyx5YwRB3xb
FhXxK3ZQRzyxocwr7EVYY2BzbqMYwxT0U23cgdMr0jrN80lUyexwbt4rhxiJnZ9Tyh4cf8hgVq8k
7KBp9I2PkVermjSp2iFO0l/jV3JMfOfSNmvwOurC/AqGqWN769ARJgCwPH1wTd3IU4OjqCInyPf0
jpSy4avvqjpIIBKTCzRr5bR4aGFa4NfMIbSMduzgEnbLadobLNxvlcG/ZYTtvfnV0PZY8QNiN8jl
yoMrYOTmFnRvomCfry14g2qCBpTgRYbQ5Imm/JF1thn3m9fpN2JVsJci3iACo1qsbUvn3PKjY01m
hNw7dT7iR2PFjMlEnOr4LCS/6AGxCxXj4hJIsi/FArA1ruqfJZkvzX6MwVcidQg2/9ke1XgxOGrQ
RfmbY5i2DTq8l34pMWlVqHjcqWCfuKXGdqSWOMO474OwPmHWE4R91ROvOp1sE6f5PNpQdupofLb7
afy86QHLn56rsbyP+1KjsaVf4H6OPe3/4ekG7bXhggXojSLpzVox1yZonbY7Y7T+7XmDpt28zVG9
98Q42mfL2gAXbgSqhi/IYa0sxSNk3OOy8OofFyrieV/WSw75V2EYBLjeemeg3cvZKst6OldT3xFH
FNugOcOxWe8X6LMTixK0MqZSx8y7HNttBd9npEiLbA1BnGDNbR/QS8MfOktMBPSQRrFrhmghSC7o
grSqrB6E6mjDHcamG9mp30YsYKlz/+JhKGgvFtVpEsQNiVVju6nxuCKGNXhLbPdThUC5eCWqmKN8
qk08XHBXbSNC2WqkYhunT4qEqivj5/x5rXhHidArnadKNuH7PIpuOVa2Deh+7fTyKjyNK0g3WMYf
wVYYELebcMtdpX22WAliD2Z+T7g98zzY0inGR0ntd+PrJFtvo8wonTG7wD9vDGd04X6R00TCmEfQ
indlHWi0ukE9vphZZFsSCmGiHSq8emDTX6C5OounIIc449IdFkfFv2UZ8Vwit6dFSX9YaeyAJOAk
pXT4W+CgqvMyB8t1m2czpdFt99oNW84pOFIRQFFeCSDAmV7QfIsnet+rQVKXVqZf80MJOQR8NX+E
EXb2gYHEQ+lcBrftMUoYWb+tyqsBL9D3Xs9DJGqIuG5jGswiWOyKsabWiWq/Dc5ZuKH+sG5U6hgQ
yrgDNWg/VIgLAfI2HmlRUOHG6yo6rmpzCWoj3eoNLMQAE+MK+WJj9Anaarkjp4/Z7FaDmlbEUdEg
W2gwX8hE5yBsmYRQFRQ0vDy9hS/IjsY5CQMwRZ+aWhr7oWFsJq9TPoU/0K7FipG3O8qdJOONELo+
HxqUzv34XY4+BuNg8vhp3PI3YO6NUPt5jknHi7pNQ3HajB4Tz9tq4ElLv75A193GPRG/y69pEfZ3
4dTPOW8Ln6sHLpCwu9Bgmrx6PhIMU007u7O952zd8EPcutxI+phAOfdWaQN4x3Vi3butRb9cxJjt
+Rmx3ZzIiWvmw+J3sKAKbPZp089koWVrFF1GATbhVLY1z8Z2mvxzQfd1R3+zmk7G1zK/JxAEyYFL
V6tJHNUR9l6OqFrO9GSWc0d81fiyLa2ydmLr/d8Ck4xzoOaz7OfNGkSX8L6HGRYMOT4TLTyuezL4
WKmUFFRH7SYph7XOyhvscss7GLtjfOFcJUENmWrTosh3nPnU4qubD+waod4PpKCsiYgx3ycCrHx0
Aj0doX+fPP+5xyY17Pj8RHUGpp+Sno0cx7MxNzSV8lWaBVjyzkSMw2/Dg2cxEIwIHJyGaBu/0/i0
77tQW8jUGVpizIyI+njKm3DKjqjaJWNNxwPMqwMHr4inCgA61D/xoYCOBgewLkYaEFrL4JgpP2z2
FmPR8swvGGYv3VS6ZwRo2Xbfm9XIR+jswYCsz7HsY7W6zh+aTp65LKq2LXhW0Drn2m/cvRgXBpSN
JngNQ+koTi1YvIZ3tPC+V9w6yGq30BCk41Jvw4OxCBWBAOXn/Ql73gB6uXdEl/KydyDvoQk0+ZR4
awN1Roay/p5jcfpcx1FLbkE4hfYOI1jvPsXkFWV8L7nOd6G1iK+EUeXRk1JtORxwe7EPQfeQ86no
QWi/24zK8lNgWvk4To3bX9nB6cNAv14eTNTE1cUzvkLdxogQMPGCvf1QQcYNdnG+Teau9HlR7yDT
a2ph5Rf1uWhA5+xdJg1PsidaBV7OEAEOJuCTuTYRVeZOxoSnXftCmhI5NPqmY6cnKD+uLqyUuFX2
1MLzmheWPIqWAkksmitsblzCit7vDk6H3dJxuWimc7CGYu8LRU6Vk3GJ4AwmDyo39pzRffGi76O8
cbuy1YailoG+pWhs1DlrnT5P65IW+sm2q+Cl93q3O0kfwdieC0tGTA1sI3Irejvfbsnb3i0+B5Yg
dsSwMsnalNsPu6hwVphC5hf0pmR7L6rkEVo9R7ZppmgEHuLNPXSl1rKg7XbRHrsWaQ/VmPe/c/+G
IVhqy3gPwKE86ERb88NbDLfSxagIodTYQf9urab/vQzUb+euuHHEAoCAXPT7WziQ6bpC7S0ryxti
YvC77Uirg+wTCRHsfN1rP5mrjJyyph236VJtN11s0PjDp9vbYJK+wSGTlCZXb8wr+1eHFV2kwabK
GgfgYjz25mixoexwFdvZUVFqmLcgSgDdeeNx7JaCGG2JMtA4Tv7HVENRXfuprwhI9zzvMtYCdrjt
K1VcrDI22MKxF5FGEqEAwVc5uynUuxbF2mhNT7nBqnrAfdKS/KOr4qgK3y6v7L3js+EqEe7J8g1+
9a1xrDy1iVZ/JXC6uRZj3p7oc7cJ9YnTMYD0bPE9hkn8UCxU3rumHpZD3pUm+hSPaP3SaFPMK7TN
VWFPR193f8Jl1S04RAeQZmEp+BlT5G+f5nxS85mJUnbXqHAIk9J1Bp/gHc/VB8fpuc8OeVFH+7Cc
xAwXaRPlochZD4TttfL7RNYESHpnGOJ0cflvvMrll25EBI8ni1z/VzFZBXGCzUycEvCNV/p28mXo
O/snq6KqAIUAR97h8VHbmVJ+lA+5IoEdAPpc/9KO1Cd/FbUHkcWiPhBkmqypL4xenjNqCzt13W5E
JI2LvEsCp3fcI5YHOHgVBZy4kxjOojsCl/g43aqJUSgAwcTpIJiJJKFryG4nl0DoR6+BG5RwHJQz
lcfqBOlC2+7FR9O1YN4GtkyIXJ+BiCNSKmueqIKqu9aPrOlOCgg3MXWce48pWExUz2Btnizjji5s
LAtkgVu45qW3CxoGnp/r9dhxtIjPTHkAQxMFWGHMyK143Hv50nuPqlqD41JOUEJseKvFiTcm/uqh
A90TORdzCFC0bOfYrYCudqSHEpAE/TT/LPHI7m7QV0WJ2YiLhNO5Alftcj8hW9DOsN67Tnfx5VAI
+IZbzPbEIO8UCRystIXpAoHvnv0H3W0dhPMCZVLSld5mDr6O5dVepf3djCKykolK54LyyDbQUTsA
7DQdijuclCD5HcJ3130fuXX4EpP4twdyZlCrKJddPxBKj9fABo5x3JQXwqX0BmvvS8dcM8BYYHa7
yYFo2ta3ri8qylDgfZmNSLbcJwwZuV8xcBxWEVy2mtYz2LFy7auzWqu4xugW27TJ4xboa1dk2fOA
Yy063BITz4MRw5iWWTZ/kxv9hUPPwH8F7QG09lF2YIE+xf1kxQ9eLQCm0qoW9NrRX3NKRubrELcc
VtRYVA1AZEXayinnXpPXMyGNSmQEyloUzOehbDP3LFYf9Lm1YrHd9Y6W/WnZblumhX+tpfrgvnyO
qglH8o4YJPuNDJ9l3Y+Gymc/k2q7HRRwO7PTqsq+lyVxt4el4TrFyAHhfWpFWQlwEtDqidGzC1pg
A2CFe4Wu2dUKCs9+5CGLHxLgcZaEWVauCYiGpXx0llvmT7Ntzs8GQhHiPXvdCF1SWSHxDwPHOpV1
ERwFPLLyvC3mdkfUY30p/bZydg5zE02IrrO8F4asnGTB48cxWOcoB2LJYk3IaosTAyZNphOQFBLU
hD982UJZrLchY0Cgqu7ZGrqAdKfjhLBWHgY0chxNwTKND+OEBTxBVwPlw+2sgqSS2QBbimTUn8XA
bfixre3qbemq8rs3V2Qzu30pyc0gy3tO8CKH/XnWBcGeUhv5zmgKuIwXzvz4OFo/bW2dM1fg0r1c
uOhMDPDAQuzbpQPlT6NKXopYzVZaTNLDOdiD59/BOyYDGLBjeY9TJ7vCUBLqzm4G7u1ZPyv/EnBu
fAX0TvAHZnD/R0zDL983Zdaqe9+jKXJwVZGv0Be44QPMqogBWelOLlfYsf72rKoYVbrA+OsmmoY8
pDNRDlcWJnlCjhXO4qunh+bdWSUDyZZX1CfQg7C9JBvXyZydvOvuK2k10duAWxqhRyiHS91WCgAn
lSwo5lnTCgzDfAYwiEYUWOGssL4suqt/zyIUWKP8qPzDvb5rj0pVW/YQLCsj2LYz3o+5XWyYC4ET
PRC6S9uXj+ZGR+CLfJ4iJ4kUKGNgPaMA9IcjnaOC6Jsoo2hbamPfO5sdrSSW59ThnrC8ZwAowqE6
zuPfaOFAO+SmKe3TjVhJ4ABxZk9SBfAPFxrGNRdDM1HvbhMpbfDzrkOzubS7hJScZ2ucjQdgiT1Y
KH4jAFDdDUma9QzVd0y+NTknhWh+I7TZzlE9OT/oDSJjqbMICxpOZNCJG5y6EnDHO1DsyuXWBFXz
CYyC+7UcllCmIXpGlS6Ttir4Ug2xW2hhnY1ay9L6Im3tF6kK9R9a3UY8E8ZKHlEQGWt48Ticwv2A
PKQ9DJuIFvbIzKtTehKxf7GnDRwBpW4EDtCKGnnvtQTCpqYeciu1Cm44O75rcw4yzi9gDZFCXz5u
VG8Ll/VXvdLPuERjvzQXJXv7HkZw8WogO1EGRCt5YV53Q+4Qgncc4PWCOC0iKsw1IBThzlXzkqUk
X3CL5FYjn3IliMNQGqTjjjaGuCeIsugvjKdDWGWe3ZoHFQ9ieLDFGhCsMK0zVxqY0+P3yarAK6yR
GY6dRCleK9v61oRklyG4NPmRCrEd6YgodY82dY3PGbLUkorBWoMDiD9CjXQNJYtXf5z9W8+CQBqa
e1tw7JFbi0coe7hwxq0jYbgRyxp+oYepiKjwIKbBqmn6/sRvXCp4N5Gr9xk+q/nS11aAsTrz7O0y
us5E2ERdhfGZnLASX3NkZ7QgCh1Zd4Weh+oQGGOA/LGjbdcZEPVvTwUzlTZO1Z5Kopnco7V2LjmT
QAdq91H10j5TV0K7HcGkPxqqJudkGlcgYHdianAiKSL9rdcoZx5IsjH1ZQk69e5XpfiBGtiViWxH
SWpC3TufMm/In2dA7iaxB1tzZRiqcr1i8hzbo869IBkGznRyRhTirbXvbuEgTTutd0RodF82O+Rs
MrlXuqkOuojpcrjxG7Kt+VXq0zf7CoYw+iLa5SaRz+hApQ0XQsB5jl73FdXwj65q5A+7m/JvGeDF
9RRZJkODEzbFL1p809k3kyMOQA1IEenintAyGZfTK3YhaBwUfEQ1GL4ZWr7ShZPFNAgQbpbbOvH7
YDi7pSO+9JW9/aqKYRzOGrioQeuB2/7A+6zCY17QIU+defSIx6oqI65dfOt+0hg28h6q4twRMZTJ
6NjOg/2bJqufvYu+7MJvzG7X7I7bo0+uYOlMzqFqgaO9KDRJJOwtYpl/hy7805SwjdhLHeMjXC1Z
id7T1m/Ek1fkKM8pxZz2D2Uo6ntdzcz/GA9X37tYIjcKVtmm9eKLIyR4Upzk5g0eYPrAOfIw+DG9
k3HFd4OBVsKgYgwKZbZqqNN8OfWDFKHpDhsz6W/zgrPiCacQWDlLzJW4UkpOaciZsx/gypFeSJ/N
BDuvz7LwFMi5+aVcHcjU8lU7/iIda0LgYwhM2QFrnu1b3Cj3+pWIH/IpO6uK7yWNq+esrULFjAy9
RxIzBvkC361Y78gpm+ITcdFFyhHFiWDotPk/Ghbsm86cSe1tHPenuAQ2cymmkfG+V9xonXntT26K
y96u/yzBVlYJRJZGHYKgDbdrWcRSbgn9cT9DrDSYU9ExLEsNsvdf3KbLNV0d1/rDacx9SlmTBvSG
WtF+vYUGFA8bJr+SlzhWp6IAhHLXDh6SpaWnYZ+IuuripKkbW0EFG/Un3ULyJ7G1oI9aSEVOWweX
JU7LgqBuUsYW2IAL5AoEj5FHjo8Ffm/eOdlscMWiliZ1sOm9C3l+QLULUBDWjg17SAMAR94RogK6
UxvVpEjLjvE3uEXernczbISZBA3pYp+Zv3WPqEXGYCenYayu06w80LfouYtjTcjYI7axMNsRFOda
CfmUw7TnD/SuxDX8M8LKREbftvinyumtL6Zn44LttVUmZY/OMq5dLpsavWViFeClVS+5ZOYMgiHz
zlZtwPRjHPXCZNJe/lCMzVAe5lWP5ugzEiHWNXNaculg/4a8YNEtfjHMlT5n8wLkuPZXGp06rNC5
mKmYkP76axim9A6tkjERkvi0Yw48pVs40JubnQXe4xAUBTeNoemecTs6zQGk2yy+L06oP/Vsfe8k
IE3FHgdh7zIwGr176ZLMDh502d5W2UfOBT2wrBgpzB6RsINnW3tPCanP0aRkk46QzpxTQMz5T9oM
PCslx9vrBCO7SWu3UObYNHV01JLJXALkr46PIzpmrlNdccss1dnyphvR/cx0YJinMrQU8CxFdjLo
i4ek5ZJH6EIkBmCWJvKvoPw2JrEW/bIdQHBDIScA+hx52ydAvIHCZ6fnIPzNTahfbjEDXcCNozbR
BQMWEpKsK5m3QV/t6EmXOVKYxZnKPVOl6NYWdZ3HWrHkE9SbbJRFKBEZ3C5A9+DaAJIr45C5Vsdq
Pcg6m+Vu4V95bhpnrhPgf5U8m66Wd7YArU4KZjz8XiCJEVY1E/h7oXKraVtgxz9U7MTTgViBqDw1
M/0bOmuMUVO5GdM+SmGjU+r4PcOjQMJKwFrNDJAZQjHcMT6kT9iumfunzG9ZwztxQ9vXg5cV5JKO
yBdIB95OTjExTd9ZHv3rZLDWzE5BOXugLckP73dwrT3uVFAL9v208MSbJcguelF2vtd9aH8r2vmW
4baaZf6bdO2mm/mnogXXMkkSYBQQO0KP+KcOIq9s7mzOFO+7jJ6SpqeSjnMwXWyrmPEPdvkvyDcL
k2oHvDGND+ewdEDbqcO8yxpGxG6Yzb1M2xaeqm4gx2Qe5WfFO0sBn+dfHbsO9r7uSBoh9lB//u9C
lI+Ccw4bTHZ8cAhYSFLCDyKOulnrcGZaAjzd90lecouzFCJmrDN751rXDFFasdA3ZXj3FwmJ+KjH
xBB8U1oGvsN0mP//4WczpNoiv+pAFAeufpwCJGrZ6DsuuODYJliNE2tBHc70uzwSh2mydAjDNTw2
wnjeAXMDCIfCbUJQwqq1A5TuEa19btlI5Awsa7YdiuziykGXP2vTmE+lcM324BQluF/qVVNRxCsE
zIsD94V5Rkj4YSNo0ZG+o+bhIGdSOHcuwx8GLAxpgv2QLY16AGguvwCFvnm0e1KyFmtGHr72o/lc
YM72yKIZf3nImRIauu0XRLDTE4OOAZZRuRBxIGeyC3M9CvIHkJYSDSJtHjVfUlg8U6Js/XdZZmGU
2vDUDHnFbvl9Wza3W3cU21b7TtMZZ/iN5CgSGXTVr4bk4efcWT37aSLBi0k4crr5RebDvB0dH9kV
O3TWfQsWsq8S3RnrG8oV1OV2LuG/QwE3HU3W2qKh7VWZc2jmvv9ahjAt/qa4/5du6Pa1k7rk3gAR
N1vjP98Xn14v3XfyluFAjgf22GhXYUc6uzz+vTfWTmog6vwY4urrHPZEYmeNOLT5dg/Ij3Fz48+P
puAz//cX4V+OkNtqDHxm4DiM/mMP/+fHkvRMXFqHywERinrgMLPfYlmORx84C0TRXh/Jd2C+SE45
PLQp896C0ADVQrSbuK4El+6axvuLXO6jGJcPxavBM3LBg9mgRf75oUZX9ZONSf9g1Sq/DDG4W24K
fXkmAnrbGS6d5wDFzd9cCLc37x9bGgAGTByo03DDwmj8IBUMxUjhRAjeQSua2sWgqTwrf3hAS4+c
BL8zEzRuz69WXxeX3p+/8NcAG43a7ZSHwoaC6sRPQUUY7TZU1Er//av6vz4deA/2WlBifGEfFpCD
GLpiCuoc2GEfgbhqvSuqpr9Xbj3NfxHC/8tlSbXnh8jc8BiwMlB8/PMbkAyZpTflbNrW6P+YdO/n
uG9XvR9nG9L5Sq3WF527L3y13re3RKeoVoLpdLbt/7+/tgBbhN0T1aQtwFT885OM5aiMb5OIlBVm
fKm4utNuKuI4iXoiZP/7z/r3sRC5CCEdG5km5uOPWzPNyQl1hdwOnlBczAXyUNJECS/YdRir2Hgq
+T5F3PgnioG//Ox/aTFR6Me3J44wEue++PD16iXKmDqx5qfCv2HCGQBE7txABtS13oPHtORfFpTr
flzveOnpaLtYrnA92B9fM2eSUPaUA4d3Kmu+QQBHRKjOdrcfvYaa3ium+UzkoT0j/qt6OOat0x1p
YHHF50pkn9vIpyJp7an7j6R7DJ5sq6p0AkOdNmVFOcCqYRLg7TNqxTSra658hT8O+oKMrLb+5ib5
+AwhmTrMJIikQfPNovmgZx2rhVXUSy7wSJ1/cN/ZWhB/2KfZ/ttrnwfmax/1qCyblT2tEbJFMRbT
zSBwVlESwjifPLIZdZ/b99Nked8WkZd/wUv+Xx/yVnjgV+R/aL0/LGj04U3DmPs4dZ1wDmtdTOtn
u7MEuWXj4ugL5rdp/P7fV/a/XmgeDUvUJUkQEk6Er/2fPxX5kj34EH+OiuyxM50fRWXmBy/UaNl+
Y2B+74F+Pg0rw5OdaW8XRgPk88Qw+m92v/+Yk//3PhvaHiAr9pebbfQGoP3nZ8ktt+hsxk/HzLGR
13WoA68A6N37ALSzuFOh2xTXjTtf9cAbkTlHHHilAG+PTDKtBFOMXYwrnoiGwo7nOwSvDDHQkA3O
dVYgW5MVyj26ukGzjVuVDh6Yr9TbIfQi3Z+Ny3a2I3DNlidXK0h/BQIOIqQ1bWO1uMVw3yByEJfK
Z5+7lETMZnfBRoMt1Yb+zm7zDXyEgs6cy5zBAwTMBfSWaGO4Y90hvtfvASiZ9WtOXn352A0tDd1F
r9tVEf0SXj1/8L0Hd0TIRFSDHd7lLLU68SeJH68DEI6KY5rDzwKPd5aauAnME9I2uSS0L3FGDBhh
j39ZHh+3gpDj1r4ZNrD0UxJ/3GVXyJT0Gxcb5DwzLBgDsSp29D2xmeW2gGjl9Xj/kj6woxnjk/Qs
BIF1ZJI4K6b6ai+RQfPT28P8l1Lg46nHPux6AgzTDQWBfP6DQQybpw18LV+PG+kJ6TjmCmNqxdua
35yqf9lAOEg/bInAN/CiABjhakP9IT6cex2sw0aHY35EuSb6mwDM6R6zrq/+NJ6l1r2HKQIpV4k6
7HkiGvItnqIiukw0CPPHdcaQcqymPLC/5dHEfXsJEBs903+TD3GDrC7J4xzqd4UmyfnaWW29fOpl
0df7njJ52SulB3sfEBdFtrGxKff1CgvpPuvot2Nk+c8D74CAPWx2ls/JxNMv92IxMJGzylhuzn8W
VM7bBKd2PWnt19tn4SD/3pneJ7LYB2jinOIqbo++haUtvY1H32Mni34DFaeLkjsCkF1OV47Crh1X
aw+nrfnmNrlztJ0wCy+1s6LCxaSVkcpX4VvCaA/RhNrf049IuIeA8Tm11ZGJGLRKLdeJQHduBaR6
etacfdYM7Y8hffc6Cdam+7l49twe0CANRJlI1X+KBxdDSt9b0x/VNWKnttjUPzk16Pg04L6bd8Y0
bp+MsnDILCjKLKEc8oYvqgryc871qTn7UzC/eJ0KOdayrLsl02fLL4+dlS2+wyJPivs0fYq8NjZn
w/TQS5lS6/fbYRXvehSmMglKQ2hp58sIBHVUe3+c2iXgpyvG9XeLivLVq6tB/KqqCDm6JfsQ5P1E
hkaJs5tYkF2hnZIhBIvljtTquiLQzCzhTkR4S/fIbeoeAVY2HXzRtMxXh4W+IsMfbjFIfybCjqPC
hp5WNWRMrh4pV3yKwPY4Rnni+FeiMj+GXFi3xHam9mu00AfeiWZ26WeFKvvGAbl1t7JNWuWxW8gH
he5Lqni+lKv7hnkWx7G7jeQ9OUNxFrO1RXt0fRE+asZ17GdTqaJTDe2oSQMZ6d9LOTN3bJyce2QP
zcHaIYBj7oBwbTTXngNIkvsAdWtncf/tTvQlRHuVk8qJXQrW/kKPXWDIKoRcdp0nix9j2ZYKq7GB
Aec4RdMk1eB0TC9I2N4S9my+BtkGPlJi4t/clPFl/uQWiN/p6xA7mFqeKfXeaoJVJV6om1couPRx
nXYprtFc+dgH+jD4vZUEVzLwsIkrMl22PhKpypC3Y1uNHumRI4TJN+tp6cTwndt/GN86UysroNE/
/GoL3ANlFHcdgeM8Ub6/EDrtN0owIJYzyKOZiHe3bSifjMzcfF8OXnEJncqp9u04I7ezmvZTHJbr
uUVG8AtNSX8Oq6hgLOxWkLCVBy/l3Hp8gwBMajSX+GQilVrcY7ek9Ls12jEp9O4KN4g5pecWIfAY
aIVSB38sxTdshctMYOQb7diJQLtRLS+2UwuYlo1y7pB0WsTVj6Jv72hcwosUmxDZi3E3GV/LWZNx
hrKFRRoNm/sVbDUdNV1gINzRUONxt8gW8ZQ5ub2kA2Xssg+rZWF4BaluYOadVU9WXcv1tC60thCy
le6IyItOBxYefArk/mUjTyPYCoRGcc4uFN/kPCLz9V2ritXsoV6S9UJqYPuMar9/92mSiV23BcFL
MS/hkHhR3l23m3t+Z1MieKmo0I7s+qUyBMkQdHmJotlPW6wA7w01aZusBE5uaavKfDnPZVS/09Oy
l4Tui58TBde0TYJBitCEISblbnVpCRjlwpZx2uJrXWF4OcVNX3zFxIiFJotzQ45Wvam3vEQXCLRN
LOx8TBNbVkXN2uavjz6bgswNBkJZ+YWcHWx6yLyXer+h/DlsYOqJP28qUndpZdsZGXhlsaG2dMv1
efSbId5ndeg/tSpnxNH6snvRWRi46WC3N3nIhlY6uc1yRpDdsVPQv3f9n6qibt/PzSbU2fHH7d2E
kjKEJDRC96B5hV9qBPnITZAslSktfFyJ7kgkopwNA/xuVWuewBh2D2tGKzRxljjYW/xBlwglEORK
O+h/hjKgRlrI+PBSRPPi2VQL208rx+xb0zCrTyYQRWw/ANMfkbsFeEzWcvu8QfZqdos/uK/UbVCq
wxkawBlS2E3PHuNXSrZg6NJFMkWkfeVa7m6xfaslnMcW9ZVZ0/JWLkxL2ceXRb4QFFX9GsxGnJzd
9fIUthA42bCsiXDGJXOCLw5zFTjzA5SgC/wFC19lmHMcMV374lQtLv0ZPV+3Z9QZpvbKqIeAg0V9
GZR053SIWlTpbFNMm32YhPA91tjfnvrWzg9WjHAp2Ta7KE7rSKm0Q8jt2AdLeQ2XU6YA7rGesfkZ
b4nCg/RHGRKf+j+knVmS20iarbdSVu8owzyYdfUDCE5BxjwolC+wUEjCDDjgcDiAhfUG7sbux6y2
rlSoLNV171sqNSBIgo5/OOc7FqnMubS7bzjeJIIYkukttK9oIpDb1H6IJDHYYmG6Wgb4C7grFc6w
1S7mywy7699DlrAmI1/b0Rt/mQm1nHwndZ+EDJ0ZvbWarLvZXkP/OfW59TZ4f3mogXJithVNKVR5
DwFGUpZp9mCXmHlwgE/zfqB6kBzkWLUuaXkl78jI6DMQBEne1ez9biKJACjhrVW/OUtlpHVcZcYU
7ApOCf6OtiIYeJlRb4dgxhtqzrYpeZr2BPFMhPkUp7xxrWdLL1FzZGyP/4tx/fheodNq8V70qXkf
mkRVBQqwT4IYKScmgGdnG5Nh/Wn0CmJO8xYx284KctweSwgIC31rdXF4RA3LszrLHipO5Xe032XB
m+i4/l5LPBzId9titxSzeglyM333rDWaDykf6TavGvFW0Siuu75oum9BFiLyG/hmNhtBII+BZaFr
SGvBW9xyOFXMwrQuAhO1B88ufBjeuG4mjJ0AwnU/nwJaHrbB1jrpg0FEULkZaX7phgF63dg1uJ5n
cL0pu1tj7oPdqDr/cazKhrBdt+Qcq31H8veJt3wO1kUTOlRG63nqKvicwIDaI2m8LrGS4Fv3w9hm
qFo7zz+LFJbkxgwxPOzS1cUzORchVr9wtpE+G+VYguYV47LeY+YTQAfl4JIyW8wu+btVs7Bn96OS
SBJAil/nIevDeCmE7e7LuQoG7nPJUH81A7SdY8h9EGXi0WpKO0OOpuTzJJZ6pWL03E1jXyZEIO/z
YpMtgnV4U44zujNGZy1xav3c77hT+AZlDi0fuQbLdGad078BuMJ5YM3m5N0aLJX1JiwW62ZFUMfR
s1piTtrWKvJzO7ZqiInzTH/zSEb+1nOcePGkS687tctk32GGY8GD+XmsfNJ1nHZOStHP5VVYgPpM
qobD+gwXQ4gL4rQUW54Hhbu1teWmN3zp1xDd3DRvo5FD69pgB39tiaX1TkpQzN+7XUa8kZUD87wK
Wz6k5NJKIyPJw6nZOCbKsp1dDh5hPOa6JFFluuhwyi58NbI5NzmckEDELWCY8JBnVY4DeClWg3ID
GBD5Cqh72zhgXRPd5Cl9RGLZ1hpuZl31623l+XNHmlqqwi1V9bgeKNBTokLzTuH7B/1gJaWNumGL
XpJo3mmuKRQzE7PKKwnCyD/qqestHluG4STSdsdrkNJGc0XYR/G2mspmDKz64j31+aw3uGvUeO4s
ZLKnvnFq/xbkkT99l146TdsKGf90bMvVvTfKwvX2VFSSUx+F26ziBe1Hs6W0iT5budse5rwww5h/
xcXjJIHe3BUyD1lBTHZrbkkU5U+XhoG7zfXKMTsXbhaVD7WvSVP1Ob2mow7rLH8KMGNe7JDCybZF
VZrNbbGiJ7luoMXWO9whmX61pkzQjsslzFs00KB/gjpPpz1LvC57qMFjYw/oJ8dSLH18uex8AmpL
JIZzHbKaza1L5rWMSBD2SaXWCPkNfQefdWCkVZfdfTZKZOxkY/d642h2VwQ/My/95OZud4/6Ea/7
miMNoLwsmldzyYroV6EZP8+QqPTRsVhh4DsRFI0fJyhtVnjIAzK1R6rW3QCB+E1g4NMxO2MzEcX8
KzjvZXD2x4kN5BD2BHBEQoAdELc+TMYjmu9aL4val0s1vUhCBzY8CcoHnY9qx7YiVZuo1a9wZtQ1
9e6vfOP/6vIMAICLMTpiUvnh5arQZ8JM2h0R0hr5kuoMEBfSdYdn7ebyJbJk9r0eO5RTXSHPhmN8
//PxyMfrXzY2zEcQc/NGMJ+9TE/+gFBhfLoMA2apPeOaLoxxcDGFoR47In8at1A8+u0adtNFjYem
ntqyT/78B/g4lrhMQdjPUOxYTKVJsvjxBxBUEyaQ9wVcGGpyJNfZlVEI81PESz+Hvpo+ezyLfzF5
/wmdcLkqoyBwYT7rSsr8H6+aYc2zCccDNW9UL2xsiqtJEyZio1UtErPE5JCVYXgqLeAaNbLvB9AS
zS/mPz+99VDwvN8xBZdAEaKgfvwZwlBjFuaT2eeUoR25jUDdTqZWk94AQOzXUw85qn3Ie3f42kSZ
eQtSZZS7P3/7fx8c//H+p6gCagK6gD2sz5DswzsBl6XtLAuZeLl4i0sfdUl6NQeh16+D1+vpAdmK
HWwGxinexSM3frepxItdDaxpvB5LadXXtatt465qo05+16OoMQEXfpCdMjeo1gMlwDLFUzRCgJnE
WpObLoKZwztHj+TmPgeuMSxqW/XIYjbGaNXmaZ1DBLVzn3d6J1zTTw8lMKvmGfuF272iEw/tm7BU
GC+8PFXZgRmwAHzhg6c61IHS7qYiiFDtVBe5NRZyHIfklbmtqTEMe90nFu+LtVXKbr5iHSURVQ/I
BzcCcNgT43eLdgdqSn2qCE/2fjEl/2kxSVgLLn0GcQ5sHC/4PcHqD985ExHtElQaZxlY52RGGbNL
O3Icvd4uXkqEIGePwOArRWJU3FFd30KTJ5tQXHbnaik2nSm6w5/fBtZP9wGLMBZwIeRL8h4ZDnw4
CMZVtJkBh24XyRDOk8ZpZlyNbWkZL+PSwAUI0wlnJDrKfpM50dpuVUBldDMwL+M70sIKfZlJqBiO
yNoWc496x+pjd2Lo8RVvtXwJsc1nhyVlYLTVrUECNTEPqD3n2XsVygt9ateg/2TIoSYNsUQBXAPK
7XdZY67pwbWxFsSqty+55XaLOANOBoqXJl2oDYmqb7d1kQp0g6qaghN2Dd1eMf3w3HvtlLPY1S50
2cdw9LP+SNlJmHc0dLlLdJ2jjXg0yvBcwT90Ezap3ie7X4caoW8/DwzLVdp+FlZAPMYyuopOF4DH
sOvIZsPthRWOFpm8H+rMcfTQXFj2WN4tFKrBFe0PC2/A02u5XeZyULe+PbRMENt+eHBLYfJARZ6z
HH1AQP6LsuBmZUbpIJ5Cn+E/Z3xQL3rqnDdpeEqc5Mz4ZUswpZsjgbXTfNeurFdQSEt0ubndreuu
Rl5W3Ohx0DTIcg2f3MldvE0lsvVB8sUiVh6IiJ+U1Ab5rkkNpmqB1+iCfk5FeIhLfAqIGViGsSeM
phtvKqMuAdPAxBw+5LDlU1jTBI/hUu2kF6o3UWfEgY8gV65mK0MUq/JS7tRM4O+GKo6XkKvcR8Gk
4XUiEHBlHKWNZWwlWPnidipB3Fx1ZsNtTmCuP22CTHT6Hd4p6v2YGwA2M7TV8ZINPiP9PmdDdOlf
LWlwrcyv9+hXw+VOVNIUcWEE8pWWjEIY6QtKOFnZ+Xybyaj3HyzV1VeImSyU46FPyC/BzWqP6Kmz
dqlVZfm+NWbLO+EE5EUXQOIKklmb9BWrOwz0qArdASQDNKpmsNJvbj7ih6oXjWBMQ228kvUcyKvF
GJAyGX6rX5pKqiBmEmyqXzzFPpZKAA6pe71L+M0lPMX5oCWAeC7MvFgz6FrA8bI5Gu7XgZQXypn1
2HKj/Zt73Mv1qBMuUC8+Dyv48MCiGFVqsrme0xjOI/zi9wWfS75BcfIl9wb95c/PpJ+WuFwPVHYY
ERyBbgEG648PyMCIRA0kBjdc4GGcCYb5Ns+i3YAP8nPZQJYBajURLxlNXRwV2rXiMbLnPbv28LPt
Z29VYLY0yL6b6DUAMQs7ugw3baqLNIlQym2oh7pzJab2nGOLxm9auJ/+/DV8XLtfXgKvwCZIMeC/
zQ+nKv1ZmqsK6l42g33BbWDtAnxRiR+szFwzGyCayRjwrLAl7P/80h/S59h7ExCCqB78Gg92WGwf
trFdp9BFqtTftQWWG+SLFYBcqVscZKnpqeimtSf8RMiNkbpKP0PrYehyfZ3H3lOJPUIB31A0QnaS
9NgY9RxlH2gy8TaA31rf/drnXvNXBhM4PWliNvh7onwXegoxc0Y897UogghsDvOnX6W0/nTvswTg
vUU1whFkOR/LFqOd0qztJoE7eSkTn3nP96yE52pZGE1RohvlL+pU57KO+2OhdEl/uUDsUaFRMVIz
/3g3ZrAGwQ9l/V4vJlPvNCNuhrBzKHU4L3kQuIMuTgHjiGZvZ4NvxyWFlZPgAHLU1hyLaiE81sRg
Ap0jYq/jD81LK2t3RIFQYBqgH8OHHOQOJqOVZfWL0aj5ObP7IjsiJWJYX3T5pqYrNkk48xp6Vrcc
jxUajndBd7jVl+0xp698+f1G+rfSyG7Ft/ZxHL59G6/fxH9c/up7JwiRIiz6P//jh19dF+9Dhyl0
/PinfvhL8j9//+3sW5e8jW8//IK1AWume/VtWB6+SVX/4wL//Sf/t7/5l2+//ytPi/j297++d6od
L/9aVnQteWK//9bx69//ikjhD9+py0/y379589bw916+Dd8KeLXjN/mX0//5L/6LX7/nP/0L/wgo
s/7G8iQkZ5H5Lq1MdOkp9Dc5/v2vRvg3Og0OE6JprQiNQkST2XbDmP/9r775t9Bn/Bl6Dt2uhyDp
fxLK3IjfoicEaswmGFXnvxNQZv+ozaTXoc1CP8Jd7BCKwA3z4+27NmkHm4811K58bK5FfLM5nO5P
yfcoOfwK8P2PfIV/flcuF7tk7nhEqxG+fnlxHy6GGWjFOZFvIoTcPQbFjv5hx8MfKg90BeBvS1VH
p8HIJMgs+s8Xi10EOFfhHmszDS4C/iz8nlad9X0myIaW0M+OSw0FaG6C4inMtACaCBjkkdSreY9J
VyDQCf2Tv9jua6t7HESRYEPjjYLkzM5bUAzPY/Gbb5WoUbQw/E8oE9s0wclkgwiY4XBS3FYDdOYi
nBzWuIb7qNlwRrcUlx1PB/LMGfUxpGdQ6Uw0qxEgBXSVVRm+2io02qQb7WnYqposgx0r4uib6FJf
H8bMy2Bnp4brbKPFtJhxViZS8kWGtr0ZLM7kbYt2nFq3R+Z8NAJ3Ch/waskiTgtrno8XxWSwKSbZ
VFdmQIr8wioeN0QDo7sF9BM9Q+YmwAP/T3YY8eJwiWhuPufdWt/qngMtXnSIFLQN8ZSuIODTRISI
VYBjLIyYPMygG71mLMnqhgJmzzQr3YI2yzHZU9qcy67HdWehtag3czr5bA0nYAybCO3/13E1PWIY
hY/xWEwsGu9ynVrjcSkZGuIlDgB8FcZSP2I09W9tW8zFdm676tpmxnfp4GqEiXaPST/2C7f9PDle
IdBGCo3eBZvpTsrF+WKNjR/ek3++wCdGTFtuPMmIwl1N2wbYZuo2Hqtc3Aar26onwlw64DuRgKcU
EfYoj5CIzC+sk5c9fi32bJgzaDfboQz0aWBD/zl3M6AM7BD03uSpkh0cQnqfVzbIPci4bryftHAG
RjR+gVU+GKw4sI32XQtPf4Xd079Sl5jXBC4Vh97LghNuNhyCKpsC7FQRdqY4N32M17UwnqpINg9Q
TXqV6AU3tdPk/clVWcluvQ7sR1HTYKS9jfB5xCRweW5nsD6tob8byAD34xRT5yEsJxzNEt0zC7t1
St+8ppjfu96QIRgQuV50WGYaU7I3U1LOkd9vSVbvc9gGVroBnty+NThvDn5pOC+wuCKP/VbKGicl
7HgjysAnhahrVjA0OnjLcs9mc22l3T3huWI/IFbrGRgTCdxHpAPHJo4sUiIKammoPWARtuQv6Qzi
S1q+hQbRBXtCRbAw6llfM5dx7lhytnoH5o8SYrCK9pqag4B7Zu2KNZGZCe/oAwS6NuZqgezO1/aL
v1CkxzBgrF/lu150Yv88tC5ZVpyy0OOZiLB9pTv/8dBqrGo03dFnwj4w3zQPoIR/0WX/yys45ENS
ReMriC6//4fGX8qqH1TFFXq2y2twMLPy//MKHw7eSCjtAGOw4uZiRDIPwSj/X65woS7ztbrQ1T/M
66w1k9wuqN0VEgFicPty+MUVfq+k/vlBoOTzmMZS79NueKQn/1Rp0dX0TplyH4ydO1+jsjAfV9mE
n4rMNayTiQ295ZVlzOuqsAVqd8GqMEO7trzM6xMoa6W/62fVfJp7yw02kj3B+jpYE/igfm4Ha596
hTmfTQNbaWLVlbB/ITL+sTrlFXD3kBwSeAx2MZEEH4bKfVehzegxJ0erdTYJ1AEXQ/G37RhM/aEi
ufvHu/IXWHx3HdZW+fe/Xj7QH94rrsQuneGXyxKO//jxljJogXEaGLD6FvFEBGZ5moIVZ3Sz/qL+
/dcXIsgaHQHBPR+VjWvdsl9ukeG4CjhvgWRBdy9FpF///PX8/M6hUkPRyTiKz/6nLyGrDtJAQK3E
pl+zMDWBvrfhZwZ49CbVL651uVV/fO8Ch74ZvTm9LPXXhy98AQLNBavhYAGYWffssH+y+lw3tjzl
we7PX9cHlerllmDKi96fZoVOEEHZjx9UBbnSZe3kxnPjbGr/BbUTz4gInUIfvgXTw5Bdhc3ZYX/z
iwtH7o/Hzu+XDi+DRt+9NILex7sRTNGQCQyQ5E546imwptIHgBHVwaYLVXbbagLnN5CDgq/2xQcG
2299cBg6MdCZe4A0Q150Bx70xW3ZsQdmtCou4qUuBWjge8p4Fbqp9xP2NjQnPBIZmyvxjHjjYm9k
H/6ULoX1OV1l9Bt2eRJmZNj0IraB4hYJRi9Fw9YoNuaF42sILZkYjE1JS3suxTqSX0t1F/e+nr7U
Qrc4EDNbP/sCbznqHMDptSfDBw/goXxgwe+2m6x31/kKPrPpnDKhzS8jkJ070MRyxXCWwtHS7Dmu
TNx5LnbUqHjAEPCN50OGqMpkuMgyMxJhTECIWBGP29ajRnZrn1QobP8qmrP+sV/10B3ZlA+7RRjy
K0rO8c5r8+7Y2Hl7aALGQu7YMAPNS8AziRSTPewnlA/Xjqsl1FqKE3OTB2FnxiGKMxcvKuYIvGSW
+FJe1AXxqnCFJ+PCFPpWrL1MRAq69LoZluktDVWH7ht+LDApE1yADO+sAZBch+T0TNeOH3iinAJv
o/DIO57Z3doRIMrdBEhRPbISDKCfYYi1wQ/Lbr6WBtDvU+bLycg2VipniD5yrNjE2TnaQmiNwZKw
8NWPTDaZnsgirLCCR1cl590BoXC6Y+/p3FMYRo9ws3pnbxFXAu6SrHaF8rek23kxfCs9G0PUj5uG
yf1ZFFWrr/gw7R3S9jnBLDAx+s5whptDNmcxLND2SfOt2Rp9hZunZZPlnlVUMfXBphN4ZzajEEhD
33gR9jrBsFEoMieoQy53tT/kdxQPwaZnOhnu/NLHGDwW3XCtxmndwkZjqDhCnznarPW7BzUuptjN
JLOpU8NbeRtdoCE6vbDnYPbq5ani3nHQYJS9Dx/Eaipqlbr3wuhpBPO1VTa2f0QMPlgMoZcDAefc
y/jaunCXLRfkHBUiCWgj8p8rFix5ufd6BrI28kuCD/G/ZLJ8n0yS+5Ajp8DcFi+q9aNveuWb7Iyo
OzlzCrIOhnCVzFFX+zC3cAL4FYMEAkVbYBUIiwEa4EEmhmEdSzEmrpJRmkw81ffM5y/uU9JOHAId
hsA4wu7xFZhha/jECGdwd4UtNYZuZ9wBzYoeMScxoVgImo190x7f7NrNd66hUIMseribya2ifHbF
dxs3/IHdtb0rSiM8lMOg3sLe1FtyYAH5zeyhp8Ry62hICixvmiBhpPnss41nsHk2TkEC2AJ4Rir/
irE8fAC2UxgbQ7frJyaqmEfJrl7f8HHZIJtS5nuBnrwraRNQyVfX8neTTMdX38nDN+C9YFSDWTnI
QMbxblIlPwdoGyRpQ99cFf5gGW8YdB3m8QDWtgqKUpW0aNPrRNhzZmx97Dl6k3PITXvg7/Lsrsun
rhX5G7DN9myhEXgvCz8N97ppom5LK9wz5mlyU+9nwwZRNkDFeV6KIXPiRhrD3mPePiQmh3iBuMds
2Jf1YVIJR0cPEzMDf28y9fROpmpnG6ctStutBZhvSSpvGNezBzHPRqKaLRd3OInIB9CeyBdZQkC1
QtTRXw8WONIXUD86bZPerN2+SMZCuImJPxcYM0f0Li1zxILFbM9P/NxtgqNDv5nlPInPI93SRjUu
RwfUavRd48Qe8oRNoXUPuUExFg9NOe3b3tJ7O9VWvw/gvXz1OxcQZFDaA6KLwdAwnox1C3gaH8Rk
wlnLzQBBEPz94nlNG++5VbO3XcpWXEU4k8i0VeQh9OG4vJD57K+gfgvz2ljWWT31AwizTVG07R2b
mnyv0A180cpC0KsiZG07v1rJiTa7PHSeIcQWqI0zcQKAMgSHbmT/fOxTC7pz1S1r5MfFugj9SO9X
rlc1YrduF0DecO+C0ZXN65j2ut+5BWjaex/JJ+5+ZV4pekDrtxoRRZuEhde7d5r68Uw2wXRPB7a6
B6vXNvkGGjFeNtnZjeW2/kMrlO1uVl8sNiPUdErJghkNHnb9MjOj9gc+15vAVQuCwnqZwx0CfCsD
2tWjZB4rVsT7wddIsIYpO3RSRNk1TCyYe7ThA3l0RvcIXxmQZ6sRuZ4yD3l4EppddFdn2o62s700
AshWU4PpCyIwD9aYqQYCzSB7GadGVF4kTUhMSlnj5mB4tFYnw1tr6GbMLx4mdnr9Yaowlh14NgwH
j8FLc4N1Ue4LFmyfGlKUGkAEy0wUOciNw6qt5hPLxPV15QAIdhnKrZ00AKsknLYTSHlEOBv3IqqJ
2cxY+8wc1N24FlMASQ7k5saFb4gLnW1Xj4Azch7Qfba8s7Pek62bv2VjMZgwP9PikewFk5YgdcDM
2fh9VNgs8UJVsQ/gehUxQnXKEfJ2sM14uccJFqxYvfJ1hbtfr4FDxiSo53MV+XqUsdWl7YMLhFIQ
djWZj03uGZiusM/lsTSHKLjxgJQ8kInL2aPF6j4D/XzgmLYAnJuT6g89IqHytaoychsbA8R9INv+
phdAlc+E1pmMiQborSfQa+wFWFkzJCAWk596NYeFh6kZgrsTpbFJl3K+msyq3nQrpdVMzHDzmzHX
Nd+7KdTMdCROlW3rFKJGjD+7W6dnEvoFzCKZEHo1fQZVwjy4Xq2qc5MiJTsUoWNUiQXHVlN5ZhGW
CCPqF0Y2lidZjqdvdPJkpVmuLl/0aBU8xgAjhDe+tZbNaZhD8jPCEHMdobmA6MvU5J9Ay+29rtDc
kMBnY7dHA2tXnLVDhZACUbN3hIlZtVeyqlB093rMtw58kezBYm08JUz4qn4TslRNGqPNduzOVyoo
sTyFspXTo+l5ECAKlG5ZDwOd2cyFT3PoTS+/gTpMjqpm75CNdU8imZ/tMr79TYzRlmUs64kDgltn
W4fesCYdEUxE6NWm/I7OP4gxBTFHQ8W8l7VhtDxrqxI6byqb6X5qdF9t04lAn4PygvFCrTI/o8cS
FQcJaBOAFcupkYKYqnBEaACWypyXnfZxp7xq5ifEpMCJl7HsCOcm8WSg6i3c6WwuY2dfR9iwoGaq
qP5S8nClMECBeISzAtGvq7R/mift35UEFt/N8PLCN12Ro/ISma1IbLlGJY80P/icZinGdkes27rT
mmLCMD8bcLhCbBaRvJ+Jka3iBu/PyW6skKEDQOYtCvXG2AA9C+1dmCLHzhf4IUf22I3adZ2Y2yt3
NdIvjV1RDDZweD/TRqkVirhYjEfIuGHAzAl1acx7v7yNZVotX21AtP0Xa+isYqeCxlCJWRdD80hm
DUfI2Ituo9CjU2sxxk06+Bz4LwoRbW2nW6DzTHPOdl86TwqK6GU4aS5XCN3TIykZyGPxZBrhmScG
jLY8yso4AELzvXUh2KIRrclArY5LBTwFrTTKVsfdthFi8WRZB+NYAfnbBR2UtzIq09u5MOsnIXcj
pbxkMgSfcuILYM7O2Nyu3sik2qqiZSVsFpJD4pAlQrtRgXHWdtkDOiH15Cbsy3ZLl+HdKHOhh3Ib
9R30Xf3MVy7cBwBITjIS9s4g/+S7lfHN2nA0L0dtRqm+YrfcX6Qu8BghkLXZu+8KBQBoFcazcioH
6E8XpjYIRatlt0na1s5aC5KGFqv0pheBZZQuLCqx288jGmXPIPGKNmu4ME6qs8TTE27ZCbTEfvad
vU8Hcq6Pxbou2bEmOaLYWLIx9wT79dNG10hNj4avAxsAYZ+157BGQhl73LSkNAUEu6t6FnoLLLVr
z5Va9anLbWc5cizmR5qqFBK+dMxia5V6eedpUAIdJesIPXFu2ldZf+m7Cgl4WQKr2vn1FBzKbNQX
PQvIB5wMuX4IUY8wHPNtFBRl3X/pAySQoC4BEAdVlBBRgZzY7qu0I3u20K/mRFBEDItKQxNCwzly
bGbjHGz1Wpf9uWOKTpBiKsrmaWxDxpMjn2cA8EtUrw5NcbWhFpkeANs695By5G+htEwU1DMQInyU
42nyavdtbljpbTIX/Oo1CBQTB1kxDjnaKPzOPCbdoosdZSwnA5szxBLXnG8q4K0HiQBGX3qTCsET
dp24gELxLtpC3aKjbuWRqWP1xc3cfiRyIxm9NhK7dbHS6trr8xXtG/U5u9jhQrgp0EKgGy4/lSOW
HWD2eVOj0gZgh+ZzzWljeP6McSrZ5xr+MCR+5/c8AiSgQafU2j+WEXX8CNXrsYlUnSBl5ZcRmRZF
NY07BCr1gyAXYWuafYCnDQ8ZhlkyqKIpz34rma49CVR6fLlSWHM95OP7bgA9ObB1/dKuZnVLcr2x
rWdfmjFDg/QzWWsBAzqrP4W4T2/yteOy4JSgU7m5nj5Fvii+112tqcnnaN5Hbr7cwFmkL8dEyi7f
4pmYtH4x3i6da+/RCVvyuXO95SqXeZGs6PxQvBQeAoEavMCm0f67L23jumK2Dvs7M9t7StLuMx4C
VCckpdDJovvGx+OA0+eYyAT48tGj02QpZB9xkHp7f5rluSqq+swdDb6ic0twW6q/h9RuPWm3fkxb
ygSP6QYhW1h1uTdqSyYz4YXfOWhIY4p05MK7yfVxoX5viS1r209yUAJoqlu6NxWmFZE0qOjxpXcw
nMyg2mrgtkfECpbetEIi9i4HepEUO/hnRFnGoQOj3MXGLFUO4N3gkUGG44qlwc0Ru1joRJOe8+AF
uXG0s+kkX318bGS0SkIE4gof31VhizCJ6pTsqynzq3uiRObPxpA1D34PQ9xDzH2qWdac9QCNKHas
wLrpQr85TItTPRC5EGxNFkqbFs3iLRkX0cGvookYd5r3WNLvNYk/+iSBKg8EU2BL/1DOfF6IdZAV
7MhprYKtMI1oTwSzZcQaST+dSN+mz/itoI2D9Ur8IbXY/i3U371dnnJkTIeMJcFxmCNMJbDcxqTV
k7xqFnd+iljl3OeWxYZFe3Pqb4uiEUPceCRxTczhH0Gu+Huc4Nh8Z39qMPsWS3WAwMfEonN7+LdK
+nGnLL2zNJLvOFg6TDf876lKmrxGuj2YS7DB51HSpsuS19viqbk3bDgyDJSGs6umMQkF60NUpcXe
05xrnkU+QMz4lr8ko6Z5qZfSrohHMqslxnmW7RyxRInmjSAFwLenc2tFl6y3cfC+YQPqtjzp29+U
JzcjOLuHVFrOdC1WBXuf4vkZ+VXwiBusUZStgare1zASn5bBcKcdjkezvuPt4Oszi2kJEFB3xPgo
YBagHBvj1lpBubMJZTZIHTCH5t61u2A5FOVoLucWO+VbV+CfjAfmosng0FjscLANkJ+G2t6aS2VG
yGj6S5LPkFa7PideOh/76X1KfbWNXP/Otcqs30hBJxVbhp7OauKrExh4jCa+U3eSZJlvPgDyW7KO
tLMZ7Xx9jdrUfU3loh8YgtFLRiVJHiHfLiikoVRYDHr0okmubJZxKwubrUYo/5hGa4mgsgi2kdWC
mhLspXEpwxNdt9CLFbSJIIc3bRRWcPYmlqib8AJK9Ieldi9SMIfqlzsvphGbp8cUSIZ4Mc4s8soG
f7Awj7JjyQ8ai0ZNns1aFNuoMb6CTk2RTNOPf8PWZJBHiLBt01o633npsJ40sQFsJtEG5QfdDvIt
cBt3bwadm/SqK3AVjhaX1hLQWWyY03CPg8O6nWs+ODwWyGJJ3k3MhvjxuCE948btiqiP+961iZgj
NslDZSOfOqHegnCYruFeLA/uFBWk9Lgrpyxa1uHK2+f35FeX6C/HmqwRl3p8Hwyeel2LNgiuzLGZ
OW1x4l4zk18oDzuaptnO8iM6HGJ00QL7L/SG+kqHrd7aZHxNhwz1xle8XuEYIxRqkklwa8SWhiMM
OaZN1hTDHuMThPUjdfCXuvP5HAaf1nFbjU5eJ3nYARcL8OFb123YtdFhwNem4lzMaoopO/vrXIec
vpRsLpTFdSE4qbFyKykY9d/OF5EefATcaPveHbEEY86aghvHIeAtnEYsSmhVqh7Rgae/2Ar7IqrS
QB3tvJYRxvJyfKtU6SPBnqo3w3Expgbatq5SzIwm4bDzovdFH93ytbyvciYHueOSMVUAIztGg3LB
jkrytdD00CSAxrOda1GN2A6zVMAPBE/8KooJfraULMHrqEk/kSGksNSqUOMU5iN78RnCBmyKsMbj
62ZZDDPTPfoNP//OJEYLSlYZUjY5k425jmR5LeMR3ZBxcBARXSNECr8y0PzW2c19mleFF8s5tG8X
r0DSuLKKr7dZkNaPDtrVfTHYxXfc3Qu5kBKG7DY0CAtqg46Nc7wgmjwvZVUSmGTk8GH7/0vaee7G
jWXt+oYOAebwl2QllbJkyfYfQrYs5px59d9DD850iSoUMTMNj90Ne7y4895rvaHWMuoUej6++YWZ
itBL2+FF9cBboNAOHVxSMmTm2jaRlIM8FWK7aycBzR6zh76xQcizBbipttBjEzQ8I5yrgjHeVFJK
fbKBJOk9D0mNqLYR+lO3pcDsjTYFQe/G9C0DIkQIonMXZ4lyjeairNhW6o/WHtbdNNwGEuQF26+0
oaSiMIa/JZLjHfJ7aYj7QlZqrqf6o7HHGR5VPXAq+hsQBzBSBTcn3bUwF0IyJJtiZLZK87nQUxHd
AWb2NdKdfIdR+GJ8wHJUEJxKI8ni22lQ6NG9bBngtsnZt6T+6TKbR2rZv6VB3csOdgnlW0eabnoH
U5gn9x333gM0YHlAc0FG6bguZPkBsWU9xicyk56F+ba792Eh1HsrVzynabJsowpCeld5ev3USrFG
3rwUpT9TiNL1gIk1SvIa8nxOjSFO6yAKGl3D/sEXRal0MtBQNrmbhDdq13jTLkEi5aH20fjugRLw
jKos/Hs8MbznWtff4pLeBY4BRZSEgmjwp/TBe8/GFoKagKEbHjYWrFQbhxhtAK6Y9upR0TLBDfTa
e4HZLbqpl1XmNbAZ9MzMhiz8YyuzsJ2QSfyCkhlXRn8KBK4Gkp++VO0YIxSL4lmAPovQM4F88qeQ
B/3oJaxIB7A361Bkk8RDMhIWtd94bMwGQj2cuxBP8SV6I1jsbQD9lDiXCdW3JC00KmucWH9UzDbv
kzRClJ69otl1OpKeKJ03vIPNOkiPOenCJ3iDsPGSmRp8HYKHhGfDy9VGtwBR5sCrcTJE8XeE1G34
aoS8ZoENGg5wuAFmMdgXdAeCQ5bGqkDXIEcfA7D8AV1fu8GVrjigmtg/iYoYcbomMOm9P1ZRCA8p
APdtZL2HBvRmrZJcCp1kDgYuoImDNwLSAyhzin9qqUdMtBsiE13lzIuUI55MwWsE6LfaIEzC00yE
JuxTU7a+kRW864LkGXpwnLuKHsCJhftaMIo5CJJmaHloFNExDcZmXyOJD0wFwYjjiAw6Z5mnWv4W
P5uyuioaCByHNoLH56oM9a3alBkiSW0XTWC2Y8ydK3kS/CMSDFQIU3TxrlXPI8HHiIfkz2bELjrL
4FIwVilhNPlRgKtTHyAbMaBNxN6eV8VepGb4WM6Hrt+YzDwMFOLKMVndPyn0SZFTZ3KF9I01qZuw
kgYumNkkP0N8ze46I+MmGJN3pKt4vW0HcqPxLoILJ7lZafI868NqjK4kqTO+I3KDYmCf1uNdhdit
ZGuDgqJoFkhXEPH6EKdZFEbtmHrELygLcGqrakr616KgZmGXVh+Eu6pAjFXE9iDfdAKi0y49aj0U
fTcdES4e4oeM8hwtMwGD30uNZj7Aq2myqyQac8FNM0PArqxAUd/3p9IWU9JGGmRccZNBP+VRJyNx
kIJMGW7SYjJeFXFOhftCo8sbJUv0a+aSh3RbKG4xHWqzq6GRkC7jnkhOU5OKak+t61sOxZN6TqJg
IFantTHt5NQ0MSzw/Uh+LrmKSQ5kICknsYjhCS9AYXAoHPmw+EXdHNHgwI0Xrm4nvKCYUu4jgyPV
TsNk/MXASTchnqrxz5hm22gUyMITRdGE4kqHajeJO0N56htTmJOOXu3G0NSRQYmqPpprT92hgcMU
7ye/KKqdX2vTc6SFXeIm/TB8w3kc7fPRV65H0tUPVNGjnxBJK1R/s7Q6GClarntcNEGBDZq8ATtI
jhLqB1wETBKipwzldgiOBeoHLokJfPhErgM3SSP0ySPyLwYmQSb2vrbXmdK4BcJQJNukqi0SiZmf
iNxGDP1DAPSSHOC5NhRrUvZHR7GS+hC03CF+FRRxxm8g+qUA1YJZuES34Pqiw6CS0tfMqv/WdbO3
Nloz2be6HyzuyLVJFp3quiDYgLBrNJs7LDsfGg/lNzsM4/qH4vvpoRCnYI8cgpJDO0qml7BWVHCP
Q/wUaAV5JfzzPERTFB3pEvIcyKNGJerwmOr0hXjd9L4U3saaEIiPAZo0vBqZW8ZR48g+pOkIuS2i
ysybNKD34ZjL7RsIzuZWivsSQFdt6Q+hzD7s9GWT3pu+UT8pPPvxe8XSOrzyGr148H1paK97HLC3
qCf7P3QuQjWWXB65xkgMFR449fhWxmaBUoJfh53jVxwujsy5PRyFyQ9bR0Jes3bzoQ3vFR//2APC
GWX+ithdf5uEushr3I+TV4QIAFqKUt08N5pePY86al22Cu2XZH+IEsZUVqh3Wnhu2WjmxJo9Trwh
nLSMZZJJRZtek9BLHvh2QXJVVWrU3/HYVmixa9W9BO56I6vl9FKUY3Azq9+5CiV3V5qS7konbSIy
nFQOdFtDltbfjbpWZvaoJHjU2mWC2+FjhFT7XjDESn6IslZ+V8UCYf0gVLptnADq/BFyByT3OYKL
sCk9Gvua9XKoNPRyqLkZP6WiNY+KqWqk1SuxdC20U+JdX8Gq5SEYKltZjcSHLpe7nRzqZcIiHNVv
Xp2ww3YtG5LRlG2wx1B2oGqZ1tJeblUeWaiaNBA2cUTYaBQnPjiyJICrxWyapUXJW91W1Q3QwuA+
H+B22kyrDO0d8n+5mwkgIdGUa4r2sZRL+b4O23Abpt1wO8v6fZeqRrrWocZsSiyQ3kqq956ThbWW
bkIcSVBUhiA+1vnILME/Bua6CLVP6WBWXVH6GV7JFGVbbs7ihEhd0Rxx3vNvAMwbL2KLUMmAzsNt
0aMmHvox9U5olzXvFckngU9hDC68R+H/nbXkbbqitu6jqiVTlXh8kK8r8MQk8Q5dPyCURdKYbsp2
8tqKXO5FpiY6rxpC1o2HJugHBKmEkejBOl75EF0DhIfYj1GVskDAYr4lHpLeS58iqe5/4q3q48ap
9/iG+b5VKfcBRLN6D44vu4oaVd8PFvdc/NiGnBktCunjCL6BcmZURn9E2Zt+yLVGZUSk0lZBgWQb
KSexEW8CKoD0hZoWHoIaLYjb3gqVPwrLEIaG6lWu0kQVVh1CnDz6vknWASCL9NiTw+QmRdZtZjah
MBUIlD2ttElkxw8V81s6eTh76V1rlJs6CgG5dSlyDylWPNkBmQIB94PWKIQtN4qichJqhHssTabk
Gcb+YHdCimkY9zr0p/E58Lc5R9oR3F8r7ZIpze41k0sOmuBoyxkZDGWeN6LHvWUeuK2HdE92R57T
9H92UymzUCptLm5RRXD9tPNvcPsGLK2M6Ae96DnXLMsf6wGzDfxUDq08qWSdkcD8YImXPCIF3DUM
tknBqWtoFQElXUjb3UYfix37RXzvDUYcXiHuET8GbUZZnqE4apoxfaPa7te3oYgBGvlDNP+of/rP
BTrOOxk3kFtf0klSA9TzQZRwT4f7ngk8YXnUsy4mOmx2JvQrd5iEEhn0Iah+V13cp46eN91PLdLY
tDwMou5rnKQGrCliWKQkvvMN8kBi9tgS9VGFMX+E92jc8oTR79pmqB6kcAwxP8WQ4jB2ab21PIH3
iok2uTO1hTXf6TF8wU5ENTbonqd7jHob3TENUXykcEbit+TvwptBQyB/5LDprhpdb+/6sgPfmJSV
4m8rDbIO8nx449mhp8cyyIs2v1ciVYYSKwTKEWxdPhwUPSTFZVZifo/DSExxp2OpUOkPeWuU1Z1f
qRpro8926BfgL+cF05uHDOxT1QCktNtJ668rq51q6Ji+ZzlQXkt5i5ESUssSbOADmWv5Refm/Qrk
fCRDrymUHdRSemtzb0o4OxIvvx+KATF3Le4QSxtG9apHXM56TfCMuUZbacAjgmFRthViB6jHN0KB
7ksbUfUSk/gu6uigLdcEDDWhfuIGnJN1zx6oQgTjE0iCpPrOtafCcyNFVQfXpPijFkVT2KG7hmsJ
T3mz2+ETg4FPnSDzhI+VZdiVmpvpZi7jYsKkm4jXdMBwHtkGYpBLYs75gXvKrpoa+ZshtQPVwj7f
0OPiD6B9BbugxvmH8lXiceHn5O55xE4a6QhqpgnbcopWD/WhmpqulVOuUYZGQCGu4QKAVY12HYWy
eg1boIycFGDcN1xZVAjrInofhhy8mzKfsq/UoagpQORmxGsRx+/5i4fgOJr18GpNMar9qDOiv8eO
awHE4jD0X2dPkXcf8834kPVw0G5AJ1bZhgv8EDtakUs3o1VxtZHMfvzeZGr0Kxwy5a00IQYDBsvM
nwHIJgxAywLPC1X3zfeA8gXekQP1F1KovVEiUdmIbF3wuw91EKV3UTNChZDAZSB0aYzFtIc9YT2Q
wgQGIvtm+NSlULlv8VLvcUMZI3zMR7UvurtUDaarQOqG3yLn6h9E44IRAz+ZfQcXoXmeR+bwXS4k
9Wks8U6myh6G3n6+nhlUC0ktQbIGpGD3ciZF12DRMtn2UlMSsRSymu8Vr8ljNARxdcjrDq37lo0a
Q5+OYjJEC3neqf2O7EHa+BZKFGrpx46soi29wc6J3DfKQfWL0g7qryDjgu8oKHNwmHC0NlchfoX6
gdr58NDEAqLy/w8dvKzNqo4tPESKyhXwl/0w21pBap8M9GPcZjgj6W10PQ5+/yZHTUkOVhR/XEaH
fkX1wmkDmGpBSTfAEC+AynkvdXXQjoot149jKCM2IvPcnQ6Xo5wB2lKLFE0KoaaG7PyCeyQWkScg
JzXL0cMWFR4x97Ct/JZabqHeXw51Butqwc6zwNhr2kyL/QyzBZ9VJHVKRnfC1UYUvec49x4uhzjT
Z2gKI2dsKLQHNuDnEJpSCEMbE0IpHgrjOZs2JPEvh/iKgjZFFdVi8GUa/K+/ZK4TokCM2EdHtlql
KN27pYApQrwTgclOgbICDzb52M8YaFOcpR8UUOqmhHbh58ZkJfRKL8zBkuBRFpHW6/GqH829PvxO
TWzMVuHI81gvA0JrssCIgCJH/PRzwLyY4gqcrWrXCRJTJA9F/NLxlbRuovDG9zcd5V59BXz9dcRm
2DMYNhlDLV1cYtdln6KmBTbOzrtHOW/3XdZsIWVeHrO/cPHPLUNNBHAOw4WixheJZnjpOUAS7tCF
2zv1Rt917uAKNl4wdrjBC9iFdeyQd3RKt3OazeD0ruTQ6TapEkdwKT9sDFdz2xWGwNcV8VfkRJNA
fxu6upyuhZm0YaXzWZJ1N7QvjbkiZ6HMHOYv7aZnoYTDbITy8HlEhcQnS41Nn11u5nZ3Ls5IDhZ0
tBt/2H+3G/6aQ4XUAR/j/qvVYC0d3/UccqlOsbKCpJkc/umrZrA9nB4DXR1kVpa6MlJf4M2WSoNt
joeQooTvUvGMakd/wgzv1tsL6VG3EeZyvgX20/tap8tfVvAi/LzuTlZwJ0Zd7kWER9scjpv8YBpO
dvh5h9K4De3MxD/34G2L/W+gLHZmw8cc7Y/ejpxoZfgXaiOg/1nXbFQQUgCw6+z0n7+kJu1uDPhs
4HmLf7QkOl3+Gmk6lp4ovckqMHHsrpXuDYmOmnwKKelDGBkrBgRfthnIKTB5OGNk3USWfckaylPY
ABjA8o7W7vKgcFuxeUQdonZ6QbrHfNGlAnV7eUH+pVR8ngIENUVYiSKOKFQDPrdcTxB3qgOJ2kpk
3Vbla9FziazV/qEW8ms0Vzdtr99SxyW1rWFcC/nrfjAxMlIwZy2nfe37N4U/PK581cwq+fpVCnLM
Ip0B7eTzV1U1xoEy7C+sUX7han0UubprkYoLT35j6i06DqYtZO03nFjvBGQms1T5JavSCvfl7IBY
Inkei2NZNhcDYsgUef0BqHWZgtTVBNfCGbbH+ZkE2T4mcwdo7Pflln+5Bcxz4CTkYknI1QjuIyNk
xcTXSJSJaMpSo21x98qDlS3/y663CLYY+0HzAcb3BOsAVXHPo/5t8Aq93KIv5wpBWFmGhnCOggXK
4vAERztGbaYYNiqbG2pNuwKdHBRyVvayr3sJ7G8DAjj7N564+mIF+4bQ4EuleDz2zPsxEz8QSyal
ltbfpsnIXy636UvH4Q4yq6VDwTLABy4VK2St6motQlwvy38oKq6BK4059/dzc2L6023sCIvpX1hA
S7GbRolxyn81pDSm3lhpwpf+ogmnIeZPONl7hUjowLMQAnszl6eoHfWGY7RuA1Dicmd9nQCWiokL
ZhOWrupcOT9HKlKlFBoNJWIhFHcSDxJf6V5Y8iuX2q+LlTBo4Ymyougw4+YGnzQob3wZv04LE1np
pcGPEzxKBgoHBkD73Sg053Kjvq5TLusSRLWZFgdDbtGoXuiCxip9UtZExXaoPSBSuImH9CG2JqyL
p5V4X4bLIB5SDDL7NL8utyKcGkmnSzJasfmvTpduk6F5zJBrUTN/TQSffvq09XIasoBolEUnWvpi
BxLmSjAySwY2K8YDfzLf+4ic2mWkmG7QiCsz/csNhBuRrBjzJR5tB2ign0dNrIaqBe3Kfoc/k/ok
aR89XKtMpMJubNLue9b1m8sj92U6zhFVgylicePRlvtRW6Zp7KP3h2qY6mghUgTaH29cs/k6E4Un
HCIPCvsefNBFu0jljrKV6QA5htuh+KFVGPTGK/eFL3MCtYq/JGCkf0zeQotdgmJxYULH5+EjXJsk
ytTqykhex/blcof9VTVbzAgaQhWW6zreEtriZdo1ymiifc9brhaka/j+jVsa5XBIBiU6oqj/4Sl9
A06efC4yQft4hNJYUSFFb94bVmbnl3Vn8lzVqUfMuy6X9cW21ddlYg2GpCFLrvaAc8C0mKmqPCtq
lxymRibZp7bZyu2d9fV1UcBgnKncoNOZp4uuLkFDdkoJJdR13aPr3rjHG/5tO//Ybu3t4WDb/HKz
3W75N/tg7xr7sNvZjzt++v//6NBPftmP9o7fPvDrI3+OP7uZf5+fnPmHwz/u/JPj2K7z8ODu+XHc
E8udf+J/Dj/mPzL/0fk/3Pfjy8PL8f1YuAX/dTzy4/04/1/4zuPKav0642YTJl7zKLKSE1my/7Eo
gXHVSCB8GsuOq9+yOGH/cO3pz5en3NdRVlRFZ+38y85nSdj2Rw1puQbUcM6s64oOLqJ2RHzNRruu
sD4uBzvXKBYpAomz75i6vGumSteHaDsadpwU9xDFD/CrARn3150s7C+H+jqNFJUtVRZpGOqaytzu
kzMqxtG0m/wMAyK8C3LvpS5LlwQhysn1Jmt+g0C4HO/rLoRnCqOFQhg1axbO53iBFCuFEgWGPXVq
dRS9FOHnaMqv0OnsVrbVrxs5oSy0MS3uKxpX2M+hQrSxVK2OoSV2ZnyQKDbYYTemLv7ReWBT/dSv
fGPsjsBwXgxQOCuXjL9d93mTAss3XzPY1BF8sxbHVqcFmTgkKWlxO7d//utVrdwBmrLHDZ+y67bw
UN3U+dNv4RfgSPUEq23XH3u7tV8KV7Q/3k3H3xrueCWsrJp5T1p+msJDm5THvGbkeZRORn0CoRkZ
NcKxrYI8towqgLJ2x/oaAplM868khCGrqM99DjF0YwwgrEVCr7OoSEMLLq8uT6WFGiyXAoQmTkMs
5lIhma0hVR1zN5SyfY6PsKuNeXuoANg65QjORZGy91joSqfPkjulFcv/9A40f8EsEzdLM/E+XnxB
mngeArt8gURJzkHc5DrXc2554/fEWFPcPbMpQEbWkIEiH8tTfPGcgJExUjbhaTTbDknClWjdpCm3
rXplbqzFkT8PXCV0cMIl4oAwcHvpxgNBFKJMUyYrl4VzMwQdTA0JXZHjcyl0V3rYWbQSqJcylx7K
wv8dGWvz/MxuA7GZ645ECmWe6p/b0gcxmOKEVAJ21YWNz4+jyQPeAlq5stilufc/rygG5iTSYiag
xB6YQU6vtSoMx/B+YuIFfxpBBTGeOkJFTrh9q8H568Ja6DNbOKE1zj8KAfzLopHI6Y4NEEa2Fek5
9O+AWqjivqzve3mHNCcvgeu8uxKHXQEnuHoMqmuAVa21RZtzyt9WluT5Dv/nWxbdgLJdiPQV3cC3
jPnOb25z8aeHJoyiXUP41hFlH54S7+hFHYAUHFu247hyNTozrbgZ6jKIXp3JtbwRSJ2u5HpFdxSV
KFFdKzivwatdbuiZRYKoLAcmInCk6JaJsRZAPtoT1MvgGn7IubaFK/EHkvKm1NdMEc+EmqXkFLYZ
mbfPrH13uleXfl+qGO3oNgX51y4cH4paO4Kt/e3Fxdqm/XX4eCEgOUexh1PBWNaVhF4uSzSUmMWK
sCtL87eCaiRizD/+094jDA9iBMzZx6SlaPHYAcoccT61jQazvCEF7QP7Ix835B5WsonnTuH5pY/k
JJAgnqzzdDk56ixVqMuiC0jOkU4wHwoqrAdfVoT+NWmKMtoqEfXqDZVI81VVmiECXDFxWglh3I9I
pI7hAVK8/oIVhmHceFXR/0HpDhcMaF5wjwyAEMjqpxqPnWaieIuocZ18jB40UlefQu0FTf7yXqwS
64opMzS8R/ruuQgqKIODomfkd4ss2amIHQMCDMLqm6FP/jNKx9EPCsfNIcqG9o9nIBkJP2xYk8f8
Ornmssc/F4HFem1wBukhEprwf4XETeNZqzoX+/2EfMSmzsXh+fLI/y1Mfd4nqXLLEhcz8lRoMi8u
RXkGcLs1caUHNmnrSnGFT5BNyg/VExBNyESBq3pGZAOV5cExA7hJeXbEGtE1YL1IcvRw+Xu+Xut1
Co4ICRgQtSxDWxyqaCNHSWgIHv5c6qOq+rCUMYfO6300Bd/NSVq5/X7dm2g3JB+KWrzbmJKfJ6Mf
F7ogt6IAKCH0rqPa+OinZlqZ8l8WMYWj+aFiWtgFcvNdtKnE2qSNFDTxeBK5Uns1NcxTc3Qv99yX
mbOIstiWRiSypi4iSjfCNaIe0aJNMlI1M8SVvVZe1h55Cc3bH+U5zjeSW4sGVZlZYhuILPZ0JwaO
/5ihwoPlz621mW5DJzz4z9bO3Ha927vBxrvND2vb4nLYlh+waGuC9ZoMAyFx0iyw5bxAE2elN7/U
vZYhFs95yFWpgJsdiPKttNWegucgoCCnXpW7AkMBKsiOceX4P8TvOBG51fbyWC5Xwb+CkxBnTpIY
XW77KbIFgM8JrkYfyiSQ2+W8tq3sGzCO/y3SoicVXxiCGjNDB2UOwM6AcfH0fei60GlWzpjzbZo9
Ov4+EsT5dXiy7zeB5isNCvwObCzOGQpJTmc+i9W+86qVRi0X3Nx9KoxhGWSBhKH6YlVjmzeGGCwy
PzUSrnCtS1yGZfnlctd9SXotwyz26hCASS7P6vDC3rvJ34TaHh5VtFGue1e7B/mVrtUgl0v8XwGR
SiGFrWnkRD93YS5qGXKxSL9rxlukfAxjDuXyrtZX3nHnRopMMjK681XKWmI/2rrtAR0zUr5w3foH
Ub5N+qOcP7T6z5UenDeK08Pnb4NOIi1mn5hqeRs085yQUKCusBlsoLEpcKUsuaCo3AF1yfHTQ05o
qOv3Qvt++QPOdigtFLn5iOzNiw5FeX+aGmvu0AocFdJhfrlpTEfzPy7HOTshT+IsDllTwAQYJDI9
iheKdoSHJ6y9Ev/6rX/ty3/aslhfqYStHs5iiSM+6A/SIYBc8FD/SUu72etPDSKT3zyMZ5zQFVxz
c7l58199IfRfye+TpR0POu6UId04dK+A3exygKsMpUzh3hVu5fFWVPaXI54duLkaLyGJRd5hcQJx
eso99rIcAPm7qo6OLn0Eo+vL4Uo+4exSwLwHPCiIUMJ9XnHpGLYybK0EAYZ9Fb0V4bPQb+riDsWZ
/6JB3LAV2kOOZrnjJ2D9c+glrIREOOjVh2l1v60Ev+9qLUtztutOIi3WXAWCcvQqIvXyg2Vu1fQV
YQMHxsDKpDh7gpJn+neTFieoWCYgyzyJJpXmzcRtUsGgs8uib0WtPlYxwHGxcIbgWS5esjC4B13F
JX/a9OYPFc/HEXrWpIeOUUYHtQsO/1t3zxeMkxnbJlqpg5tNHKl0a2tTqDdi4FbC4+Uo87L+si6o
xsE7N0FoKYvZ40N6kiWEL/BJQ/DqowOTHB1Iu+FE279fDvXlHv93Kz2JtRjWAFFnUEvEIk38Xd5l
d0G3rR3T9RuX6xheTA5Kz/mvNYDOuZuYOqNheNIB7TUWg6yOCCCZ8bxAhjscdupGsy837Ox0PQmw
GKl49tSOSwKUpNwjiE2Nm5TKFpWAy3HObtEncebfP5kRhoykI1axHAXhzzCdbE16kOJfl2Oc3U1O
YsxtPYkhqMjNJXOMEWGdKP6OgIcTo+4etY9mtVIFO9tvxmxjSS4UY7bF0db7HdylkVhoJQWEqm1R
dAZxJcrZGX4SZXGwBVXdUxRk5w9Ysnq0aait55tWvAdErprPl7vv7DFzEmxxwol+0ivojuPGI954
KPLUm6rfWtJzgM9ktceD93K4lR5c1jQhG5LbG/9eDr4DNR6KXaA8+2vV7fPnNtdidN/AFlL7+Twp
VIhpwFHnczs9Gtvuu7jxbahTaIaM95ld36Oi8tS6bxCCV862szP+n8DGohwjFTngaITtHSTlkAuJ
SYU2N+iSHC5349kd4iTMYhOE45/gF0OYAOBtGOAu9no5wJeyw9+t7yTCYusrFQXycEuESf5QW9GG
79hbL6r6KJevgcypIl2Z+drpdnYtnwRdbHwoJlAsRMsSiD+nGYBfbuNuHAY2FRJXMd7bUNsGEFdm
Wzbrx4C9j9C+5mL23MHSnRWSI7X/drkjzk7Yk09abJUCWvEa5lRoGUU9CYanothWyWMl7C6HOTeg
VD10qvjAW8jlf56wadGkYPF1DKhkNxw7J8V//HKEsy+rkxBflp4W+mYeGNyXb+PNYENb9LaoXe7a
bfzeoYa19rBaDbiYpHruiygcETC6bj/gdl11R5I0Q2VPH5ha4Fa/vdzCc0N12sDFlIXBC30yNOnD
7nUQ3QEYjfEdd87/LcpijnqwPnylpFVj8gc0pOwjbTX8bNaq4+c2Eiqq0ARAL5MmXEwIvUfJZyhp
DGIUBg8OTcXDfA1gP/8ly7vUSZDlboVQokhdlCBlioCL/2TB9owezMquoyP8GdK49cosPHe2nUZc
zAkRShBqwkTUETHFfUFmjcvI2lz373G2Vrhc6UNjMSFMC0cwrEXIJeTPcesO3Tflx+XJ8LeS/6UH
IagA4qU0xdL9vG7BPqrYQzbzY7d+NvSy3gNA2holUkG5hCFcbyK2WyOXE6K6eoWn23cI/Yg6RRsr
/A3O8Rpvu60yTM3KHeLcTgoLhDyXjtENOlifv8uSWzUQc1JQZgdWDjU9XwcImLwBpUEk63InnOvm
01iLbq78HF5pTayiBMhv4NFe/Vb7lYLXucV9GmTR0VyJfHNsCZKNIHN9yc2TDglTynuKvLKPnNuL
dWprAEFJ1sDO+Nx3XPvMoEaC3IHbqc3UvuztcoedHZyTAHNbT66sYjQLyKQE8DEjgXTnKC1mOt1L
rm4kyMmXg51rzZyJn6lUEqmnRWtaUx3FcEDFIx9+Fv3vsl/prXOjf/r3LxpTBq1q+Ij1OBbpW1+p
3cB4boZ0Zd8412WnUebfP+myTFEUL43mVkSHDr1FcaNKsBNMXrhPl/vrbHvgeAIe5DQG2vo5UtKn
uWnmnMSjijpKDRfH28rGyr5xdlD+CfL39nXaHKy85RoWreNB3zeNXdCtnb5zty83JkDZFDiZyqax
9ENENL3PB1RHoEDupxqbaDtDG+C/WSonUczFdTfD+1DqZdoh+9sUOyy85y+PhnS+pzgAKULjbbv0
WUSpj/0FBWhHr+GiqAdyCzCJw2EXi67pHYrqlRUaN7sCPZSe9cor8/IXnO/If3+Avmgi7uj4L805
AItHZWXano6YyfehO1wOc37a/RNmsWH7YojJJ5IljiQFtsnZkDzBWroc4+wiAkQpk1aA4LzEUHij
UstdRIImk1+06kkLD3hpI3cWreUuz53yVKH/HWi5J8j5iLIO6TCyiHJ/0/ffRmGvwmNN95jSX26U
LJ+b6SfBFluDiuoqjg0Ea1p72hpPqOXaY2QDUbi/tl9fJ8feXG82ur1X1uo8Z+fmSeTFQ73PowzX
NyJH8FOmNHeKcOUYX/hkApnm8Xrak4vdKEr7yPIHQih3iFfWj9gN3CKNvEOcYlO65aFwNvaw8Z96
N/umXvuQ1S737tmX9MkHLKd/ZlZ6MEFZdsyf0pN/m79IbtHY0dMf4Wd9Lz1ctS6F0Rt9cznsygRa
skpyeVDrGfzsyCnS5vGujK/N9rpE9in+mej3/3kw0CDobFGuILm6uFpMPurY7bwZD3GOuYTstIZ2
aKdqX0uWE0KTa6ri7nLIs9satBwoBSLgGuimn08ZpfEggCdcTfPQ8RRIlrGtIEbcCHdeedBMJBFQ
50AxsLyN5Wsjdptht/IF8761PCBOv2Ce3CdHkIAeoxR2fIGf38qDO/muhp15coPuScX8QtGTB+9/
E5O82VwAgwe9TGxqVtBgaGzxqPFIM6lUmu/D4l6ojqi1OZ6OLHoeI1e5Nofnzlw21RJxNgIDASZD
X+wQiWlmaaYT1soU4b2IJ5APg9UfW/C4hwyvFKQrpmRXGsXgGBF+zzaVEB6p5iTyZY2569o+XlnZ
5/b7uRgIKsWg7r8sggByzONK9lPHqx5r5TWpoBN4+UqHnzu7ToPMW+fJGMvZNDb4aKMnLGzM4Eo3
77guRf1K/57bBk+jLOYyjpJGJ4g0hXeGbZQKCvUre/xaOxZz1UOeRcxQ53O0+KFPyRoSA6nLYA2g
cO6AhKEPCZuNV9SXl40Y/fOyqCKgjH71EhnWPSYst4o+HOE+7mq5WWnW2TkgzRl+0O8QHBabe0na
NbMmxF51Ee3A5ntpfgDWWpkDZ0fnnyDLq+ZACVHtLUiT6NOirSoCf1gZf+ncbg0jCwYYLAV6b3F3
yf0ev2OPdkDaLVM7/RDuwuNwLLbZkcdNeI3gOUfFtNFvgytt5d70BZM6n5AWzBFAwyxv82/F7GSO
YxVRm2XN3MCAGBA2B9R1fFP2T/EhdqMdGIXLe9jZKfLPul0m6lCcVCUcPlLSP4Gd+79bAZdq6z0r
7su1asPZ6fFPqGXCTlJHE01YWob6ohtGE/JcgSsP/Qoy4ewE+WfSL0/4OA0jbfJoUaeB1kM4euL4
u9xpZ1sCBA0UpGVAIFpMEFy1NLwbCFEXvxXQwnGw6f0fl2OcA1AZkIVIxnCssqsudnk816tOLJHf
6Z1pa11jLnbl/6n2wav/UPwi8ag8mjhcvMsU7ajZZ06eHeLXy99wpp2fPmFeKCdzsdVrH4eLAoGe
evSQrfBE8R6Bk8jAaDZLws3laOcSrMhiAGbi2QBsdlnfFpXEUzqVFqMpakcIJuI35gHewkMgLhzE
LPAAD/ZScq9UzRbl7JWlcGbZfwq/OF3ETo6wA6kYVXUrUJoCytih3l46ingnCivn5bmCxKdoi1Om
rtM8BsSK1LDy2JBumJpNheqZEby0Cgc7CbhrD13zy118Zm18Cro4eLQRqG0j08N49xZ+zyV/7Xl5
7vnyKcQ8p07mjK+YOYJItEsQHjxtWyOzhN+UKt5o3vdY2IQZCq7vSipso2AThK9B1AJG3JDVcYwE
secjngKi/2Msn83OW5tgZ+6IkJeAFEvWPMeWfqpKGON8PfBtbfGSoknVvWnTti/MXVo9q/iOdKqL
Rpd7uc/PVd2BZsP3gwfL4bgkhimhlif42rHFXol/1B8l6gP70tWc+Flz2iNuWZse9sFaW89s7Dzj
ER2AzU5td5n1w/y3yQSZtTtsx4385v2UN9Nvy07zrf8nu9W36R2St8ohelg7PucBXtxOCaxYomJA
rvnigCkiAoVRJBraSHFECqJzN1GzvdylZ9vG02am3mpcvBdrJxFEZVAMfCVqWdkZw2852Y5+7QzZ
boh2l0OduaqZ8Pn+HWqxYsqA7L6eEwq520RwxXZvZTus0S9HObcuT6MsFk0xlLDAZ6MMM95hRVcj
WXI5wNlBOWnG3MyTVYkbVS4X/0fad/XIjSzN/iICRRbtK9lsMz093kkvhGZGoveev/6LmouV2NW8
LEgHu4s9BwsoOstkJdNEhACIFEf3n0Pwf4eCDualyMXCgC/KIazvF6QD5xhBUEkVWGYTxwiJi0ky
24QyVvwee5sQ475gC40hHqLYaAYQGLfkS8+QuXdKokmBkRIgB+U9VELyFK0s70gOTqhTFJsKRTpR
emsRUpcxo4jthzPhv8FkcOQntEOhBFmaBJIA/kmG7GbcMDpDOwL5gTTi+0HgShZ2EYwUf0B5O4kZ
jXEB0Gy6y/U7Iv8CddT6QVl4BM8guBi+8vyJohmddSE6ZLQrw9YP/jUYJEzBpn31TXJ+Yo7EF+tq
6MD0MgESLfonrS2vIvDAM3X1GiIxcUM3Df1VJW+6/IiviVK/TofAlU303YBrAqJdphYcwk7fjhAy
8/VnxQNDg/IRYoQITZSgAszuhl67jSDjs75ACw7h7GdzsR8JuwDqbfjZUB1EW/m2l18s9Etm7jrM
4j5gLAw9hejZR1fh+WXy1QC8p2ONtL0+qdB+ttLvYBvQobSi0gCfIRo8e5PpjEMdWgl//5GF2U+M
IyD4BJERnN85ep+Uadb4ITq2ksecHLNEYN3lQcafj8k3BqExEerzPz8FXTDoDvHng6vXBv+FE5F4
a5G39TVc6C4EDBp3kSlBnQ5Y5zCs4UPLNWj6JeFD1Th9vCV0N/gbHfzotXerTZuysw3runHKJw0q
SI4DEWVoQolc45K5oCrTEXaoiOj5TtQmKORoVGBuCeWIWL/GyMVubBVRp/Tls6hhiATkgiBGQ2GM
zzI2SSaXSVMiCQdhhycCTjTykl5518ZJqxwof5zSz8xJj8mVIfBLXxx553cZyAbGpnUMbVmoHJ8v
9ESgOVwQOOBe16cABL6W/AvTtfpxBK1ybJOkQS9/U06dE+a0vs+HJMM3SypXdAOtwfxORmoKhO1J
HYJT2qr1De09xYWuRYcOeb1NwQmsJH5uN2UcPHlGWz/1U469oyQ294oXid5jdjAu7EGvtwmjdIRt
nD1lmya6GlWotKs+cjOF0boJyHQcQwLNaqlAuKNKEKInkbdHnCVqZ/z6fryAx/ePBpYMcMLwiRTZ
S9BnXuHyRwflu/eD2sW1hBy15agHb5O/dUhR73vwR9tX6a16E/z8+84TbOcf/K/HbxYtSGDwq0Dk
jIOU/PL1o4exd+9VS3fr13PxVsxQOE+qxUUXaR1QzPohZjqZGHuVn9cxlq6EAT14zHpgOhJR+PnB
bGsjqgvasSGg4k5ptVNg0Z0OESEIzNqm5AkuwmUch15mBQNyIAkDURHfPlGXVPLlFiZh/MmxKsVW
gh/rBi0iIN+MKEtnzwLvOb0cE6cBCwEMfWup3qasBBPei0s2Q+BCxbFEhwl0dVA+yO877zj1jyQ6
WnEN/vfHdVsu3zisloWJOky9IZfCk/ZAjboCUXKPYz7dYByAlHsvcLPe1kwnEHaas28C/k7NwHhi
iRKRTQWlKGxNuUmVUz/u0tI1Yxf6v7oKLZdNXt9CUSD39iYVsfgoAkv5YThPSkFlqQK8vKnvCYgK
ny1ndPvdZ3LSNqcmAKWEsXuV97Z/gLQcBloKZ7Sh/er0borOXEEIs3Tx5kuhnF8KomLKqmTrTsrr
ChVNC3pvgg+aJQc6h+C+0IrA8jyZTf9BgrAdIAFl47HtG1QWoc/p1Pl+/SQt1J/YUcIbj3wVDhOf
OoJITKxC9QFha7GtmzsyvUHmx6xvR4zgNT9NekjU74XUozMLWjLkR639ddIRlx4JdtBtgwvqosfG
gzx91EIyHRoftWOgtN8pAm+5dPHRnc9IUXQ2icRdfDIVILzTWYssBdtneiKQ+hYsItt3/opg2hrv
ONwXBhK4cKkqJQJpBAzM9OD/14/p+CBbeyk++Y2bQ2nEiu0SnJ4l/haUD5euxwyYv5ux0flN1wEY
w2oW5KPoewTFjPG5Lq7kv+/hx079MZK/ihGEgOSCGVn4+RYyGsWkXElQt1xfS5FF/BUroSQzsmGu
gFJbn26T7IgvEU9/J80ejc4CtKULPbeJu20t2vbqmDCb0HtlfK+bq6j/tm7Q0qtgWRQ08hiZRxM6
dzYg0FNVZdPisfZUtKxU4c8QvEY2yMxHCLj60P3Ta8VZx1xaRJamY8zeIFTliUAGsOaHFmvES+PH
poGqjCOR51yGlhP46p/WsRaWEDQcBkhsZbQYglP43CdCUlLOJR1Y0JYewDWuPxWNDrVTIxQRWbI/
ibtl4EhVUWHEh50h8xUXn3j48DXhqsIMiuljeOPndxhmupFkzNXTm4DQrakhPF6372L/kFZHYQ68
QWBZB/80+++zkA5SZwqayjPcX/R/5e23UoPsEwkPWetfIe99WEe72DkOjf33GRrCo0hvS6B1JeSk
nyOIIvbB/VT1m5zpnJqhwDmKrON2L0sx1R5C4heiyMM2Nehdode2aiYuGBluhlxJBKt5kQQ4t4/v
EzMbJTGMMId9coM851MFhXPjcxDNhl2m1DgcLkRuTC+Migw4jaV8r+MosKsok46yD82QNIVq9jDo
bmYOuUOKNHUbpfslQZdB4F5E1nLOrA7NUYYmeO1U0hYKPgVaYqGJZg+GiIp9cRvBLsT40VWD8uGz
peipYo3YxqAAO/4WWl9w1bZevQaiCvziAZ0hqecHtJcMK5sGIFnKCwpJ8rDN0G2VVXYbm7bfi+78
4gqC5RXpcLDyIx1xDqdCGqsJO7aPJZBCGTJlPqhHlJOOqen1qyeCYv99dvWiKi5IQQFVGPKjqfTf
IHfvZNCjrjRLcAsufCY7nTOrOJ9SR1KWQXmtdlTfugcbDnrf23fVrAUWLd+CGQ7nTSIV1fg+KGoM
oLp0ghhx5iigtc5wNsrkCbPYaXM3YSJbFCqIlpLzKrERDG1eYSlLiuSQAvXTpGrRA59DyEwTuZTL
MtHXaqI+JYO4my3s+caVaV4QSwaaFg0/k0J20DB1aw4+xNzCNy9LkW2s21+RJqM+n10HEP0LonoT
ld4GpeJXFXOz6weJ4Z29U+e/h6+jd5KRFX37teqZDWlwx1Q7Owl0V8u3EJ5LMBFb9//gafD6MsJi
iD6oPHmBlCcaHSDc60CbsbcxbOOq+biZimqDJ0XwnXuZwoeBczDuWCWdlJvdgJA2LY+UMQo6YN3q
QQxkPEOQLLFeAxQP1tf0MiPJYXKbnJZTg5FBYKpQYghv0wYLWWya6DFGmNhCBfLkE8i0uHUFyvIT
tCHk/ipoHowQ8dUxhKLc+u9ZusGzJeDFQiRppAFN8HNqzf/ex/WnDs3sYvD+9uvoy2p0IjJGp8tG
XRmhNg1zwEQGWjL07Bvyfffrliw9HciH/Ibg3B7kAXUP0zdY2KgG7/wRaoDuJN3J8YtHBCkYERTn
9nSrMY1GxsWoatkOUjDcl9sCEoBShg9bwcotb9Afs7gz2tQByDbRD+TAETlkgE4lmvlUwSzKMojJ
KEVRtwVX6rnniQfLhEoYbl1co5clAiei7x0Lmgm2aOnNhWbHbxjOlipMcq+c6tqZstNQPelS/VZn
N3nSbHWkRALVEn7QsvCId2FzRO62TVTNSNQAEXSzTpDvrZ8wjt5Aj/kqlJxpdFoIuv3DOVQ0XQV/
KTi6eCK7BnFo0w5YSwgrXoPlDwRwvZs0NxhBbqio4sqilAv7ZmBcFFMkfuZrIewLC+oO4LUNINyG
jj/HK7adL9tyh7GSl9y6x7QraV+gVpmIOCkWH2dQ9v02mB2uWbzhZyBQsyoYDNULy/s+qA9BjAcZ
msp4wQrX6yvbVG9r49v6OgtxuQtfGEZgoECAW4i+IFQeSHefg1UEWmhljMmw1C50UD6pkJoU9ZAv
XpeZxdx1geCUFGUjkAtUBUh3NenDrhN90SxvLZtqQOCEHCk72rNllfoJ6sR+WzvKRDZgTMBXU9O+
CdaQ5QUuz88fEC6w762qMayhqR3I1XgFQpxXy9pV0nWq3nQhtPpeLWVXNzdm/tFYguhi0RmA3vc/
+9hPm9tXQsq5swBNkwaaGMSeQJsSYKShIo5u7QvJEFVVluIZHay5ioxeHDTFcM5Ag0Qy8ScgSsXT
2J3APG1AQLHo7YSWdtvsxePfF+1G7Nn7g8i/rp2pJDWEF/GVaOwaxdXzuzGeMBgH/c+AMRhhLrVA
bUw0rbJ4PqmFv1CEuCQLwHhPnGkDSn65dF0P97F3yvzD+slZPJ1/IPjavd9mZc5GmZwyG+3AgAhT
IiJnFVjBN+GmsteD9REQGsr5FZS2/fEYBD/X7ViOAZlYFZYLjMAqdwyJLyehZAIliYNv+N87uTL3
lVG4kTedMo3uev0+Q30JgW8u8N6LN2AGzTnvqUrTCQ0MgJZfigEibUkHQbD20HrfaP+9hijOuq2L
53+GxxZ8duNKtC1EfccW1Jp2dBp2Sk/cIlfs1Opu/RLSrYx7IZE367AiMzk/nQ7dQAmDVSzpRfLe
u6QMbEgBbHP6Xe5St1cK0ffi4tFBoR3RDOjRZb49rA3U1GomrGyojFtFGZ7lqTiFYA8zzekmkp9D
edwPPn6GMYbQq2nQTGtJrwQ6LGbt7XJdNFK6eFugYElkdEZB7YXzPCp61tsIqtXOVA67RGkfhoAK
LuRiTPobAmzT55vbFfggnQJAgBK8127w8RLFO1PFKLYgIGXbdfFkzID4d6nVjBTKCQgxdM8J0eLX
onqFEZR9JizZLW/jf8sGtuRzmzBVn4eEbWPX7Dv93uxfG1n0KPx/HMAfEM4BZHozkbGBPUbqI5tH
bSY9HCdMRdKJMhfD5QoUieVaNMoiBOauP+YL2gJ6WbCONK7HWrgpKKb2HaZ3Kqjf6nta3pSGIAQX
LSnnA8wuj80IlMSYmNwYaFz3/J1Rizj0F0EwmQ05FvyDFs3zfaNZkg4m27cMzRlDWOzUUXdB2SOI
IBaP/AyGcyyloo9mpAMGaXa7Ld4hKmr7ObrWoq3nDQKwxWM/A+NiPtlqjLwaAVaO0CdPbopOdUb/
R52LSjkiIOZOZ15a9+UK30gACrO7qN/JMMownTEUVNxEe8S5JK3AAxBHOAjEQP7DTx8DMm7Tsn5c
d/7LMGi0xugsxsJ4crOyyIO0nuCWZAwD9nREHvtxANvO/4bCOYosLiofpY/KGRptL1vB01iGuyiz
BJ/Jiy8ZRtD/M4ZzFW1oJH5rWvCx+O6fgp3qZa4W7ht8TkLLbRJ9vYrWjnMQZuX1UJAGHAYaA8Up
lM6OQlErgMgm7q4iWRNY+oClS9G1tqkUK4jscEp/hIk5uQ36LGsmWkddmkzt0/quLd5f6Hip+FBm
1AGcfVVZJ41ueYDWjoiOB5lJsG8oRGvlf0llgv3gNxRnZZ1g6CQrACXT9pr6oxOpD0OK8htp/feu
Sg4UBcy+8JR/OZgzXM5FqSQeuiiWEPvgdLRgKULrtT/0gkTm4h7OUDjfRGOr9yizzlQ3TfJQgB1F
RiG90bZFZbnC1o5FDzWD4zzU1HatJacwKoGALBLBXbGj9XdVbwWLJ8LhXJSc9J1ZEpillI09sKix
DJF8jh/bPBJFjIuJot82yXz4lJlS6kEaDW9J8Bz2hwA8lHEGMjJn6j07iR8n69dAnnJVNDF5OY7O
PhFnwFw4NUh6ok8pgCHWgab1X7Vn+VtzIHYDV1bGUEwvHrtutK3O3PQIVosO7B0Q8lMoOK0742FQ
y7sxJaLKzvqRQmH8/BXKGkNF3R173ETPTXfUzPsmD66i5EXXv8eVLthptpMXMaWOeXVZQYUDCm7n
aFQei6JK4ISqhNhhAdHUwQ5pbWfyYch+jAlahIN/ec+/RnJkfPshSDmHHGJPUaB4Xzn4QMfMlVs3
32r6sxSxJH9VLC9Mm+FwHkCCaGVUezDNALdBdkghyyt9JNU+7e5HeScrh6H4rNrnMrnH2Mxm3cEu
p8jwLUBQOEXSg+/ZUFspaPoeh6tqXK06Tq0Lgm2b5jdFfmU1mwiKEWVl+yAcWQdmnvvC6D+4X5ON
sxgm8yfo+MQwepIVO0FHv1C+bTl6nkFw92bspCZJZECYGZrvYUVh7HVEspiGjIcY3Jlbfdwm/l/3
xX9d198r+jX8NrPMyDJ0OXc4NppkYOval6lKduuLt/jszyzjLoOmh21NauaK8lOVZmiYfjLw/K+D
LN+4P3Zwby/oeE1pBAuzgxqfrUqHmvEUKNSusWH68NDEV5NIs0x0KLgbB33YNGsVQGYeepiN5MrL
s+/rVi2/GH+s4i6bTj00ZZgIaku0EmfVKfPyXaufQrBR/QvQn3iC26NID3pPpXCPqoFJ8DTyoeBr
ut2Q2bmpvq5jLbrimQfhXnfVLJVGZ0cOxEeJjh6y+KVGBbo1t62PcTTRhOjiGs7guNddL2o5khvA
+enPMrxRC6c0bzNN4JoWD8MMhXvbayvSMbIFlC6eDprWfsqtIojW1w1B2fHcwycksoosBERYVpsA
0YkEEU3pLim36/uzeF8h9q2AZlyFsCV3rsHBrTRRiulDZchPkkpPekpe9Mp4WIdZduYzHO5wY4Yk
bj0Kv0D7V5SyZOpG4ZbKdqP5Lqk2UrsHI14AZlMBLjvLF858hsudP2WU6rqd2COClqqqK6+8idr4
eNx42WBnceUG1o86Cz6KqLGL0rCztr42DJDarf+Oxe2c/QzuXFJvyqAOyiKSpL0q1OJYo6krHaD2
LolGmJlFaxZzhzO1tKLH11fltOmnhoNTRfi4Q1tx/wra1v3/ZNYFK34dexkacXHdqq0fhA6wLCgY
qQLPuOhE2NsFzjGQ5PCyv6o66JHR45CW406tf6JTp8CQZEg2WvNckVpwuxdflxkat1dWa8SNMWCv
SP9dqZ717qhYL70XYGbhmBXbsWkFd1AEyO1YXHuSmufMvCyyfd3JpJOM4Ysqv0mpq+kuFaWDFv3X
Hwv5hmUtCCw0lwW49CZoEZBpmKLmaf1kLLeKzDC4EMer0e6TDTCKJOTeCnvLrpO8w3Cr0m3kZLgp
++iWNPVHRfvJMdTpufamg2R6yB+Gt2HF2N2qJHLzhHpO1oFeph9zMIpbniQIJi55G/ArMXMGSTA2
x3HRp5t4UkNSI0T3JUVZv/Z3mPfCcFRe7JUIU5llfBV0zQ56aGDUhKeK+sPQWKIk0CXxAPsVkHmA
cjv671W+edAvUktq2Z6MDihmMQbqGG/4FxrFjButthv3G3lvHPIgXWe75hmsMcm9dD3u1ndt6TWY
/wh2cGYBYkPB5FFIWIoSVJhDL29z1YEImcAZLqFAVO6/62wp5ygexgy1oMTRiMh0JaFulBTqjV/G
/1SDm+FwcQ7kt6IC+o5IrIXFnnq5WxqYPVBFSfhl7wSGIwNyb+i+5q4vRu1ytLXBHEN/7vTJhjhb
22Awc3TB3kJ00Sz88lOKoW0m8o5qDF8f8ntj8GIVJyWJncQY7by9hri8DZmJITj12d5Cj7LUgMJI
pPa+6DZmwNzp8ENLSnI0bDijUe6kod/1Iu3MxWdyhsBFI0mQagilsJSDiRB42hY6BMONfa6KjuDi
IwmuQEzbWBYEVfmjEUXWkPc4GlnwoJVuiIYLgqhUdTEf/S+nfQbFrZo3KB3JMgZV3qtyb+s1Ablz
JHhDFu/UDIVbudQPVNliuTopvLbQGBCi21NIXrv4UKG5GRzG0Kq/6AMOevSK0RrbI4NM2Q+hTo9p
JFD51LdW4kZxYpdU8PJfMjp/OWdM9CDDCqk8hbtcRdLFaWwAssns+KQ9jHf6U32j3HlbsmHCZJjx
7w7+LwR1655w6VJ/TRL9P1w+slGqOIvkr2+k6WAarobG2ehO8Y+tvBmj+3Wsy4HZcyP5OkOY6XGH
QBhv5c6yfdfwbR/+f7L1u/QqhRibNdmvxE6ey62/AUeD6jmS4HNj6T7MzeVdctPQUFdxfKZh20LO
fkRu+cmsNrr8Y93WxdTHHIm7eVpqZUrvA0mJjnDJ7dhuKDlqGjpL6L7St2WqO6Vonu+SE41bYe4S
mmbnK52EFa7t/DQhzMdUqA0tTRQ/gtfm2Xs4NtTGTMvmh+f6ouo2FR0m7nIqUxySLoLHBkne1nvS
76LXemO4oYsqHPRqbfU+2pgb1akO2kO5kb43YK3Y1W8FTnfh1FCZhv6eiWnqPf1Wbcm9dAxF30lL
rp0RGhggb4OgCj9ojGmvKY7SCG/YcOOFA2gbRM/WkoOaR1ncvldZ2iRkxOORebYGdhUp3XnCQYXF
hOUchdvnKtFCdWJPFGSqCfTpjOQEpgk1+KQteikSCVoqbkmeJ7LroUY8Enf9dIuMZO/bLH5SUdVF
4yLg5fy+lzBqiPbBNBMVWRcjgLmV7DbPYZpUgh4IzhPSD5W5revrqX/RJd0Jk7c6eib5XisP5fSw
btzS4zxH5b6LpGJAv3cK49RSuoon49gnv0BF+1qP0uc6kmgZOadfdQSarWB9d4zxTpOfx+6x8X79
TxD8J1DUJm1m+DBGiSdHCRXQvk7bKck26zCireLnNSfTCrS2Z4sGVjZkHxBotOahUm47ze3lz0g+
5vKG6OlhHVewgnyI7QdDJ5MAsL72ViGF3cn3mvK6jrHs1X5/N/FxqGaCmyAtsEthj2ZSCN7TXnoz
zf5Yacp7ZD7WZrhfR1z2Un8Quds9WnGVqB4Qq/LkEYS4KSRGBA//IobMuGkZM9JF91VWm7XcMw+i
tMFNbvVIBVlq3n6sW7K4drJqmSrIzUyNXzuCbicIbzCUUt9AwXaE3FMybhSJQqLo1kfi/H/D41Yu
9acxBjkRPEb5UKm3XryNx+vI/JZ69wNYedbBFg/fzDj232fuySBhFBMdYGM3oTH+UMU1WAAE/YeL
3mgGwrna2O96lPcB4vWlC4Irh4QWcg3mLZpaBMdOtFmcu9X9LFJiAihwmlIL7TluM72PwyNVjlIj
qIYvrt2fNABfTDSaeiwS6Hk7Bhigx/5KNjdhKeIbWA44ZyjccchUfOWjZRTieafgttpPe9TbD+mp
gHJVZKOGktvhhh4yRzqlW5Laycl0RSLpl6Q7LCSb/QbulDStCpKYGFeg+7iF+pH/gv7Fz7cnRYOi
X7npHG1nOJMzvppu69CrSXOarSo4Q4tDa/PfwB0i5IGHtPaxDi34KjZp72gPw7HedfvovfwI7imI
O10U7mV3/YIsh6Mz27kTlWTKqNclcCGSZUo2ci3HZq98ep8ttVENJ1vFLt/R13FboHHecFNRw8Di
5ZnhsxM/u6GeqsaxFQJfezxZoOh49a77yMXeky1E2B7ao/eg3IBmxn9fN1yEyz3skV4Xmp5hz0Fm
HiI/op4myRWK+wpQvj5BZtYZMeYRBgrrwuo98o4Qi4ijzp5Kwbcp+7F8on12eL6e/hmMotUejSy2
iCAFTgLjJ8U3BGQpbEJ/TQHBZw1BjlrUHrzojP5s3Vc2c4aqZlMVdCNQ2+JT8tRNEoN2JgHB3ZOO
HGlYb9d3jIdDCz7oe9FkgIF/pMYIW+sZnFYkIy3D0rTT8j20IicyP0vs31TeRNHBUATej537+ZJ+
oammDsdgKOCp46peUM2hGVEb05bMaQ+NmfscI11y251UxPN08gSvIn9QGJwB/mNNA6UqmzY4Nw6U
41Uj15ZpB2wUrnU12m+NyZE90fPLe3XZNBgjiUaIyviC+BG1Lmu83O8syVa7H2FO7uPA2Eo0f1rf
q8vVAwpYXEwIVQCQTyHHRUZDqPD5DqqgH02R7bxifBowK253FYaO5drcrQMumQWaVANJNAIWJJ6x
bWozdDLIse8Y+VNWNDdBaDiyLlq8ixwQqJVkA2LniJQI5up17qVIFHDe5lISOMe31EbiyX6wdx+v
juvci/wi2/Dz84deE0OFGgLaeSiwzg9EgBZaT8vQrqPsqs1pu93trutNYjsb0cFj1Y81IO7k9VQZ
4jFETSm2Meq16Z0K/0QOaj34fxRGsn/A3W4f3942J8s93W7tw8AM3919qPa1aoOC1y1czf2w7zDd
bYN0yX7duY/O/v7z8yhqibm8KOfrwu2AYgaxX/lYF8mANFLYZuEug7gmmsvjBwM8mH+ZjcKGYxtM
ppXElK+/8ikzpzOAQ1SG9jVTjR2uzCrbktK4MvvyNAzNtk9FnAOXxxhTDVD/YPQwoI38or+awRWt
kmVhi/JlM7RXdUmQaRz7Y6FId+vXhX8weLP4V9+TjMYsYVZgejb13topdeO630/tsEcbpK1riQyh
HFG3woV5qCeZFribNTAjgcCeg518tabmUMboxJ3An9LZWqzbJv3LlmyQQ6IYoWDDFNATmfx8muIF
VtU3aF7q62utArX7FCMXLbg3F/cTzfBoBQMDNpr6VAz7nt9PlIgKQrM+doy23WuSZMMV7tc3aWG1
YAK0xpi3hswV5wLayW9pUsGOCRJwQUC2tS7fkMQQuJoLGOwIngRLAecWOOf5lK/qaXUpVyqOuBnb
Gq02LbmOk7d1Wy4f73MQ5Xy50qKCtm+pByiAYc1kvzgwcj8Vn+sTlXaJ9ysYqsd1yIuEBw45BDQU
Q4MbRRWTr6x0YdHHYzuEjqaE90GvbEG47wwV+ZBl/36IO3CHkFcZ5cXSLzehGgtOyMUbiG92hUB2
4KtacHEMW8jZJF2AHuKedKXd9MaHBVm0HyVtZUeWtAzK2tn4vG7zxV4yTCZOp6Buy87++TIPaHRv
Ih3SQVWklK6u5fGe5HXo+j0u9TrUhawCrhkLw4AGck+NUvZbZr4qiExN7mo5xPjGdpJ9qCESN5te
vKTb1/FLmwybyL/uDOkYJGypnTR5GoednkZbsIYdpPam8n4axkHrBQmnC2msrx+G6XhwVcIRYFbs
/IdN1djHpQo1+ylDz+qmiyJEUVZW09z2ZT09xWMe6piyrmL0NEk6JlbzXNHuQFAuuSSsWm8PsVg/
uKrwMoxQX/LoRotL5b73h6HbVN1YkK0sDdLRJGGmOnKcNJKT9z2S+GVa0rfWCNF7HKll1G7W1/zy
SLOCPOTf0VgNPi/c2nPTKs0jMZj3Yieq9hGVN+hNmHSItTkdBM6UbFO2hW2hk0iUPFw4V8AF8yfi
YZaT57zdVAYYsypQ5fVxhWisgeNR2viG6Gv0IhvAXDfeBso0Y9AF8fWVPDtTej1YWlqBWrADLZJf
gAA3vLfMZ7VyYxCjaVDUDd3Su6L+rstfoCszmI8Ycw66H0VxVHOIH7hDezukgmVf8PWIywkICXGp
UG3kVh0lsVILe3RdxPnOQ/+HDLcl2Fj2OXEWhTHDZxDsJ8wMb4cSbTA1a+z4iFRHZd2qdnc1vvXv
w7fkbz9tgIW+WJwfkK5TvEvnWBaGJ0v0lMSO2ab22F739W2jqHZeb+pYALV0bkyQ3WFf8c1xIdLo
G7qOWj0e/Mkv9o03bfxYO5g5ESzfRVCIPx4xEwb8cTzxJnNxRcIo2SRSRZA2Sel1WZrTpui9wiFT
R/Zy6OuCl3kRTyXYL0yhKhePf1xNHSQZywhTDsmV0nzzQ2XrIzYUMessLB/F8wH3CvEpHADOrjCJ
wY0e1rBrLG/wYn00HhTYJPNp/fQtmYNABnEuRrc1lZcEhR+cAoTOaOSJvsvaZ9dtdfpZBIIQYBkF
9LSQZNKhpMG9F2FI5KAN0Vfuk0MzfU44fP5wF3af68YsrRlcFUSzkNXAqnEwUdIguPWsEEOnYbuT
Qg2F61INMfoQRqLJ8yV/BfZBA9kAHO7LNzAatTI3QiikK0FPXobUsDo7CyL5fhhJltujVGaKTSSF
vNdZb2wzaBo8J6E/XUO+kRh31ZCgJthN+FLeqaZBSttAx/onmtaHpynwkw/DqLW9YWa1jwy2aXxT
o1xUBl9aL+jMEYQq4IsyeHaqssU71RMvdFp13HgByv0W+F08ESPd0u7PYbgXJFO8mGoGYDD/vx2H
vd8QiLbFm8l7Wd//RSBICYK13YC//hoUmnlSC5XPYlIR77epQQKI26rqq2yi2ICkDf2Y9ACBwTri
wgrqrEAD5hZE6SD+OfenBUnl0SxASm/o8UGyho06YXK2ERGZXITQ+OIAgQnz3DAPHu8chlaKpzZN
AGlgtcKAQWshrlWuRqu1bK2xNgVEMNv217ppy5joLwfPPD5H+Xe/8Spv9A1gWsiRhh2O7aGQ76sc
H43pXSwq/S9EzKC9Z98iaH+EchV/dXHY9ZxCZYCa+pEgSEw7Y6O3v8IGSj9Gt123bWnbkFlBdI7y
moE20/P1LD2zTxUtBdPxZF4RzbPREekqtSCxv3Ac0WCIRgbDROYIyuHnKK3Wx5IlZaDVyfUdSyJE
aWH3aYChLNH44sLy4bzjsxfPO3wsf0AwC0DhUIYIoiZx52akk05wIu8gZ4Qua0wySKv1pSA/smCe
auDFtaCSgH9/Bayz2yZ5plQqqhk5mG29jsreSQlKiGa69/pUkLMQQXFhiznRCKkDJH7j/KUwof6K
RKKevwV/qw2DWOXMJO6ehYQ0Gs2Ak2vjxq9r12jCfTupf+818FmKv5DQhi4dH7OQkFRqJXts5cxN
K1c3Xl44WVgJTvlC7KqisVDXMZnLGsi4EIJ2VR5FbQ2y7ui1R31Vo49/fY2gqwBGXFxcUBrz3MKF
V8QBdJ1iB7M8uKkp6EigOef9dT6effnA9yENQhlDOXdbiVabgaT7yLck+fUUanZYk6s2+9Tq2A7D
8e835+zWsrM4O9ahKkWIn3FraWU9JVVBE7vQIIJU6WMlqN0sbBCg4B7A8IAPH56OHGSmIfwHoCAQ
eDBH43aURR2EIgjOmlELOr/wAFEVg/Uw+VWEtKLvP6wfhIX7eWYId9KCUTflyQKK2Uv2BN+jooLx
QCXRt9KCmwOOqSC/AfpsVeee274yyJShNI15JBUjvYbdWd5+UgK3HOMTlUxRHmfpDZzh8RRNo0mD
xPdyvIFFPdh1FeRO3vmG7SvlN88zt37o7wJIcq2v5iIqdG5Y4vmryfX8BPaJr9V+CAmaKU+uUBcq
kp8KFKcL9S6lsoOhtXW4r3oW9wGK4OUPHjtDsxOv9JmBllrg+Z3ijNVoS7WGDnXi+OMj5J9S5Im1
0bUiV4DLvPYaLvc+qqC0JCQAruyBTCnYquX9SJ96ddfA2jHf5fXoTGG2beuDLko3LJ6kmc3cvdCh
JtH6KbBRVcLJ0TWbDNLdmECCTIOko5b+fWL6bI25G6JCWjoNcmarcu3LELWug62Olqj1JV28hzOr
2Mma7eRURH5bsZMzWpY7aM33vm5tnNjILkJh/98iGDKsUEZG/gJtFOdgSZP4Xa0ildtoEhpYW8wP
l8ZHxnJ9ofcU7fPWVsfrrAqhMHQg2i6Ifni67nT+W5cL/M/F9Ay0w/G1jAqDAl+KGgPnGIiZt1Hi
QXKhryz6kE0yYdUT7ThoU+UUltXYbQ7ZB0ys4xXJ0sBtWw8Sc23UuzUNzX/ZbNOC4CH+vpzl6RS5
MVomMTeE9c/UDK/wCvt2YvqCFMviDsxwuENMzRIVCCYxJCnypp8UR2oURIDfw38qeeAmIBmBHAvE
qbjAyC8R6RUDUy6QRgvT71YJxrP8H15els2BajMUEC+S9sjyDClBR5oDDXbb9Iv/I+1Km9tWju0v
QhX2Ab4ONlIitVgSJfkLStaCfd/x698Z3cQmhwhR18/XcZykosYs3TPTffqcnZb6u641Dv/eSfCk
YWR1qLYb35CgIychZS+EqOYzPIaeP+rilG6ha9PtQvDbHbQseb5sbilxCzwz0B5MnQeuwu3NsI9Q
AoHitpUKid23W6RBiv5Vx2NuuuoEtCuQfTrYje9etst+LB9dkQdhryqsGfgZTt2zGHK97wLoWWA3
7Iy2VL2kmUQqFlpzZ7RXYXpgxNyUFG+X7Z7RccAX0ceGJDWI2lmemjNcmRCYj5ROo0FjIiUNsuad
EI4vQqPIToJMO80641mI+/m5HcoJvM2TajVJ9CNQlJ+DFBwUo05uBGDBvaQHPj4IUEe4/InnlyJ8
H2ZGRX0N0nx8bg3Sp40AWk2Ur5XHtnwe8pfLP//8AD/9+VwYzrMG7HmhhLyq5CXCgciPY3qfZp4G
3v+g+9dec2qM215qnKtziXQY9VNbDEIwcQYueP2uLg9pKcICj4rfeKEjJcmDR+Sm7VHwQq4Y2utU
JQct+akoTwL6lyttl8hP1XDd9K7o72WQvqzYXlgvluOFsgjemiwderqVc9IXaaW0GpWlVymxUx9O
0ztE/SIa+GWcugFkThscc3jyk8b1zf1qXflbUOTUm5gfAWaC6jyKa/yWEfRCN8Yem5pMpSOVduJX
oNK5alUnlCOrFG67MKF9DDfWrbGSrLxwR4gFd44AySb1TkYHRbipcAOffAq5LnDCeD15zMeHAYxN
IviahMSqtNAdDHRj+D4t4ge13kygVwKxFM2bNzVH142wb8ufmfrZ1A+mcauaXjyJXgDkCxKMafbQ
kas8X3vkLVwPT4fO7eYoIugbTzH0KkhAApDSEU+wAJSl6u2ItpmuRC/SD61bg0UtONHJjHOLHo+j
IKQDzPaTC4aGEdgU9QE5OGy2AKrea3QU5+HyZJR8q9U8DInRBDBXgMymZa1H6VWC1vi2t2Sg6fTp
QzTWmOzP01CnNrmHbVS2vS7kvUa1UYfo1ow+/AzMYWuyNWddvd+3I+xdlSEJdEBZTv3HnyZfTzrY
mebRSgG1rP2HPP00tSupuycEkrumPSd2OT0PdYJuK1dWPpC2AAmmTuVsoAIKX6WyH0avEdEzI5Qr
L4EzFC7/gdwLxM8CVSskTL4GnsjWuIpn7Hk1gzn4PAE05TOdJFqnMrrS7uboZ1FeJ+grbMXczkeo
wEU5AKv3ndJQsbpFlxUkd2/kRl872RbX6+iWyZ1syEOK09RgHoNZtgVimclTFG4rALWAR4pNKLST
HwZKsMikm9Uz6rHd+KEW/5aamL/rcv4oV/5IEh9fIbZo0PY/KsAGc6hSrwTd88slNidjfoUYHLJi
fDNWL5pzmUujRtPqPpPdsN4qakrDKKOQrOnMF1K8iphwvIzxrzdtLBzRfB1q4EceL3/Jd2w9i71H
X8INuEBiWFEafEkDJH9cbTrAMfOkujbkK9PHpbe2JYXdgW/F5ocousF8M05PKnQpg3jToQAZxxOV
u6sa9evGcDINpKSRQke1pVn6QkAHMxWld/mbFy59bPagzfut5Y169qnLCUk6ELRtaAB1vviyR8ir
ALaxulG9EbgBv5+tFngCkEdJ7cobcHGTYsmY+IcBjBq3SQOj14s+mjXapUMBZtmmsDOh/1Bb1Mwv
D3J5h/yxxK1LYPgg8KlhCRU/PAwySwjdVhu3erdGbrZmiTsLINOktX4CS4Ei2j6Oyhn9e0p6p66R
YJyJTH4715/Z448BNa8M8K4g7ETQhDFUOsv4a3pVdrOdRfedAHw6YlMgWbNwI4merFwF0bVq4hpy
SM0XpTwQY8Z/+DlMe6Tdad3d5iYE4yungEZS+TyZ95fX4Kx54PuDWQbxmwRe/4atHr1mdCUFYROL
k7rg34xha5Oa3AcSwbN8VNxEhiynOCOTQ+zMNH8m/ntdC8DmQo52Nnu7aPuVWL68848+iNt/c6hW
IyC0Gs0h/VZMpSWJLQ3NXQMCLlMokdG5bsS7odVBHW9fnoyFrQ8IiaoBPInT7oyrLZMzYYgyBIq8
DZGvEvZ+nzptWq4UPpaGCDsEJT8GATyDOEMnEASnBBF41ITYEoJwoPEEjoxsaoGZ9RvBxf/X93zI
joCTBkdalkwoDvdG+jcDRlEdyRdUssAgcBplfPTBmzkq0RQSbduUDG40507RroFgzpRBsck0JDN+
2+EuEGA/meIwg524bt7GADqvpnRQoLsDviZwrGkPfjBsDTHZmWJvZWp4rw/SbYRmQ61f67hanvyj
b+HuCl1iphAsxyJ3LNmheX29FfV9gXZqM7hVgGEWsyui7bpsxdPYz+VOIU0DQRUgbwDPIw9yOtdo
VNKliNlN4itdCiyzXakGLI/syAIXT6VenSIxxyxn5k1Ankdl22SbZHhWxvusuAJ6TZV3YC277DNL
1/uTcXGxFbV5sDYYGJdGwPH+7Au+l4pXQn5XR19pCxQFsC3/vmyO/aQw2IEuQ2yWz01oLV6t+oSR
qjr8wlc3mdDSIjdXHq1sws6W7MgMN6G1WIcTYWZG9MaUgwd2ddANK+OPQtGBflrJKnyDCy+Z42YS
t2y5FUqcUgnE2DNXiPcAjUfBZxqayDQ4WY6T0SryD0mVaDas3DgWY9/vsZIzqrY4SyX0tuMwbkJn
MMXbXin2fWqseMGaGenUC+Y0QY4rxRhL7UfT3sb6y+yvJHMXHe1oJNzVCXz1odiNWLVkFqg4VFa/
Jgm5NggunCVFK2pANyCEhKGnjHhcjsGVWTTOZddiEYHfD0ClAWsHSh6GRT6dq6AaIVkNEWIUjhQn
qkDhaeylqgWw8VrQ13BwS7dk3AEY0gBJEvRKsUEfXQQC1Si1JsbKVNJVP31pobzJ201VjJYexziA
b8W5syrQK9YkhaCSB9JyzxgfzG7TaR+meiMqHwX5QOuvKt+ZbW43RWGrw7VA3gwwqSftGq/zUrg7
+WB26Tv64CJG5bNkWylO5OZWjidkQIr2XTHLDlxMaQJwdhYdgiDOr8NpjixhEG+NsFvVDGSrzS0T
YhDuDex1DCgmt0ykKyRfhbAHbccyc0LDrGxZqcWd5Bch7bXABIfNMFiqGT+EaZaBTmFGx0ykyTjq
AWSTyJoDLIVkwMrAQAR0NcAp3zN3NDMCFq0mraLROX01Qeer5S8BeG1I9aQb22pEWy55EFTh32/X
k/Xg5gEpNrxvC6xHyPj5ZR2SnnHV9dskQ9EYkJKSBi3EEi/7yELa5cQoF6KDTDaiVoDRbHagfkEH
aOHUETjhAXTuYhVdjE8GWWMBWd56uCt/Z/NkiUc9qsWo5PoIz9RAjdGAk9lAkAGi0zZuUnILXaov
Vc9+1LqwvTzapSwq9tpvw7zmbdAraYpZZo/qx254leSvwBTt0ngs6m0bo1dlvocKXtVBEmRNXX0h
6J1sc26mQ7lrkMCEaV3LrKx/HdAa0+crsXsBFWmcWOHOQCDzq96fYCXGEdsnjRdNh2KacdraivFW
G1QKc0h4o1evxZ6y5iS0Z/ANFtMDuC/tJHKL9kU2kSlN6Ty/rMw+O5zOPZ0V9A3GucW3uzRgHs7K
CZ5edE/jdJ0qWyV1e7S9jPMmmIC9vM5UK8lXFn0p/YY5+WOWO9CSGX0u4BtCcdJEMjFxEsSVKI2c
Fq1DdWMbkmEV/lsfe1JY0yJFNYhYQI/SKfBS4Ucm2zKx/NSKkYZsjetm7fvYwp/NClrOcBWDlCcQ
x3wcVkgVCpgVXR3seIpoAt44s7vzybZJXqc1ApeztnM8Jhho9rc9biMKRQBNmgbTEUfjBjkcKRpo
KLlluU2Fq6h86o0HTdu3wwbKsUg97ieS0Dj4jEc7ku71co2fb9knj76H27L6rGdSH7Pl0V7yDlw2
6exKCHld9CQLVtIdJlVGMuWxmvBFKzH3f4T635PBI0xUgLJHCfJnyKqC+lXbpVAd1H3wisQ0w/Op
/DDD95i4lx2BDwUg1DwmPeBbLQoZTFQha02vauaMlaUpz22y1jjC7yveCne+p3XOtBtgRYzfG8lp
OrsK37XEmZKKxvHKOXIW0nlr3C7WBLTnEkbkIPQNnQiEjO9EYkd9Z3eNHYJVTytd0h4g/7qyhGuT
yW1nuatEQQOo02o7D2xiY/oJZSp6ecHWppLbolD6KqSMMTWYMh3mlyHbZrNn4C1TE9md9ZX8Bvtp
xwGBm8rv7q+j64c21VHXs4XLDEfonKizxRxd/vF2lnsgS65Hwbs8vLNTg7fIvSpKA3SfUY3FS7dQ
w5KvMmDudu216aQ02jduTBvF+jG5T6nXXw0URbiV3cM/OXj7XISGmJsPamiMWEhaJyAEPH8rLse2
3/mcaqiQEh2Ej3xDZ98JAD3IYG8xikMXbol53VaHMHWIsjKUNUNsqMeLN+L2mPkwVE5uFX7M4hVk
W4Ev6EDCfHnVmP9eGhJzjCNLeg9E0wilYMCb3yE0DfIb3CBpsabeu7w2BmvtwasGopOnZqYYLUap
noCtA3WODBA/Q105oJe9648FzoMnMZRnQ2d8ElJMp6gCgUVh+UTd9YVAAcazm4Gs5Hq+G1DPJ++P
Tc6jDcZ+XImwGeXVcyITsEileYUSSpptSFOq4PDA3RiJvTiZXqNOzaArDIltPSXCQPNIUH7J3dy8
dyP0KWukb3biMJY/VfQI/ICyqrpH1RZZBhCrR5tsbqBTUeo1WgRb4wsiAv6hm8TplwoBFLAJj6o9
JbihWFMLevdEDwJ0aBDfzYCFBjFMaSZ70gf9HpmUYBuJ+niI23bftOwFNBXqaFemEr33xlRujcTU
NjNp1M9QRIuUPCQZ6OcEzYmV8UEsSeYllfagjIK5UdF36dRCdFeY0do1e9EH0NcCP0OHDuDpp1tG
yGVSo50evGPSq1qhFSeiRKFqshvJSvA/O7+/I8eRKW536vVgGoKQITLH8lYX8NA2NqX5KoAaWSLX
SQhtUtVJ9ZXKy1KEBgqDtW2rqijyXAFVN8RCrsInphHF3CZ10RhqDUW3rbXcC1H2mjJ09LXi82WP
X5pXA9dEBbl1gjsElzfJgbjtJiMF21UDZyf3vRYn2CAN+G3MvQg21svmlk7WY3NcKPNDogniCHOJ
eD+kjdMYT3H7b2EGbAGPjXBRjNSGORc9jATFJ9q2IkC0Ukg9Q+W5uJZ9fSU6n102v83hCCDoUUKr
K6/rF6XzACA2dM/1BFAd/20AvLc2bQWokOGxg/+hYcPEG9icWupLv/5iQg0FDSloAsX+4dYvFdQy
Ngpo6RL5A6h+KwIEa42PaCmYgrXktw1u0aoMNAIJ0+5OQhlYBm8IoJIY4wbxKncfarOSc13cIsiS
MPJkwMH5h7yhJEWgDfD0XAFnVUgc9deoFSv3oaUTCDx8/zXCP9qTQRVVISlwXS6aQ5hrbg5JsL9Z
mT8muAuQXs5C3gkYR1NGSEEJtJpaS1/rj/wfl+Tfpw4/ksmfCRQocOrkgSNAU3KcaRZ3uP6/VCLk
W3dz8QTCcLNfc7KlZWIH+H/OcF6IO59CSYbiGKNdnakEdKePkJis0WmvWeFucQJJ87lIEBWrydG0
DlV2N/Q/Ly/U8hQq8B/gB+EjfM9LUJlqkk8w0sUPweyJw9OseQme5pABzSJXaH7VTP5sJRQueRUa
yH5b5U40VZCLBnQgLPK+RdUhkmJb7a+FfqskD4m2xj65OJFH1rhDLSWRpioKrAnCa6S8qyCQmFdP
Tj4Z88/J+WdI/K1rLOLAN2EkLu/97lY2b0YReIXiagrtBnTEeWENgLyVa0oLS4cYhMt/Xw7Y4I+u
rWUIbo65xYlNat+bx9HKovCmG4KbmkxvpMn+4uKPVC5aVjSEXIUP+KbSmlGEsil0cQ9tYsk6mItm
EC2XeMX0a/XgpW1ybIzbJqB+m+UigTGzf/D1OwmItUH7BQ1gWyPbsP2XMHe2gphH9KngKoCYzwUt
v8tL4ksd5Ofl0gtITeNRc/Jk5dBi38zflI+tcF4di7EGyDIOrcK88cE7rhMvke/idMXM0pXq2Ax3
NnbDOE/qDDPBnG/SVvWaHqo1igHGEmR/kILOx1tRalfuA0uedmyVOy3NxA/MARgdK5Bfze5Lbq9k
8/FyxFqbP26/R8RUGjQkIGC1Ixj6TFDJlob8ChjSdSP9uGxrcThMrZilWIGg5gJHTtKs7dW+sQbs
BHC1XQ2q9lqjAf+ymcUhgU31+8hHYy1npmyLeAKCH5yHeLqBCMS860r1SwkKD2JG3mVbC+ECVQJQ
MeGQVxTwD56GizqO1AoKTVCrMza3cl1aQ3+jRGtFqIUrxokVznHzSS1QgWqgB1pvyrml9dq1bGF7
wwDSu6DII6AJ4rb3pE/RlPgwoCWNncWEzpLqFt3jXANH6AvvYZPRxvBXGlQW4hEaAWSwGoL5Cz3s
3EKZfqgrQd1CTI7g1iT6dNTVewJulzjftbtSi+8vL9bCxjixx58pAZR1IKQD/YneVToaN8Umzbbz
KrfJGSAGoe/EEPd8z0NdT5sQhiRIUqpbTbZaHf0VTmIegMKRkbwHI+YYe9rc0bYz8AhcE9hacLXj
L+ATx3gYaUMp4wumaZ8CriwbmyTfXJ7OpdftiREuwmcBpJpntn6JMDn+CA772KTR2OwagNoSEkM4
IUTufngo8ORZcfL/YRySySBZkUGQw/kEuN3naZA7iLXh0gg6K9Bxumn0nKsPjVBQVCdQC6exsGJ2
0VGgxvJfq9yWBdORPIikh6pj50qBncvgI2pcEdwrBS0zMFbH1uVJXl7IPwa5PQvZ4TwTZgyzbvaQ
CTRHFOlXHjCLUwkeAonRVqITnMfyTirxy6AcsF3FqL0ZzXC0xWryHV9SMns0oV+p6HIHhViQ72rq
jMqdWqxJzS+NE8gWwPPADYoeRS6QZno7CcmAdrwAz1s/kKHnfBOuNR8tRetjI9yeEVJ0Js39xGRu
AmtMXlLZE33bJNZQe5eX7azNiYWAY1PcRmlFs679FOPRRwdyaWN5H2nPYfkwtp45opBdOmmyD9Nf
iujN3QZdbVCHiSLU8l4vf8hSzDv+Dm7/tBG6sdIa3yFkwHUqh1ycbNytIVI2rrjG4gpqjE1PA18M
uuFOj8IEZSMoZskYsaJZE6hcUB4rC/fycKTF8RxZ4a5EoVmGqZrCSqxlttTY4/TLEK968TqsPF+7
7knm+vIuSvYSscbuVUu+/PkXumkvfwabNe7Wydqdfo+V263geROHFtQMlhI5BEIhQ2F1FSAiIaF6
jbxl+xdRALAAHcSSKuhWDO5A0Q3ipwKBvXk2SzttNNR3iPymtdraK1lZumtIeLwCNM9q4Hw3VRpX
YVKGmGDgS+zKGW0AlOgEDtjkBoXW7UwrZ3Ciqy6m6RdakNxoFz9/lk52K99EtuThMHtOrXAnbv5t
O8y3R/35MB57jVwqgA8DPqwyHhI/BNXyNlkjCF0KEBDIBn0AILN4jXHrOivDlKa5UltZfahExIh4
005X2uxI8lpheWmej02xjX700IwmUxpnBcNpG0dE3SKR18qCaxa4EJRVbTokMywU2QTZ4Yoma9Wk
xZPjeBBcdEEXVhapPUxE8Rby16HqDNlbKG5i1emEK7/ZSeMKaHMpysiyiAI1qEsMZEpPp62DRs8U
S2wXqK5oOBWUxNZMfFcwee+WwUIropcPV2IeKwe4F14OoMyxgDG7atzGM027eY+858nu3JJmtm/5
ENymGaEQPnLWdK6WQtyxeW5nCEWmoZ+JTWoJfU/EadyMiXoVzSvn/qId3PUNKMIDEc+zoBr6AL2I
CMOcxttIt9X4l17cavLD5VC5uGBHVriALcrCwJjyELBjEV0IGz1As+NaY8YZuJYFBwWd4QCogB0K
fz/dFoOcdqwNFKkNI7sRRK9Gb55x8INDN1NFK64T8y6DfdVwoQJnrnnaknkZrcyMjhtPKJnPdaST
HoRSMUEqZbxtgJMZyT0Jn7XxXc4fhYqGsw0BAXBQdsqtXKycuwtuztJHQAQCJwKyOc4jGoL3J5jj
ITgjCh9GWYGZSOv/wgbk7YB+ZLTDeLCdTm+X9E07mTpypyWAftKkuRpJVl5nC2cqYLBI1ePqgOoD
j/oWB0lP6j6ErGlo0Dly5lmltfHVRU4z1jRa4zVZ2P0n5rjQpYdTJkYzzAkDONkEAzQfI6173Om1
cXPZBb6PJi6gyKBnA5EiaHx0pD5Opy801L72TSi2DlcF1NUGC/LsVAtpYndXhYfuwJkWzi9IilDt
R2+FlFhobLffMzvZKZZICRTVLn/R0lwffRB/lgpmqg6zig8C6FeOPicS2gjZYZ3SPtiX9bTy0F96
EGMCVBlAZ9A7ngkW9YEGecwc9iSJmlRAEwjId6335iXcmAl9HTJaEFByrNyaFOb15/P+xywXe+S6
R3qygdlD5owiDSraeehIof5WvYt288Z0+2s0LFPTMX8iRZ/RN3P71mx8yEXSwG1+3RSz3bqT5TuX
p3/pFov5IOgQwtNVASz7dEMEbSSiVokP858Et9wFdvveVdSw/V3gSGBKYZKRVrZdI4BZChXHZuVT
s36QCtKswGzQKFRSemo8Xx7YWasulvdkYFwcVsRB6ysCC+N7bysbaJXeFDfxS/MUWf6DhhwwDR7U
lxLXScAR7KvQSejX//MTuEXPykQL0iBrIVLc0M5pf0k71S6e7rL9+2u517zh2bew0oJtUM2ero2V
TbeEVjqZAu4OacpBgNoqpkDY7Mfb7AvwzY2mb4zt+0vhAbjn51T4iV71B9Mj9xP9uDz8pYfniXkW
947ulWMNHJEaYfja7a1h6V7/S7JHqPcE9++SVVqto1j1SFcKrWd9ht/rDjkP6F9ApAA5vVOrZlJG
ZTYnrdX5TlO64FVHdhwMNzr4oC2x3QvBFUqHYmwZ0If+GYXOuFYIWDyDGbuPzvqGQDbBzftUklIn
A+Z9bvG4VlqagPUCQRlSgJ6ibAvz1mho0AEllN/Mxk259v5dOlBA46Ji/JoCnUrOp4VRngu1g30Q
Cxkxuou3uRkgH3y4vMBrZjgfHtCkIDci1tcHcctcFTvIPb8LdfhDav2Vu/ZZ08j3qgKZDH42NKio
IjekMA9bSWN7ybz1rdYOPf/ecNLt+Gg8Sp6y6a/HH8I+/3rQPnDrcHGUuI090dFqnte8ajliHn0K
N+w6bggUWTG7yQS37fEGxtM0djMLjTMj6B8smfae6M5XZHt5vpfeOOzOA4YRCYz9SF6cbu1xgkih
pMaYhBaEY2T0QA5jtTWWdswgHRdNt0iwvkGcFhShw0owWQrYSI1DkAeuBT1j7m6XCrVSgbyuteQA
oN/Pfq2XhH07f0DqkBNhfDciHlPczxcnzRwCdkDK4TSN4FUvSOCOUpCiFz4LKufyVLKfxlkDuBv3
O2SNJaR8uZkEV1iYExE13axJaSuYD1VtWJGWUiP62ZdrDOMs5FyyxgXC2pdqUIwz7FUeWHm6z2rL
94ld6D+SoaFJs1eVla2ybBGJFyDlWeWaGx8wO2qeNAh4JEqdpsY7UX2OIQrVZcrD0H1BMs/qk7Wi
2tLdiqkp4W6JYivwXtyRG6tx3+oawCFSazUaiC0CKss5BTO+OGzlFBQzkNMQUDR/07qC1sm2Ulbu
twvrKh/vIu4qHQdVM1UjdlHattsc+shtoziT0aMNSqVT+Hp5Fy36BLYs0J6gFQXk89QfGyIFQzcU
LY6SCNDEZjeK6crLeGlOZTRMM5EYZPmQGT+1EcTFJIpK2VpFMVEQcVIwREM+wXASv7ju8/zKHwI0
H0QbUoMEoEHfppQiiaxYsrbWmCMvBXxgWwnqmeBZPqvNyX0WKH1Xt1YuGE45tmg1QyfKlHqjP26k
VHbzPHXJ8CAVOjh2FS/tpm0uS7QySlpr8Q7dgFYoFNsONDmd/zPO3xIUK7UOnLJJup8iAwwubYrC
OVkJXouRE/2GePcoGoip+TxKosqhEIj4cql6IcNOMqncvpaG14V3WknH/FpH7//lzbGEoGNEUL9t
cl6v+1otig1sBoz+FaiDXBGsYHAyRXDF4nY091Kaon8F6ES3+4u08IlxbtuEkBsY4wnGu0F4aht0
ghuPjdQ6MRR1R1BCqdOvleEuud7xcHnXyw2tGVs23BJYS+T4wvw1QUJaV2090OlQ2Uq9EcHwqKhI
u7Q0Fb1IQDT8HKZrYn6ufA0LNVzIPRk/C5BHd0/UxdJAHPE1BJ2A5rj7RgxroAFwZj9xiH9X5S8i
SIzy5LlKPwXjYcU+r5XB7isEyVtwkqsqivFcKNQSqa7QyYb5lx9r3HLV8IDsiyxvNR19ra6ZAGu4
Vptfekof2+SeG2okSeWo9oi96UPYu6BznASdmorbjyUtgpXItBD8ToI9Zy2cBkUITBxqCile8gZd
UWYr1yv3voVNdWKEO8fUaBACEAQCfd4H2yCILF27r0GOj0qS26p/AV6DNZT9mCAP2z7cpolbko0z
Tk0zEh0iz5YRPUtR9NgWhjvFuCBI5fbyPmHfz23TY4sa20ZH2xTXNinuO4bYBJ63lNONDxWFJP2L
DD/MAL8DCWU8jfhDRAAV+1DEAPMKeJLRUph/iuLb5ZEsbL4TE5z7+7JSDjLDnopxvkFilOqjy2AH
YIMboRUnCy+X7S3uDND4QUNDR6WYr/EpYwQAWVFhSDntBcVt/Ns68gywYeeTfdnU0hkMtv8/trit
3ufmBOo+2CJzId5Nbbk3I/2+m02v7IGOVmThQVajhkrIKNOxSac7H/keBzR5V12axbetkWVPK9+0
EOBOvonzDLMvh96M8E1+Fh+UovmZieVNmibv/nDIUABMfN8eQJGhJTGdVXSu+sG7rAdrMWfhSmCa
SMfitQuuRdBAn27gMlAAE68ArQOD5FC9da1tJs8ZyNdWhstcj3eUYzvc+w95jMoXG2gatTbooQIn
2vh2h2I2VanmvQn7yW5uZyezgwdhpzuXjS856bFt7sHXm308kYLZlhNPS2OoWJnbDHTrl80sTeXx
LuPuC0WhdbHBEPdNftMzyrsGVJnjgXSbv7ED0TEwy4LSne/wmpu8QMkPdqLAMkSPBMm2QAvbKqD0
O6rwa4ZSwG9DnNuoWj9GSoct2hvvYth5+tQiu+yTpyDMN0r6qpvGRjJGqkytnTXPjdzfdZr5XGKz
SnlyE08QBDazlYi7GKeOPorzmwJYiBFc3ohTjLFvp+JqBqHXjACqjKafcVpZ1KW9czwH3KIKgtAJ
tYzJ7iaUEVob4mwFoEl/s6JYTSAZ0SLCVyIHcczrMQZysiqtkJSuX+RUA44tkVaO4+XJ+2OI/e9H
x1UR634/xQ16JvIPVZvvCJjGDBcygd30rvhrInnLDvHHGncc10PYREDtwiEUBUkAKpqNJ0CEAkQE
l+dvKbiANPq/88efwgVEeDRIujVWGL02KECkop21mdVqz1VoEyO5HtdIcJaylLhl4Ipo4MGsQgbo
dCYTHyDQ7z6KORs3YzVSCciQPCppqhY3iTJagl66hvYBtRwt/5TRiYzHFxVz09a7zLs8/KU9evwt
3KrOmlyBpBJHdzPEYF0BFMMeKiW01ShMNpdNLS3psSluSUutSI1YhalkCLZpL9Eg6rbxnFnzKFuX
Ta2Mim8OnrpylEd0I1iaJOyLCsUTRd7o5P6ylcW7wdGIvnPwRy6BXZMWxIcZX0i9LlKfhQLgea11
hEChKZi/EgmgwEH3RoLydh87BAT3jarSaFjj21zyTgRbGcxfmo6sM3dGGuLQCZWGbdwEg5WCMltv
idWY2m5of0USGHzzee3MWrqFgf4FIBUDSUmFrzYPuPDVoYFoqkzKk1l3EW2KOIXRvLIrRYY2TSCt
OOvZKCVgA2VoZ4E+CPAL/mXViwOkjQUD2hbiVosna4BOgbZTpEPd/1jt6T1fXlQQmI4lYMEi8jB8
Fw1T8OpnoQitF/eXu/28e3duHgJ7jRr7jGqCFSrQuQWydyZRQ/ilC4RS6cI5i6yDRiGkTekO0tXU
cjYr1RHzzAFZRYTNIJKfSHya3Jks+3JayEEZWfYeit0v+39+ue7e3VOYxW/8cv7zL/zFo1uK35DT
/s//Rh2HOjnd7Sx7c3+/+brf2Nf3h/vDx2ElVEhnURnFWSb+jjIhSFBwzz8NkQANaapfdNCmtRrL
dd3I+v61CVdOz3OQDTMEyDxAbcg9Y1+dGhKHIkuyCZNvX9u2a7sYtENXotHSCoPjHtIP0GHW8bTk
An6tmFlWRVWEeuP19eHa3v90ved3lT47K0t83vjFhnNkiTnQUUQS80DyzRCWrvd7LBuE31dC3tLC
sBqEjFSggljDDSUqTHTIRSC6ut7b9sve/aQetoO1WXH07yT8yf0RAzm2ww1E6rMiTArY2f/8+evx
8TGgM32EqjsukYApsH8eYdrZOdbm4au0Hr4eBsr++ZpQtA7Zv60E++/a4fkXAY1nGujmAOXJ6dQC
3KLlIZMTtpm7bG+3mF4md29tNpa1MvzvH3bJGHd1HEgO6HzFjNnY/dT94cEzYcne2CumdHYynJlC
aQeZVcQ4ZJlPxyWOTTC1ZsNM7ZkHuFvm9iwQYHgYn81+X95Fy3N5ZFM+tRmYydg1VQubGTAO+AOF
ePx5wGgTK7I+vWfvbne32zkri3h+9WLb6sgwe1kf+UdX9XIoJjCMCFhQ1330Xq2btaCy6O/HVtRT
KySQZIhpsOHZezB+InreedipT2vb5DzNzA2H25N6lNYMLA9DL7a79ejNmoVz7AqzoKsquKigDALt
1dOhKHGRCwmkMthKXRP60rudY7ve3XvpvH+HSmvDfGDlrbHs/kdmOfdPFD9Degxm2f5I6EtnvRwa
Z8BxMCEL0Di9bRN4BcVJqdIW/6T46zNANEAWgEmE6hS9cPBOe+VgMs9yu9x8cOeFkYeQsFH/WVp2
jNr77z/gOMx52ImKY5Q5K/sDf+LXDv/+7UxwJ/yymRtf9ied+cuZD/+ZLv4RI1R+1YknX/X9ba79
z+nNvoJ9C37jRGC/1r7gHK+NeQEEF2h0iHDiHsPNS1GA8FatoTLBDONG8f0LIfIHfcbob6wrFibt
e3ftUnN2pwE/Kzgm0M7HCnFnIu9K3YRKb8Bu30017XT0GJnoEUk0R0nXBOS+1URPppkzxkXlNs6F
ODQUHH4FvQ1oQMFRZ/X0E3+bgd9i/w1ubg7GSzFsb3dn/dj+8LaOg+F/fd1/YFq2LnOkw/315t6+
Pxyu7zcd/QrsgX6spc3Orue4H7NJwYUAfUlQ5z31XC0ZshwUGXiQoKcNIOIJGVNnlhQk1KvR74iH
1qVoG9R5uhJkF5YEtBH/R9p37TiuA9t+EQHl8Kpku233dE4vwvQE5SyKkr7+LjXOmbFpXROzD/bs
JwNdKrJYLFZYS0cVBE12qBdyTgmzbc00ayxzRxnY5OgWBbpVNb/pk57eZCVAKwTGz9s++mwQO8P6
we8la/wjrKWV2Q7zCJxA9DM1YGS3fcVeyFL963Iuez8WQah8AhZcNzEKxekVsUTCkBcEyRhHlA1U
d0YA48TODKYPNYjJWxQ+d2Uwlq+KuQFXxqQ85sS3jI3gO5bbg7PCs+/grTAbbYmG+A4jDR1LCYPc
DsziDv2+Wo3hLHR2HUw4TtlvSrTWoTOdCChjF+d77QM4y+pmzJ9NCj5Ak2P0n1iRo0tgd9BBCV9K
mV9Eod8CN+e62ivmfKY1dyOEak31lEFoP8Z+Wt+0AJXJ44AMWzK+/wdR6DYCSRDmTxR+/KILbaqA
7j4DEnwF4PRNrfh5i6GowQtFvU2LzVwsJVIIBpjATRnPd/x+Eo9YWWVqUQu+t9H+NvfgE36dRYjd
6yJAkIxXLBps+O6pVNKGslGAoxlPDXrsvUn+nUdv11fsMhBZzga4n/9XCBfQxW0czuAezVypA0M4
CD+kzidqRN+KAZ3uBvI+2yibpcdyRAo9r2t26GsgufojJckuyxNd9BBaPSQnH8QFeqi/znUCaD83
BrKL5LYx8umWp4d7E6AD8b2d7Bo7SChSauYx0d1WFn3AIuByZ03UEtENaOGBeb6zSp9ps4liyFKE
dnvZLYivajtDOuqol+iJUxHPxvwmAxHTD03fCfbjIkz52o+/0rn9IJM26VMDE66kTdzfzmboKMmn
NXmMvUqYUG2DrhVovG5nf0VyK26zrBnKFgqr4UeePUz1sdB+X1dr1QcAK+t/15SLq6tGmuV6EQF2
Han9gSJ3YX0bZpBUiZi+Rcosv5+cS62oUGWusH5qOt1W9IPYUqDE/ww+ye0S58ntDPgl7bBIQVtf
jK5YbcMs1wT0rdn6pi1w20sIds0iObdd2WWmoy0Fvma+Y8zR7FvDOIzlJgFRWH8DtpDrm3VZAuK0
4zx2A77SlBLIK4HM8hb+7hx1O3/mn9Gu2qUP6AraZE8wyE9dEA2v7Z2K8ReMRiKxD/SP870z1CZv
w8rO3BrTrux7lIJlQ4QLLpDx1XN0Yh9UyeQCNViAgWchKI4yR8H0LGgtri/hWiR1oslXtudEigKe
GmY0kFLk6pPCVB8lVmlgGZrmBYd37UpH/A7KOHR3gdmeO7xg1NJaOwZnDUirojYoQIwxvdGEOlTf
s3BzXa3VxTsRxh1jOdeNcZAhjIXMN6L7VANx9fB5Xcjq2p0IWT7iZO1CeEBEhRBi4tpThmNhBDky
71IocrWr2qjgV8GkJobW+ZeP1ZfRPHW4wmu091Q/xoE5k154uuy3jeJb8WMOOiC5whOhdGnrTeq3
ePzeUsFnrKr79yu+8pwn6qLdYEhIja8o00PBvo/6jZo/hkRwtNakLOP5oKM0TAU5//NFtW3c4UYG
qul+vtUyz7ZuyehZIpaAtRVFeL3APBs6egv4A1wPccfQnItaxgjy7PcO/KMsFeACXabY4J4s1BLA
cgOQu4uX48RkUKgvUmQJ/Dg0b3INbE0VECqUBpxU8P/A8QEfb+tHmUWPljXXmBxgU3UcDbPDzLWV
W80vRpArBadiFdmKO6cx9awoV35JXa6nYLCLwK9Y6aXUBN0EAi9fs4q+PwyDOkqbvNBHRCatVmue
ppaRqLK5tlkYoEYrrorU3kWfc47uS0ITEPw2suKVoV/IoBOzHDr9azPYspA6+lTR6iYj0ufulbqW
1YaYWMimjTCYmpq/81oXAW0sPoG/vCyABIBoYKEQ4lt+QqrFBES5ePRU3T4Bg2hUxgIfuLpeoIUF
fSbGUDW+nmUMMW3mOQEXLXo9vHH8aDEDZYw6kAoaUVvRmjqo12NWc2lHwKDG+UEKUXdoJkBNYI6g
cKzqfsjvrru/VQHI2MnojlLQ/cWFn8BU1UmeQxkM5+Ny2qX9j/8iAFxDQNeCL/jKlZw4HDtKx8jW
YiBGMPOnnUuuBR4bwdP+64Ljdx1TwZiwxt7roFs+X6aqVYqmTVFUHLtwIye+reBFW3jE8FT9JUqZ
15BDaS2ogALJ68v3V/Dy+4l2Qx0BnyPPctdsyu9AFHW1SBEcmzVzO9WNu6DkLrdAJA3dgKqFyWRP
HX1i6cGkC27bxVterOHSZaAZpoyHJmcJGCM3LVTZc7c15dCNmx/jMjTCXtshvbNHgIJoZX6QMlEU
tqqeBt+KgQ7YCF/VLFB+7MMBYqfBiNF6rXpZan7mFbA/yM/rprhuJrgnkKBe2tD4opSEZHFpLLz1
Q626Rngwq2+TcRsnO0X9VTVbXb8nypM5bK+LXc7oxcIauDhQjpY0vN/PbURLqglBATQ02vhOwUBn
+bMB+aiVbTQWXBe1eiMC3eYLDUADZNC5qCbWFIx1w5WTxr5lieLKTD30UeZfF7O2Z0j0/xHDRex5
p9Gqx6QqyH3VwVEZYAeB+ZyAsiyluWD1RLK4S17LgKMNFHzsWflu5fsyO+b1LRWRXF82/y+XE6qu
6FAEifoFiUpUJFOn4jZ28Rj5RbvUbSTqmHmMVLHmFHF7l5W5VzWfSSsihF51IQa4cSTQsYFLkDt3
lTbEZqPAPJoez7tObjHQK2z7Fgnh3vmpZJawDAhJWPbCQunJBCr9daNYNXPcVRipXOJLfkiYTKY9
zgQ3yUToryZKdjWb0Etsby320bSDwNLXHiJojvojjVNIlfDIR7ty7lJ5RiAtUR8pVydi362YvIaD
fSvrr9f1u2zzgIlgzh/Mw5j7B005d7h0UyVFQiCyiut7hn4kuU6eTUDgA6TIYSAs10vZ68u6dkL1
TbUnT6GaR63aN1sRiML6Wv/9FO4Ahmg2zfMG146tM7chOHq3feNTdBTlojnRlYU2wQqJpDluBryU
OfPsWmVuii/uxxGE790mNb1YR48U2mitDyKaIBRJ47Y1oVY/zEWJY4j3sjE/N9HbGCmo0+DJZN8Y
Iky4FecCyBS0WqCFBP17BudcurrVZ4VRXN+6uUHej5Kfev9gzY133XZW7lYTURweEEvn5cVQlDYC
G74thtzNwMrSPhlsq5ObUsM8VOe0wCqjtaAwuraOQCdTgFYIzXCvnl8EVkHBeBzipsvnu7Fx43Lc
K/6Opv7QdwK0hBVbxLgAMuCY+rIVqHguSiJGG0k17pyOWvsRcYUzUlCr62hFDDPzztD+lW8RDV0Q
iGE3VcUQIRrczwXOUTWGGYGrTpmyocRyepQ0GM7Z9T1bs40TMV8V3pPQru2UWu8XMSGeRWl3RH9u
WCvBqAg82VpUAlh/tJCBtQ2TQF+/nwhqbJ329bxgqtUtWGUxNpw5fak0+ynX7snYJfdWMqk/wsZA
f2JZZUGcGjTGtJBRNu51ndeuQZRlbZQDsZdLX9X52pLYUorewnTgnB5qDKDrDAPq4RK7O6oaEAkO
DfUUu/l+Xe6quZ6IXa6vkyUAD14xDrGC+H0k902FgxgbL1VsbYg93zVmCiY1IVXoogoXlp2pysXV
ejiGalequVsrv8baH4eNou0i+2DaO1P7ZvfPtAgaTPvq6Y6Fgifkmj84XWbOqWKoTDYBB4nrePxI
pA+mBPm88Cvf6JIb2Z2TiJKsogXm/OrchU1SGRBYTQT0T6/N/FwAN0SpUpcVH3K8vb6fqz7BMgw0
LKr2AjN0vp+U9XMVLUOmvYTB027bmxgws1xpiBzWCdLVl0gKiz9ATgED4RjXxijlubAsGsOBJNBN
NWoJufEEDSBsAiNZoWGYWQ5/aFFa+1nMlBsgAT4S4ER6zOwNFwlgG5d4LBofWNMeTQZgxkFRG09r
zkHZrG5SvdRgWaHlm3q919JN2gUWyTYNqI6uL7WybB1vxyfS+IxelapRX2MsHWNU36gMtI6mBXBM
fw/n5caV5rEi9cpWOTZxUMue4po7I3mq0wOcNCkeJKCO3o0e8eRU8GErIaeJnUEdHOmzhSH3fFuI
2hGk1LAKI+qiWVN/w9Wwu677mosGKhKmrpBfsDBJeS4CgNMxwAsXb5UlZuZNGLRqQZeFOfJ2bpIg
Ge3+8d8lovkWTY0AW0NKhrO1oUHFzCrBXzcnbfqNRh3yZNKcHZtBTrww6jvnurxFA35z8RpB6wp6
JADbzC0iHh86QSczHuUd8UK6m2Gx8a/rMlYvoFMhnPcFcUInsRhCBmLbzlin7hgRP9dVr0+ZUw3j
ZkYmpUzt+9G0E4Bd/RR8wEoVEkhdf/dx2ecT96/RPlMQzyOYt1O3ar4P9NmYfSajWeJ1VI5FjIfE
+3WZq9YJxwQLxCHVePiVQiJRlrYwnZwBYKnoDiwUjcKvWidaX5FYRVoKDb3nWsmhnM1orMGkfXeQ
8r0J9BFlY7P764qsOhtMEKObXwbih8mdAatS28aoFmcTlXeZSm6auHmcrMSPKL2No9a7Lm513UxE
lQCtwywM3+su9RHrC5Amu8vQ1r4zKvtgzNbLdSFrVg9z+COEswfwuoDMaYAQXR8xK9g4JM28Rvl+
XcpqsPOF7I5+B1O5AGfMEcyWaWbA7rXivmWym9r1LmHxloQ1XIq2pbW9Z/ov0/5PcRbSrSY8JIxP
tbhzDQCM2A4TGw8PilOWvMsYwo5bJRjiEDiwxabQP1g1btClLfDKlz2nADT7krnM3CHuXM7iyVmT
Rwp0RX1eQg97W5UAFxhNL0pe1EnZEmLcdPVTG8V7lFY8WwNypKKBSwtThikClN581tJ4q1ENLT0/
ru+GehGifH0YUt3yksNFheD8w9ooHSq0M+cglSOdR2iU3cR6JSlubifpixJK87tl5/YO44IMiJ1T
5rW0R30auOGZG/Vz6DQgYH0t21q6K0MlDT2A3urLtHRGNadiYw/yOIwEg57VUD1TieufNB0i5imk
GH/mZQqer7BNgk4bgS3DEkP5BEKAvivZlO2nyKKjG0bt/EDtVn6qeyl7D7tmaYyLuwDczl1xAOuN
fcykoRLk6NdWRkb20MTrYK2hDC2bQ9HBTk2Qf22IMSs+qr27um7bnapWhTdZVriwlw2CV+TFYV/g
rReQKs3E5Aka2s63ZLRiM51n0M339VNYIs2gipoPL046J4G7Txlgd6a0iAskLGtEvQeD3oQivp4L
D7nI0FCvRpINQ+w8zk0xoZ/dZim0kA/S6NHhfTADNdtNTOC2vkz07Lb+koQiGvBlJABrcR6fqqkZ
TSGiAwpAud5bWtXNAO7LUR6T3ezW98CaErwkLrNSnMzFeE7Os1Uq/WDgzeiOgfY72zPf8uZNdchv
mx1gNgJ9J9qyi7cLJ5CLbnO9bw1zgEBpEz0Uz8kh241+7UoP1/3BitFj1/6sJR/W6nUSG6xdgpLA
DADf3AU61BkEYYBICmd/aRkjN7/EV+OP2YvuwwPwTon3z0hL50v2FcKf7lGkhAA3hpT0EALRMX7t
vMFPAlNQKbq80Dg53K1CZa1HuQ1ytHs5GLb9vvXhF97yjSjoWD22J5uzOI4ThWbFLBAfQJAhbefQ
i9pdqDxf3//LqBQBL6qGMp6Q8Ho4wucyUGEYpH5OkGbN32ugMyOUqQZ/Mh5CM7Bs0Ob8NqWgMgXZ
rIug7Uvq8phczq/NT+/oMQ0N0JoXbrjQWye9k4TbBpdAJTq3i2VxvgLqAX53wf5DHouzPDmneadg
psztDOpXaoO2w9dKesOt74CHyLcGYIZ3hG7Q4eBFsxB+cGUHEfRYgPoAgQpwcjnxtRamtlYhxAJj
GvProNxWBzV16324XfKtGyAelRv5MXq9vqsry3smlstD5Gkva3G9PFa7m3lwifoTfRKgiRY8my57
yhBMYMIAgwaLcsAzOTceJH2HHtUwJMiHFszscRwPR4QH7HdCkY6QNIpmZCOrx0+r1OhtObIajHtD
hjQBeMlumDm2DznmViPgvs3Fc5to2V2TE/pZ22QW3O6X+Qt8K/KYMh6UQGK7KJwkRa0v3Se5q9zT
F9spfFVxYk/azTdVUA2O9NRtr2/CyrV+JpDbBDBQLWljCLS7exWAhKYIDGNtl0814vxQr0W9RRCs
ubLqA8a6IiiJJJKbat51RdaMGElgdJWYyDtfDJOQZmhoIiM+sQxUP2h2W6rIpQ+toAVoZb3wPEaY
vqAAAlaRu9bLYmhShjEJl1rMSwgCz9G9rshaiILJXuBsqMvsJ/+IY0BsZEMLRZQJLca+UvoDVZwO
ffmtLKIuWdkc5EqWrikZ1Szk7c+PxiBpdT5gEB3JIWcoP9rxW1/5aSay6lWVTsRwV8TAWANwMcRC
08Z+BKSM4lYP5j7/Ft4lbv+7jJwscRSQYROvEbjWy4wYrkEL9VS05uBtD0i8cw01NevDLIOG8qP+
qN1oPvHTT+3+U79F/hEwfzurdChYZR032anutE3B6ylwQCsmc/YJ3BHLdDtRrGlZ5PLdsI6piDBp
7XY8E8DtYiolg57YEKD/UBOnD53EGRzNSxQQh/r00xAlWdcCpdM15bYzTvJ4SGNYaLyjxwpjcwB/
njcadeab0pHvyWZ6BUWV+6I+9YIQbTXCPRW9eIGTYIOQXM01Baq2bwCp3SWWN7xqTlM58mJIbv+Q
Bf/uIM8WdzlCJxJjdIQOebL4lbF0JOJH4z8X/TkT5VwKeACNvlh0KpVsZwzptqoFOqwf87+HYNnQ
Ex0aEM808wQdmjIKbBVweuOrgQlIObjuulblAAB/mehbmK04Q9QHJNABO4IJN/l+1lGCt7736q2d
xgIXueLrQRrwVw5ngAbINcFBgpdiRO6m4dixV0JFlrY4Bi4mO5PBWVpmhEqHOhSQRqKHNEQVrvBL
FJ8itu3no9LeJ+VOsr9P/+G6PBPLmRvS5zZJrMVZaC7F2AdtJFAR7VXRVomWkDe6uMIAN4V6ofWo
199adM2qmXfdHEQyOLObqjkslB4y2uhhtrYVQDw14dz0qnfFMCcAH/B0v0hCUsxxRhq6fd0GkNVU
92wgfQGCPi9dU3oGfZyWvLT5Ywfo8lAGC2v+RESRx+pTC1MD6BcC/ATwuzmzr7qm6IYKZk+bQAV5
eBGUMrCIG0Ct2QAhYo40HnIhndTa6qJQjO57nITl+XB+qHs9NtppSRu23uiFu/pzxkh849iYZI6+
6W59lB7ARyyiMlqLUJf69B+x3KamRE2xCsDNMzYm3pVjEDlOux9d+tY8NnvRM3bNo5xK4x5+ppHN
UyubyFAW21o7YibV6tD371831OWb+bN+IoUHpWvtwgJcOKTo7VtZe9p8tMAVArTnbgzC4u26sNWQ
5FQaF5LIpBnnRoE0YLpvRi/ClqXfzFuEQKlTbPD+Ud4i5Ivih0f1BryZqQd6u0HEp7CW+z3dx6/x
8JM7oRpp3YegDHbnbx+Jkx3nLeCsHm3/l7LrghCDNjUqh/u9aE5y3WrRN2WgaRq44JzVzrWcVZaE
UDBvvbZtkUZ2TfJwfYX/Pzb6Vwhno2xG03c7Qbc+GDx9S2+RU/xeHJgXAmmdbakowluNwOCD/mjF
mSkF0IfSyRCobOQ8CDfjU3RfvY2zKxuO5IiSmKtriB59GaE7gGH4dAHGCTS7WeK9pETwfOjTLRM9
c9ZF/Mn28vTzFWtTloxwaVqROmjYHrPI6QbBNb7ius/SHlxgPGSZRKwEaY8qGZ3SupVF0f+K90D6
dSm+K2gdBhXAuYvMTXD/MAsJnA5OOCO/R5Td4mMsugBWFutMDKdHH6t90toQo0aHKD0M8VYPg+sm
vbpUJ5pwV8ysEKuJsqJwQdXgsU5y6ujpugSREssXnPgD0kYt8hFQAnUX9Nf9jofe0euP60LWTqax
4ByDERDoMReFnRmdzpg4gpQ00hwQbzhhnAPn2inLW6RmIG/Uvbnz6+p5pM+haEJzOYacnz+TzgVX
GVGHFMOFiE+HdNPZ5qM0oLMKFNiRavgAZvNSNDSVVre5rvXi066J5XxekqcRXt9QelYfuvCQ68dR
flfbD3UWHKjLPUTiwATwGCCkUcPkWxgLYM4anWSCiL2SQNFEm9vCIADOjgWJ0ct1RB8HesI0EHYg
aXAR5/e06cvJwIxhiblteqyBFdcAWU3dST0Ga+9KJig+rSmGifdlKEDDKeDb/Ma6MDAAbmZujnZ2
+TmLH0j3fn2TBCL4Fj+dGqUdVhBR63TTam8qNbxONMKz8n61DODfAQoKDJXoc1i+4uSUhbLd44mE
kaQZZC6/rdotfttOvQenUd865gc5Go+ZV22vq3bpPM6FcmY/kdpkbITQxsTsJPDNmciTr8Q0EGEt
LYtgN8CsNedpm76P4qQJIcIvn4Ygd4sg3ZQ7+5DvOrTrusBvLV/MTe3eM8c+pBv7IBpfv/T151/A
OeFCI0YpJfgCcwBg9U5X/EEdcGe9XF/LFTFAqlkSjCBwWJzJ+QbieAGdgCZQkD7r9l4dA1N6oqIW
va+2sHOXAag0WIgNQlrMh35Fbyd2InWK3RR5gYjUKR6yF3lwIj+VXaR1nOQm2YRe7qiRmx4HPwqK
R1sYHa6chjP5XEDT5LPSgQkK1cubOZC9PNDe5dspUJz82Tr+NDfff15f1pWL4UxhvsSHxqm2SC0I
DD902WGSm70MezCu+fqRjoH8G22fjkDkpVtGwcNGwxha2pfcJ3enptJEWh3tw3hAkcf0rrkdHtHQ
bhyMGumzeWN/yC46TUIXnMCiguaaFVkLxANK+Uuml3MDOpkMOQOnGYa0w9yZm/Ahl+gtm0m3k0Fa
Lzj/a4qeSlu+5sSYMlNPZ6JicLBMmszR6u9jmT8p0bs1K9up/319WVcsB4wumMXABaFjIpJf1bSO
w6bBRtoVSGil7+NEHaN+vC5kxaNZyxGUAcAIzio+Rz7KY1+ZNkVcunRDOSgOmvcIAS2BVa6JMVRE
K0AkQn/5xTYlVpGahOGJjUQ/CGFq699DeQuJC8AwAxwRo4p8l0BiJ6RQMjS6zGXnKeYLhoudWDRW
t7YlgAhFF+oiC6Ng5/uvmXlSMwuFNmLdD12QUw/tfNc3ZCUisDRAAADVFdNLFwXaKbYLuRl6tKWE
QTa/xS1zUkz9oEwrB5gdQ3GhEB3fL3YgzkfixkGVBMNa0Iqv68UzKew4wnyIiu702ZG0cHKLUArv
RtWEnZsxMmlYzFpzTWugns1i5jSyhd4VpL5AroGVJ52rMYKMfzJ3bMcY0V6KsMNrJJGGepvWajZ7
g4qASgLLe7yhLAfW8YDg6tC1jB5QbmxvG3mK6L42E+3OmA3cPPM0B0o/xXtDKaQPZaowCpFY3Y7i
ICauLGOC09FmTW4w2JKR1mki2/hdSNUYzJo1fSZk0u+rLiweY9JlrzUGyfcawA8DHTLuaysy9nVZ
KrFXjPZwo+WG8Tagz2+jZFO8zFuwfvLkiJS3VWIN3izlYIiYWmn4jrgbncdKJINQx4C9OS0DBBQr
237eozeNhXc2kdRv6WiD/4jZqt2D6CaudqYeTy81bePATAY7ciq5xxAEy4xNnKhzgmJ1VQO4l05o
EJ3Bm/MtB3rYW9bM4X3Vdwn6xky9AUwRST2znlh7M2jAE0M6Oi73ZZ1VN9hGNfJVO5t+KY1SFc7M
suIpoUqN9JkuSUHZdcnvrm/AGETMtkQSyDRphnQbwIIUjfXv1RwNsTPEVvopR63qY6hcA3NgmasH
Le6QVe+NUDTuuyQRePODcBmZRwzqYYL0/FQliFVj0lR48xezq4ExRSH9Zk7BUtPXLqZYf6VElGdQ
1hwShmtQqkOAD4fByRyKpomjHn6PPCJBVR7eKlBMOMVRA9jp7bAH3cmjfpv5jUfvis/YtxCGKQsj
6PXDvvoVGEIHOC2AjjFAe665HkamVhY47GoWGECtpqMw/li5IC0gsfwRwV1ZKgvHyuohwg4DnTrK
cXI/kUc2HeXOLj31vtklh9axd6KLWaQaF97VZW5WPYPcSEXzT45ZvnL3f1s8LjfVTzIFysjiKXG+
uuR2VO6vC1gLpRBSIK5AA/BXY/r59vR4f1RlPyF2rBTyYQ6m+V7GEZKIjVWi6mPPXR4UoQ08BK0w
htnp4zBRPLRdFz/bSE1hv0m3rxM2iCbf1hb39DrlQoM8CkcWabhOGX0mCGmNWFCcX7OaUwHLB5wE
OlbbZ5UCOje3YcpLppSbxgac+1TflMp/kHR6pXKvDbso4VFStGF240emG15Ka68tGZpYRFCFosub
WzSpolXNCC7vbtrK7U2Hp7YI+X4lPsTAhIZ4FGMT+sXYfTJMygBvhmg0K4NCr4JiYzwCXdzXQnlz
3ThForh1GyupyCaC3HdYJ1tA+pc52hJ7r5eO8T/PHWkIrU604hZulM1oyEIUKjAi6PUGCPc0L69e
NKnxSmK41/VauwxAuAeiaNCyGmBRPbe8JqoG2tlYQla7SZc4deyq2tZuVUcfdywVGcWaoZ+K4wy9
kzNtKkGF7U4Fqv2DN0m/w8EZ8pfrWq0UCRa6CRS2QA+gGTo/tgBWmTZm9YBnoE99c2s//kIN+Qeu
nBa1psRRN9KW7e1t/cZsT9Rbumb4CPKRtl2YeS8aegw6Uj3XITsmvYPebgt9IvJc+ddVFEjh350T
IHSMZMKNmsalY8UYUX0waHBdxtpunWjCJ0eKGRNI2QRN9Fo3Ngz4bSgQykfgqsooK4fp4/9NHHfG
kklr8i6HOFX9kZs/wLGI4bPRidPX63Jk0dpxRp82hSWT5RWWfLefJOQanfmApBkuz4Ppo6AF3JVb
K0g+BWKXTnM+8AKmD9pA8J8OXNXzs9bChbQhxSzNgBu00DH3/kCVR3lCGjfx4iroJ3Fnw9r5Xhok
9SVTgElqTlU7lmMWLZM1alXWbj2r+4rSR8rqAqTntwOKzMQWdE2tuUpwLxhQUbJNtGidq4lImKnm
MhdKmEYBjHmnZxTYrUkp7WqreQMDgqiWvipx6e1HKR3EbzzRk0F7rWsyXDXVlJvoB5CTeZuxRP5Q
spDEbqM1Yb4pMJIiqAqsxAWYP8GEJNB/8azgu3uxxWVmADTBLWN9V9GjGTab6zazYqlg7kXzMGgO
UKfjR+cIGq4tjaJ/WMqywtdnKfaMthvRiWj+ui7pYg2BnoQOWuQ/FigB/DvfNQzITTKzaelqfe8o
YDmlP1vtXk9+GCJw2wuvskhaGLvx/sX0EL9bNKW9KVdD6Q6AUE2l3lOTrYGMWSi4BC5Mn5PDaZR2
NkVGFBqpJshaafbDwmQtgNCCLLff9VC7qTNRw6BI5LKdJ3GcWTJkrGaIxCMDgGheHD90ExiIK2Am
/IjBaXt9z9ZXEn2CAAJSLsE8Jkxu5orJShSlUC0ZbmuWOkNyr2f/HGgtS6nDMpZUD0o+XCJmBhmW
IhUQ1OWvenEkedAit1DafsMSgU6rS3giirsEynq0zVGFqIkAqElxlIL6eX4TAXMoyw76P/ewcZpx
/lFN1Fiy22UJAVuXxeE+Ymx7fZcugxFOBmeIBbjdEo0uqzd9lMbDJAN8ZXSs6aZPb9o5yBhgnJy8
3qIeTvTJNZJnZj8Y/R0KVeiefxJ8zbKAZ7cQ9zWcjaYKrSpJw9e0AyAa9yCvc5CRdAb0idfG3g5b
R5ECjEXGpS8k673sN1iEIyeJ2UdMuaOYen5AiNFkkdVNJbq3lPcMYQTgB28JgCAsOdtMNkifS3QF
tR+lnSMWDQvRVix//0J5ADoiv6uA5Yi/DvFamFhCFnBK2cDYGVqTAbdY0mfJQIWiULcEfV5DEX7X
jPZNkwQX42URDdqDVR6ZF1xVCkZdz7WvVDoYuQXtB/bKSsMLFUBkWoWrR81LaCs7szL9egSp8DT6
kZ69MVb6odEf2gI8d9fNYM11nH4Kd8z0UFfBHo6FAF5tHcW+ZP9S46PURP9lxU8FcQcMjKASnuQQ
1Ji1m2cvqrVRpBrsWU8GcpsET92hc9L6To2FvNQX8dbXci9XJ/C6JaQUzpfbBlTt0NhY7iUnota+
bvxUpXtgxaej7mfpt3i6LRT/v6zrX5mLezu5AWYNJ4s2kAmoirnxFYCe5J6RFmzT5sn4Ptg1e7gu
ce3ihqL/o+UF5N0wtzTXEEQC7hyc6GGDm9s8lsljYZcuUrredWmX4Odfi4oBRBBQIOrhOaRyAK5U
VJLwt2PLiWdXku51LXdq88kyPtOFjg3s7dpbFX6j/wx0dC6an/rtRqJn1gTRfTMGgBspKPUKFTnw
TOQjVy1noZczwHePIIGzHLMdydwqkFRUL3EYtJOrREdkmoFFfIO+NnN2ZxHA3qprRAHqj0zOcsx5
zku5gkwDTLuZGeSS5pLwYKUB0fdGs5lD3yBeIn8XbOhyAHmXeCqXq5gmg0VoLkMuRkTc1t61/a1u
wBG6PTsUFJ3jvRfmAZ4nGOYIDdEMwKofwhsTNSoAtwIA5fy8yF06ZXahlQuN3zNlKUCsQXwTv+RE
RBS//KULPU8kLV9ycjL7ccilkUFSBZSzOo49dUiCmvwzjDWMdAnZARi8kIJcNKDJwwgcFxkKEaTY
zTSNHCuCzyk17SOTqWCkYW35kONQwQyN/zXeUK2mLWQikdIlSukCC8ix+xjo+819qImo+9bW71QU
Z58qqjCRivIM0hpF62UqoFZBcWl4tSEC8bx8ny9reKIVZ5ImgAWGoYCoqtx3yodi3xmAS2wOcf0D
dS0VpN7yixxuleG1yh7kEY36m+uHYs2nnnwAn1wpR7QjYfoLYUL1syhuJOsga6lrKXdFIqrmL8vG
m+WpKC4mGJpQ6+woqtxuNn9n8UtWYrjfGLwaRRirjoNBywXKrUnEAv+5FrnVjeekLoblwtC1nynZ
Z7VDwsqJR1eVjmkuOuBrZvNXGvzp+bEL5WZKlRr3v1lWN0nVbesuRMD56/qGrUkBry1OHIZRdfSd
nEshqUGybghhnKW+szv6TOvYa4bQvy5m9bidiOGiJtWK80TWIAZR5L6vtGCGiGTUt22hCFrVVnYJ
4/eYqkTzomFgLIXTKMn/xwRNm3V+Hmq2x6SixUiCeZf2RPL0dowdNIq2gnhieY1wBqmDRAkY1wrk
GzyoTFlTIy6KuEIVJiEPKi1MAKNag8AIFyPjpYDFGe9JuH0L44Ln6s2NGlaFiodx0byAM0lKDtPs
dOGHZU8OJpcdWdQYfFmCBMo68txo8Qdu7gKydS6xqQaA/DVS5SZW7agYosvp4NDZdCeKVBzTt7Yy
+4miOZlOdiqVHdOMfL1PNv0McPOI3SYl+rAN5s+G+SRVsmNZ+Sa3syC1M68ubTcDkPZ1c1uxAQN7
8P9Iu7LdxnFg+0UCtJBaXinJsh3H2dNJXoTudEf7vuvr71GAe9umBRM9tzEzLwN0uSiyWKw6dY6G
XY0kBLnB+U+eE9QTUkmBLo+BNDlllenqvlt174FWQU9AYO1yHGSBpQDail4ACtfg8Ts3V5soKKiL
OSPDXM2vAfPcaEfp9MGYt8rgDp0nUfu6hyuBFnHIAAkomnuYc+ReB7QwTZLOpLDByOBEAZp8hlsE
x9o8VCQS+LdyeLEBLFyTYDNa0Dfn7k3jkFZjCffQlXdKH/lqzNL4d9Y+XPdp5atRDMOj64Cxbcw8
Lz6fJBpGn0tR0sOnsfWoilpduAuGZzXBC7PdGoj0/z9zy885MVco9SwbyxKOwUthhUyxjnF/F/ov
+dCz7L88quAdhtKX1gbUErlVzMoqGhtZL2yQzqQmRLRbFieK06ivkckaupuL28Jn111c+3IGPhvO
AI4CaGvPXQzUjo5hOhR2XzstyA7z9E8+PQ9yLVjKld0IMoO/drjwHmQWFEgUBCVqbnswteqMSgS9
GzsthSigZWfzARD3FHi1VICA0Hk792kKxromEWwZyv1I7qXRVlGOgLZf1/aMWhtDcYpyUwO4FWue
2f+5vqJrZx2bE6bBBox/eMG8TDdiPZvG703ayp9J9WHQjdpvS8uWKYAsnZeOgnOxRKsLj09Mchs1
bP0xb3R8RR2CEvNsPWWaaIBm9QOemOAiWKhr00B7mJCq8FDReiMF1aavo1uapD/6cBKgu9febKer
yGOvVT1tSrPFKhrV8LsO74xUhk5bcIeK4h5C109SYG4slH1b8taYosxq7Sl+Zp07FlZhtVNpwduw
2SWVW8VgfCofpe63H7ya4aEon6ALWGvPJRG8Oi6RGrhLT3aPxR2USFLVfDJhua5iR6rRP2vDA9Xj
u1ovXpoy3UzD46SFnhT0YMJ/mjQAgVNBOBcuPnd3JJo+FUOJxU+q36n/0FWD01p2Ft/1lZ32u3zG
a/1HIwI+rsaipauMUAQQFZ+4TFMgjzmB1VBx8vbJaO79YRPngiRs7Q4BA9P/WiFc1pzEfldIFFYo
QYbUIVfZzMpWpR/qgn57vh4MVnIxlI2gnLKQuGD8gjs1kTHlRAHjl22ZL1KeeHr5OlnSUy2Dh7PQ
DzEFepqKBEgERvliDhhsFGloYbQvQInzArG6GCWHEPod8sEIIqaL9MeWgMqFH4y4ohEKtjzwkPFP
BAxZWYFaI//DjHfZqkytdxOwd9eXcmV3nBnhDgbN9Mxvwetuz+N9izoOmC4hfYLlE9xUIme4vR9J
plIY5WLH/AXMKjoL6LCKeDtXoinST0yuoIqBAWV+q+cVJhETtOpsdFZJ+moVrjm7EDZFuVb0cVbX
7STT5fyxVAxAFDJMlf7d3P+phicjeKKt4E21tudApIOPD4jNgmA/v3PNJixU30SqVGQhK5KdpbyE
xZs5joy2nzPQl4gZ/74fkLoD0IMrHpBD7mhNlZ5CuQUWgbhlUutDSyA4KGCbUtN/htYgez8xxdcs
0HNIaJUspkBoDwagraT+AEcimwvz/rpTl+Kw36bwhFoE59AT5DLcBlRg5RjQwp7aOv2d+0HxyywV
6W1Qm/KpMVSfulORBqCdDNNDOs/GQZ9Aye0pihXuks4oCmaOEWnvga5WOjeaw6p3ZC3rBRnHShRF
I1uFWD3w3Wg3catf0nFsuskokFNBVEvd6M09BRlRiplQrQjZUL9fX5i1AwPUA6AAKrJUNOzP91eg
d2VfNrAXthVLCiCD30ckkLp8b0ah4Ppb9Q1tXzTtUYm/aG5IpC46bfFtrmoFBLPh5KpGeVsHJeYs
5/KYpEW0hfMCyMPaMxqalGjhLVKfly+2MNWqCEXNEiPnuv9qQjbi0QiI8jRHo6rYWp+274OuJVuV
ZPSrop310xrD3m16EAuyET2fHUDU9A0PlmBi4A8xH804oYknFWQYHL3qw9Ctez35QUPIrWW61jix
VCtfwayh3qEogSJMxVeq/WB4xkwb9LagHsUDov0SPCpDAvBzWbyr5Fa1oIKhP5Tqg6qOTjjuG+Ki
JXl9q6x8vjObS0A8ebURY657YjalLaVoeqazk00/l7oqTVPWAr7bop1/3eJa9/HMJHdqx2kIRoMs
JmtXBisX8cDjvfRgFWNbKiCJK3dWcIs6U1tt8vKhtF6v/4B1l0FmBpUkxAw+zcBlC86mtAPLonxb
Fk7TPpot+nLgSEbvAZvhurW1HBXu/p85PsFIMDJU+gq+aiwD06huC+s49buusiVMpy0CAL7+WoL5
D00e/fdYizTc1l5YZ/a5ywaaqmBnCOBuMO9iyEdHP8BJHcj2FL2E2nakb2UQC3xeyQrOTHLxB5rd
aEosK6yqD2H/R4ZuYfd1fVlXrtAzE9xFXfZ9Oo8yVjWEyHABfIasbCjaq1a2zWanXr6se93iSlAF
+xWoQjQwpIEOj1tHaVCsYdZmkBlb+8mEJKjJrPpX5HuG8JutmcL7HwInBFSr6EGcH0qrzjCKEwAJ
O0ofRe5QiPGYCZjsMjbOIkjNSsaDyR/MNiGvUqyLmgZpwaYDoh7o4GboYuYH5KZuHH/21fb68q3t
Q0yV4C2B2LYgi7ljr/Sy7vepUtqko8Av5wbpUkZSEjpD0xYzmxpZDRlk1vODLpnt4GQxxoWcKhgz
AfZ8bXsqIK+FQAGkLi9GUPsg9M18irF3Kgz5BOB3xQC9bxqC3HjlK0ITQ4FuA8ZdFWz5868oE9ls
lTkp0UhlKRiVZfUJjVMr+aWJGETXDgMIMjQZk2Mo0fP8OX2OKSMC6kPbBPNl/lpOMZObPYj1Mmn0
siLc4eITfM1lt3OvmIXyDqyeFoQbUbo5d86U6rqslALXr/wlJx5SWqZ0EcOMfj8mm8R6L4rXQHuN
cxEt6+qq/jVscC/SsewSudVgmEi9XXUgO5Cc2Lqn/k817Vk1bCJ/b1UenbeRZTfkvjbeouB9Lo6N
kMlnpZB0ugZ8RBjbKes7HT9FkmqbYvMOCoBEUKGVf8ZGY2v1Vs0OwezkEwskYJdtPx//Q6TFS5lg
XAWX2cXkgaH5WkC0Cn+1abkxvQtD8KUU74KPvZaYANe30LgayEF49gDVaNXM12GlRzdi2KTqTz/z
zGUj15t42tdxb+tGJ3Dtsq6yCF4of+UalmN8kpoUkE6W0gwsLYGUbUjuGfN74B/J5LVN4Hb1gyo/
m9oXNMKve3vxVTmzS8A8MdvUrWZmGsC0NC42Emqe+vivKfNiAbgrSCWAVRVg6HMLdaAEWtNgvmiB
F2qKq/QvseQRadslsZ1GommziwgPc2g1YHoXhxX4I+7iojNo580QcG9FOeAOs+OW2E38UUiRICis
rdypIe7ab0qaB42BWVxS5k/dnD9rwnfsRehefAGpvYFeJJjcvkdaTz5ORPxUM3tgusP2zYTAagWq
DEHYvkgPOROLlycmqNymVfYtJzS8QDXDiEDJSKjdBYD73Fci2MvqxzlxiNvkVmLJVeTj40zJXgES
UjJKNph4oYigBCJD3LYeJQAu+wQrF/t7xXzp09u6eTTC3fXDs/Z9oJuK2bklUhAecz/Gsznry8xQ
kJpgRJXey7LCmFL+cN3M2k5boCbgkFXxL19D80OZzsRAaDCTmNzIvtKxoFXil+tWLl8q2AoAolto
fRMQ3vOgILmNjRx4WcxndNJHV2meKmlMAvnuRBM2jOFhaBADTaea6o3VBW6AI2WWgZ125n8JhhgQ
19AiQdJyQZGnlfqAKSO8GOq5JSyP+pElmBqtSQEJhsIeJAskUCCvKyPWxLNdzLrgFyxB6ezC/16L
vz+AOxa6VaWZsYzC6JAPybtNYtzk4CmB/HqQyS6wvBCjEpzEtS176jN3Nqg/4H0fAL1k1eMman81
kVcMmjO3vwTfeQlM13zjzgbNrSkyFPg2UUha5OApLQcQWRj1PgAHPMMT0jHaX9qceAsSNlaR52gi
IOzqdXfqLZcfk6RXzWFZ4AYjaanqkSFjxPwz089K/zWFty1glQnxmk7QPFqLd6gRoTAFll+gILhV
NrUpTKCEjpCqxNvAsJhVgLk/fmpNJwaSsneuL/ZF/va9j/6a49a6KqDOIkH92A7C+Uc+VW5P9H3Z
oZ2wiBwq1td1c6t7iCJvWeimMc/LJeEYxY0tlDcgFtmZzlShl3mcZS+eRMngqlsYlwQhyYLq5pP9
MJqLjkSwU2VPy6HoK29UAsesbk2RRtuqKQtUTkDlyIAPcPd5WWehXscVQoGs2HKw1SQnKzaT/zPS
BAXWta2xjKdTqqLTjpzl/CqMJnNsO0hy20rrttTRlYc+uZP1Ab3iQ9MKTvva1XFqbPkxJ/euEiXA
fxswlvdN7vWxIjPMHLU7tdNawR4UmeISsCSZK5IpMKUNR2P6TKV7yI4JbKxtPBC4IMMDXgaTwdxX
UhoAzosYG6LsUIPt0G0Gi0epSkBGCiytenNiaYluJwsXQ3totgpYCjAxJWnALPnHvn+/fo7Wwv+p
O9w5iqueyJjcQ1ZMIlaBhq2KmEJRSX/Opoo1411Vudctri6gRQAQBAUNHuvc5sNlE3T5hDn/MTyS
YlPKuwikO7Fg14mscLsOLzirGytYASWIxUD78YEi6D5S1Ls0FMFHLhvlUALFicVjDf4gIC1f8uRL
hcANKrGJ+f0MyUKdg5LJKplepawjX0Yq7UC2ruL6ofug6yECogD/UQuu8ZUjvYydyAu8BM1W/kiP
JdqA5fITDPKlGi6ALCXd9UXNZOMTRPaCrbkSqpZxMIDroFqIFg130FBXKgAnleEw7VFwlDYoQD0T
fdxaUnGTBZi2u75nCBaQu8iXhSW4zyBnfTGmOCv12GkavuYs6+6gmy5kOa9bWDlspqoSaJosdUCQ
h55/QkC20qlGdwHo448yOAK6wuJUwLkvssHtSZJGspEBZwel2Bpsih+JIR0Uc9xc92Rl5595wn2b
IUqoFpTYCXWM6ndjp6AE0Z6U1hCs2HU7GNc4XzEQy6A+Bgp4WyY9K+S7MIJ0MqrRIsq3b+4W/uOj
JgDYIP5jGTypogoJ50qr8ayea9C+sq6eyoSFRLEcXxnR97LMIizcrKss1wfV0y4cxmE3NuCECCIt
35KoA3Zy0lGbTIcwcWazGrw5DOMNrHV/cjmRI1ajZHhvtpafuUkdQ4gwGufAYNmU+IPb4tQZ2w4y
uDJ01xrNTdJSBXRrHn/4wyy/x0ETHKyonD7GIDX8h6RTtXeC3phThBLENgfZCDwzVfTffpTM90aq
ZqojmX3ulWWZD0wfgyFGR7/ufK/2W6M/WHUigTK7SZTQU4Ig/FEDdfRDqitNs/OiCN/LyVQiJgV+
lttmC1wVVJfzzRDXsSU46muBBSjahcIBEAaMHnCfucQ1mCkY8PZz0FFQr0b6WpLtWB1K4qK7dn3z
rh2RU2vqubUg7iLAuWENgCcGjDV62pjdQ3Hjupm1vXtqhrv1mgQsU9YEM4r2W8keEv+x7z4roXry
sjb8zkUnCoxvyFEt5Fvn3tQ+DS0t1JH6V5+l5qiZp5G7JIxBzHUjxZ5R3FnVva4/XHdu7cUBCtm/
ZhfvT66joQ2DFO8B8ABov/uesiJ7TJuE6b1LMYwpk7tGctvIlrqdwPDK17OWujjCJ6iFAYQ+N2xW
cytZpAXfuxF9kuJj7kHORR+C/qWDYJAeTK6JB0GQ0N3YHucEwF8dgM6w2E+a4V3/LSs31NlP4dag
rc0Uorf4KWRQdHTjqSNREJhrLbjwgcwAmZbgnKwkUnAcN5QCBLiMUaNz333dzyOSDRkGjfSnIgWW
xSwTm2b+sZOKL+iMbpupeSqJiIrvmxmV22Snhnn9QZopyQDSIBToi3nnyymSHROY+lYi7S3GTscB
KVAS38QzgAP7JJT8Gxm8d5ENJEH45U+aLNltoisQ2cz6e1md4m0M+oqCESlJVTZ1fvseJnR87QOI
cbOYhNU+HHq6n2Q5vZdjXMh5IBJzXNvCyErRZQGlKFgMefRqHMxNG/YjdM2kvkcRvLuVzYYiKpB3
YP0Tt66TZ1Rk7mnqgUJEY1Ds/Lq+gS6nqjFhhWczWGtkfE7QMJx/UCOgRjNaXWbr0wst5U2oZK/W
kLM+Tp8stEUCU8YMVm8rTc2UcLyPAPlvafTUqk+ki2995XnERKqkifhcV9YGel1gXTRwzsBayK8N
lJU1UssVRD5ykM5VWqvakTHfobbE/CJ0y1lm8fRrhNpC2nz6FX26vjBrhxzMN1DaBD2ojAf/+bqQ
0ABnZiRD5EbKfmgAYVqN8aor6b+nFyD5WKpiKMPgrcDfO0M86rTCtp6GmekQfV00P0Ivwyz3dX9W
PvRScQTRJFgpMCTAt3saBR1gxZxA4KO+j3h5kzdABmvFyeZ9L7+QbuN3DCRMWjWyFGogYAJMo10Y
bGXNBqeW4Ndcru5SyUdZA+KuuHR1LkeUUzCS4mChHEdB/x4CYYNJP5GS1krMwJdDcEWby0RJV1/y
7ZMbQkotJLgh9G2dze3d8/Ln0WPM3ttPE9uGbLsVZL6X9y201ChmMMAKiHPNszt3YW9oY4UbKYBA
LkTARwBN1dexFYBeLp8J52a4oI/0UauaRa8PXCxsIMfJEnEvXV4riwW8exYqKxnd7vOFo+kUKRmF
Bczau5P8ks9OkmNMZ3b9f+bD+44/eFaiAwgEFt9N0vXZx1ZA/EmsuL1v8wjy22327+AkmDmNJtya
gdmD9npbQ/i1sjZ9hVbrJE2guAmPs/9VN9FmAqSQzXhPjKIa3tpion+F6xKXJoI8d2UWha9ooNtE
hMWTOepv0WJdkiN/vJmTfwZKLm7+tcWjF6MBaLMQ+sO2NrcgZzBBfnajRTem6LWy6hPVUFkDZo6o
fF0yCXXUtgE7A0NLyxS5YOCG6aZj2n7kkicIXJfpJXw6scWd4rEnDahTYQuPV+Tkf2QFOflW9wub
GL9mFLgjsim0TT8+Xze84iOeYhY4NqAfARe5NE+1zKgxSJHbQ/YVgDVWzXEzEybHe8OK3f9gC2WG
hWAK8Lnvy/A0Ug11loNDMLctINMV4qmqJ5cUEwkda/+9oapgtgO9aeQcgMbz6WvZTpUaTBVsNZ4O
GrLEQgFMwayKYP1W+k/nhrgzV2pTracjDHXZTRLezqU3ar9V0wVBY45+e5/foOciq69FsTMbt0sE
D4TLVBXmCXp5uPUwqMbXinJqpQGSUZCk0MGRssZuI90eln6o8ZQDv6dqvxPRzPXKDXBmk7vXNEQz
NSOwOZN0Y8UbJfO3hranraijJnKOCypl1dK4HGs04IEHBTM+nJoYyJkUCrJD0tuRvInM9+ub9PKN
fLag/DQF7nKIi6twLjdQc9u3jTOTj7kheOTbY1zv/t0a0lIZhGB4YoHh6vwOmka5r1FGx8O/iFxt
quykPkio9CVgrai6gQFKI0hK1g78qUXu41HaYTbVAIWDpJReMwJImtiDqW+iMAMXrCg7WbWm4gWL
dosCYhUu8wNQJQ6TGv5h8MmZcoNRaHVEU+GowWsuiR7pF98O8DjoX2JQbUkykXSdr6Y/qEPfdYqE
dqsN1msFbIehrgLUeWvGD3ixXf92FxnKYg3yLpCEQHp3cT2EEc2b1Ic1yfrZZIE9EEEK9H2RnT0H
OQvcpeCHpK2KGP0I3Zs/o22628zbP5on7cvXyP7Vs8QGksjB4m7+WfwElnUDIQWYQyRH31IYJ6G6
LxojqlJDYrmMlxCqD+2xKV5jgNYSTEBkmMwf/lm3hjPJfbw0A3V5r2J7BNNHii4nJoqKmOXpplR+
9ibGrn3B2btIzzmD3Oqq3dz2Oeq2bByPprrRoISuRN71PXIRKjkb3PXqz8GcGSFshAjJPnQph44B
ql4RgS9rexGPK1RqUOjEbuTiCGD/TahGsFOXz6kGEmmRqNH6Yv01wIUNPWmnOSsWA+MTKhKK8hCO
gvRA5IN1fnpbOmlx0sKEGYIvFzSQMxHtMYEJfgazUECulC3L1ACDR4JX2RJ8h/VlAmMA+BAg/Ea4
bMAfVb3HEC18iJsFhlfXj6r+eH1PfYcxPizoGG5GdcQEiSWf2wx6qEt6Dy/0F9V7w9Tkawpaf0/x
kl3uNVshKnh1E5/Y45yqctrJagl7/UZ5Ut76N9V+TGwfWg73h+GgHgxH9gxH4KSKr33NSW5Hk3ZO
QgDMsJJB4gQVtevama2bvoOqtsF04y5cVAUAZ00aRxZRaa7uE+CsAcajqAPylMBKkOiJUcNjw7+t
sjuz+dc39BIWTv5+7jQFfd/HIMvA1THpNtF6dzKZPN+mIlEMkR/ckap0LaDTEuKKOmWZsvVlESLg
cr7r3BUe61uTToqHACZQ5zAC5yN6mA/99hMEueFXfpMyfZNtyheR6J3QLJdYRL4VzeMAs5ZqT48P
2ZdsRyxDRngzvP+YnGz3YjkZFeRO36/Yi02JT6dAVRJpBv+C6eROktFLkthssWpPP1Vv8szb6qt1
nu/jlE13Ic5C4NQsfpFvRKq5l+j8ZalPrC9H5uRSBs87MBE+jsRE2Ry6xSvUjWs2+q7kqT9Cwc31
TQd16SvoXVDqAYKFxxwVWaQU85ICxIfqq3pVbZTDb/Sd4o2PUH3c1ww4mptEZqI9u+rmgiiGljr+
QAL53E0znsd5GOHmmBRMp06JNkN8rDVbm3YldWL/WIn6n6vOgmcWQQ4UI6jHcjabxO+7UoKzWQYS
cNnNO1Z5+Q19xCzgYdpgMv9h2I5e7P4ztgHf9NQwF1v1pmqrXobhxDq2MpuUZwLcYkW318PpWiA4
NcNFU3xL9AlUmJHVd8yvoX/057qB1Vz11AIX0iTD91UfeE8MqNkVU/flhty3jAWHJnB0ZrKXZpt7
D9qO3ovOxcr1pKGdKRNww6CQwQ+tqGMZ0rmeJFY1Lwp6NRVI8HejaCJt5WaHFVwGC1QCM2lcwNHi
zKJpPSPOETdH8ySsE7SvRaLfK98JRQuMhcuoSgKFwgVs2a8NrcshaRxbL5bxIIeCwb7vseWzU40K
JDiAMbsPraRFWej8cPVKRTHZnIX2zeiYdrC17jRmerHjbyrWbqKbxG1vsgdiB+5ot/b8ej949Kjj
pZGz7L65Q6y58V1yPM4eGNd2Kgucl9S+vpUuVpr7icsanYS50IxaCYDeENMjx2S4SXRX8//1OMAE
viEe3KASwtA6t8x9gOliEPmGdhkf5PSRaIK/fzlO/Crr6OnoAObpBmAo5y5IvRxE2VCEdqt9KfXT
0O6HcANKqDASGLrY+4sjJ4a4tQosH+cigBCDiumswd9HxgdJXSHZjbqcXt6h71xI05DVXpyxdEZZ
Uis6OOToryMD9ewBw27Hj9IBsMIOvPYQ7Xs724UsPtKH9NHaZQ4yAE96LlxR0+zijACyLqMDhqo9
pvPRhThfXC3LwW2WD6GtqF9t5HQYeLm+AVcW9czAshgnGzBrY0WfIhigxt3sb8JsVwKRKsItrOwR
dN2w9yjaApB05/Zg4meKT9vFSnWb+g3L1e1CcWGm6Kg41x1aOVGnpnjpb2W0Ck0ZYWqc70nhdc2+
NwUZ7Zo3qIZ8K0Zi1Ju/tNMiJEPXavgo5JOU0LG48Ruoj6Glmgi2/NrnP7XE3Zi5qs/AF8FSAU28
OEcXWziOe/H2wA47NcHtMCs3ZbkoCdZrY6gsapjq+k7pNoE3gZkBcXP+ff0DXT7pOIvclgssYJzS
ERZrabPILDBiV3Z+ExwqpFrkk5q2CAx9WbjmTHL7r5VmXBEEJrt9Lt2WaJnafyx7tOU3SAjQiSmZ
IzmTd93RlZ2ISjX2O1CNAJfwzcN2GPqENBS8o6jQJS9Ed+NaAIj+bqZxsQo2MHkE3gFCEbXOj68m
6XOfj3po9051DJjBzL1xlz1C784G+86X7kDdzW5ZcsiPX5o7sCNgbxDxyNjPgQW/rvt7+WLABOnp
j+F2q1lnDYWMY2hPdgydUyt0CAb2nflA7PBX6/qbnI2VXTi+rTK9YL7gvl8JZWfmuZ2M+SzfbH2s
Rar9MQkLSsqq+LEAf/t1Py+70Jyf3AaOF02qZoahydVYxppjvVHd9BkMOo/tVtnO3ktvkw0EXV3i
tEfLs/bdFs0ZweTpqrsaeBnwSkImb3D3rmkOFqhurBDTnk6sQerA0c27WcR1sxKB0C0G3hnEQGBF
40d5u0hTI33uIpu2wLQ8R9nL9cW8fI1gMU8NLD/g5AKqA9TzohYG2s8GQc5i6S66CVxzF/6aj/Id
9QI7C13X2ik7geW183lq+eLsRJVa9bDcuEXK+jfy1XnzHeQ6gXO+lT6qQxPhXhdl8KIF5Q5Jr3Z5
CHKXyC6TTZPdt+XXdbcut8Uy3I3W9Hcx+yLdi0IIPTZ1ANRprLZby2+PJpmbXVsASFuNoQg+dvkW
QkNg6QmgZ4wIBLzR+fdL07lMuh4FkVCzBxdof0zBtc7wc2am02ZuzaZNzF6TZ5QMAvu3jC6P4Dgu
sfs8BOIHYIgH8RszrIRwn5GYowQdTvyAPkKwWaIduQvuByYsElx+uXNDnKcVidNUjWCIPqUHoHJn
BqR8eRPtMvuH+qluTIuJSNW+MVHXnONiWpLlM2102AR49VneyzZ577Cef8y7yAZAl2W/RMIfa8v5
LS0LMSYcPZ70pTdUSOQus2e0oozEbh46o3UPCKQcO1BSZL4IqLu6g3BNWiAgA2LtglhXnno9luYQ
k6AHzYl3mTu4loubA90RCJLFX8Gzcdub9sQMZ/zswFkk2EArl+gC1/v7A7gPG1k65qsN/ICMaRtp
CwVU5WB+tYe33+Zm2o9OcDPeYDrBBYa7YPlN8kyAJ7Tl/bGd7cpnwGUIftHqGT75QdxXxxtonK04
QnFhcvUGLIr1JkKqjKH967Fi+Xv43QU4HnqVJrJYle+kNOnc+V0HwexovFPCBnDfzVDed2qzKYef
102tbStwzIKYCU9RMDdzt1VSUSAwCUyZRWc9JLk8PgxpczNPSb0t+iay1Wn4pTXTeJNE4+d126sH
V9YtAwzY0Dbhx1yGQBul2sRyUsQm38jdRjQ1vdz4/EKCCnB5zGOUBfDL8yAYxOAzy/UY8CoKWT0J
uY/RgkA8+tEak90DuWOAvfw/OHUSd7mwF2tdFJYtIkNU3cdgbm7/GYkMhN0pPwqX5TRpS+RekyF/
GI4PzfxZRG8t1B2mBPz2syhDv9jxizFLwyg9xiJljKidLyD6skEddyBjwesbmaEhEUz35W+FZbxJ
KeCo19duxdqitgvWnCV/Ap7k3JocGeApK+LKHs3sh1m2/VaNzNoNcZU99P4kAj5cJBqgUAQf2VLo
Akjy4piFQR+ZlZVUtoxxdNZVCdRrFDVhY4sXyb97BnLyZTZ8AR7xDHRRGvRWKNcVBgRKL6xzN+/7
3RgZ27ZrBPnnxamCV8vYES5e7Hjs/PNF7IYBJOsNTJlxu82M0QuNxrnuzdrCYaYJ4QKt+aVHf27C
DyUZbZ28AkUEaAH7oPlthFLnqLPx57qhyzo8nEEWjTXDIcZFtISvkyy0QvZblvVQQb8ESm9ydwNR
DNfq/V0pG57c1sdErfZKUm4UXwSEv4iMmBDDjAWuHwKGArzhONOWNgVzAcIjudOOUmq6SvFujY+G
+qrOXcZoB06n6t+nu+Ewpn8I0kQZ+4W/5kHm3MVARFe26k9u689u0aY7Jes3elXfousKyrOGZZLm
ZBn18imMBZ/24upZ7KP9AMgwIIcaX5Wsu7zVKk2u7HLQgU8eJwPDr/0R7M+hS2Ipw/xfp7jXv/La
djqxyTOfdVKPk4CqMDi6HGjgfcggQspT6GlfN7MWXQx4tNS5ADIkXODMjD5Fh0Ct7CiyPHkYPyuF
blG136KitLlu6hJTj2UEogqNcQRNvAS5TCGqrZTMQA/bBUSEl4lR0hMngISWErVOAl16s6ucrH9N
QLDW94H3/zTPuWqOkBkKKphvutFwswwM5yQakEQQiJJA997GDXKHvGXCSzz4ZdD44Jv1L8GPWGED
AhocqDKcHbQT+EZlhE4FtCAoakhhfK9TiNYP4Gew/OqnMqn72Ne8Dgp5XYihA8QsAW5p7WNDrZEC
oaBANV7mTm9u1pNZW0ZlgxPpdmjGxzKYH6VAfqtm6/26o2vb98TUdww7iVHLnCxEUEyYasvOKaY8
u4t7VCH0mogkD9ZiO/oFmPxCDZzicXUek9SpNTWIKOLGgu6AVpXvA6Gf1735rhyc5UzYuhaAgMss
Ojo0fHDPMHOC7E8twa68qwhwDUgGf3fJNk01ljdvYavf6MHLVO788alSfsdWaVfprVRusnlr5B6Z
oOLlloFHy82g7a7/uMuviqldAPYwyIO8GOMc5/43Iw1I0UelrVSOqsysA+RtUj9j6/E/2PnuzYCA
EGwX3AU3Wr3Wgyq8tIvUZxRcxTEwU6m2J7lIz3rVI7i0JMGA0PJN31Aqa3+I0tKeMMnQzo8GeZv8
uzETpPmXGwdSqSilguUVTK/Akp8vnDVSMpg+OObaIdXtSmp12/eR9f/7suEkoIWNCRdwV3Pbs+kk
2tQhyBb7ckxvwNAn3Ra1qjsqBLIw7dUI6JEvD95ClYv59KW7BQpb7ispQJKMsw+6sdrwkbR1Hu0M
Wy9ECffa2gEIgHQUTddLGDeyeS1JFxzzaGwz/7eavl1ftSUYnx84uAGiKviCGXik1OffxkjCftKz
vsTwu6OVzMdMBglvFJWirbAj3Z/r1ta9+Wtt+f8n0UpR/EhLE1iLBurOcnDQUxFuajmFFw79X+Z0
IaGkpWalo6tUgm1o23SbkHqTbEtj5kU65CIAlwL8/rpTKztB1VBxXabYFFRHuLhgjmFs9aMGRlw0
fKx5I82yAw6c60Yuiz44OBZIpBaGmIUem9tv/jgUE7gmwNZPM0cvRtswJUwgxXgjxz+mWH/ui1c8
ZZ3EfwC1wucklzcQx6wtzalU0TjbJUcE92PU8+/YDCCn9Jcc3LIepBkRt3UDyHInuI1Ya/7Iu+Km
h8iCNUtuOtyO4ySIKCtLjgchwGm4h6CMzLeX1RF1g7hA3yALzGe82wIbvGGNnTSpKJlaoga3nQjU
fSAptEArkFKce1qUShRhZqiGWjbBmKnUYgPN8n1lBJ9U7+6SChRT17/0N7SYN4kcnILVC8OCqNie
m0RjPjcHo63t/KB+LBXTyP18jx1wDruJHW5qF/Qbbrd9GRhlD/8+QGhiElPBxAjg6khf+OSRmFJI
1aGr7WZiTc2CY34/w6xD3eC2t7VXLWV41R2z523CJFHmuuwbznWwBWGYb+mwox7ErXaAtF/SCiie
qLflAbiMvfk/pH3XcuPKsuwXIQLevDYcQSNKovwLQiPNwHuPrz8J3Xv2kE0cdqy153UilKxGdXV3
mUwvMV+Lt8JLHJY82ZoTg54IZAzYD3ji0VWMUfJBhtRinblTY84bqGG4ICP1ZhuNHZuYcVww0ajQ
F6ZaMKsGTKtsdRts0RB9TK0I0g3Hd3mXs15SK29XbIwz4ygn0oy0EoQexk0PYE/BIBxB00JqaW7M
zkcvZ8TVVzvDWq4ZZ1FdFWJs1Q5Yw7azfyFZ53ZvkK4n4EZyxiPrGrYWCS9Mow56Qe4wC7qY1r5h
bPFT2/Wk32KASyYlCU6tWz8/ZKw9ef2cuFxO6k2TQ3ZsEApg6g/ZJrRABGZNZrg3iIPiRmW1tuyM
7juUgZ3cfbkdD65L4xitQAJiSYDhLYOm58vlHVKDa6Ya2MKX8Z18Ov5BRD2jc5AdmLeFxywvrIS8
CzzKU5Wo45Ny+ZzyAU/uI1RqUblt3yp0ucwBEY9QjjHTg27mjCNu5eS+wKVcth0mA2KcwO3M0gG7
5K9HxeV5truu2weJA7Q3Ly2slP+kgliGgtEjwm1Ft/udHSQrtND4aBpmbfefkfcZbrvdxBxOXbn8
wL6/uJQPGTmGuOR4gCrhW/KJLENA/H39q7YFc7TzlDw/sERIVwGRV4dQnYEy2I9jne1LpZWUXFwc
Z+DmPcbFd23O4r+SViP2GQblLP2Mgew8wnExmTKq2Y19FLzJPD6++eioQ5WEaHeid4ief6tkekf/
FwkcN9xFlnxnPD3r//wmpmCUU9ZBCIKkGZ2wGyIl0mNRxE4pnsrpMc3dibU7Vp5MSPvhtmegP3dR
KbncjLOiJ5WfKLWZyqMFDkZBBCuHfwh61lG4CvQzkIpXMJ4Z1G7gilgoklyuUeg2p220mYn4LhPl
QYUYy0Aaq9rzqH3N9x3PWMTVowNXTLx0JR29E3TtNJSrrmomtNCNTq9vyvsA1w5bPXIupg1vh7ZV
G8+Qlv8/c1DwLmAAfQTSQrBoovWLQBnyX0BAmAc5RR1dq/QeiLq0D4YU36vqn0PwifjSpoo8nXVz
WbVk4dVAeRSXCfouUedIWPcTPC/g9mr+KFYoGJoTS9P7uiqKowAZJexmAVSv2FqXC5bomDr1NRVH
39dogeGQJK5mB0T19H2YktlutyG5G0ix8Q+axxJZXTyOPubx7hBRzUJ2BnwWl+DGFJZjpcEjNb27
n1R907WGEw0y44utG/kXR6K4uLJZgIjXCJxpiyH6XjLBT8WZgosY+Ti4hj0rJOTQtlTY4VJyNaDl
YvUsdYif4tK1tSCkRi5BxJ1UurS2y6NQSAo4jnpoPvXHAI+uPYhzrelLc+pN+CnNRPqo7eCJ34CX
7yuCdB1jIVZ9Ci+ORXUQHct0L08SyBmEavALstkbxgfNrzAMYOsQWPgXW+QMhwrhU1bpUxECx88k
JwSnETzsuYszjB9OjPLQ2hG/sHT8r0lUUFvY3GK9A9TE1QdV8J1BMayiKkxR6F9q9SutS0w7Mi5v
qxeoc1Rq13BtLs19DdR54UJJMDHzexJIhVljlBU12QPPDMoKLahndNETG/v28q6cwhiDM8C0sbSg
Yuz/0pFq3PnzOPfhSFpsQvAMwr3//ANqqDCjExipAZSsKFdFGy3o3xd6/1wIyQR9Qe0dtD7RbN02
ZG0dkYkC78hyMCzErpeWlGKAlokuaswMvExOeZQ931EO/Hdr9zZ0KqAFxEJcuXZfIFJfThOnzmhA
FoJurBRdPOL9cG80BM0ezaZmESasfadz66hrYS8mXVksWFGF3kjNHJDXu72AKwH0whrqAij2zdxm
ARBKw1PAcsE1EEVkLdniTlTcugChonRWjmpXG+jb4F31IbQ6G5qTqT1Yp8nVvm/bs3ZTwCwICCag
b7X4BeV4c9akfF3EGDT/wlfB5EtGcBCNpHbVw/zOAFu5aeJWp6OPAlPZokwXJ8cI2g6Bkjam6BpH
3p53vmOYJSbNPqGx5zI7/lfd4QyOcr1KKqVByXJQTvaS1UA8QtBZn2ol93phEeVxiS/nM/RyGjCB
WcOD7IYFiZ1aI4KrW51BWlt6WJ4kJSn20R/libGeLAMpbwRNY6XOOdA7s1hSS3e/eoc3/XuoBp2K
79oMf98GXHl2XVhLOSY3dvxYlVjQwbiPUpvLiShBDdknucTo+V1DAhMI2ivQfQiFzsXys2ulNI6I
9nzRmFO2q0EK7SMF+l1EVsuaorlubsa01TkSFRFFTqxmTgSSeog5MmxVV7GP90e+JOVmJIGbki1E
nzri2x2roLxS5b3Ephx0rmtNbA1gFw89EYhh+sfE7e0/HVo6N7c/3ZqjnptJOWqVBCLYRsvGlD/y
fXhsN9yBe2gYIKyvRvlj22VhVBewx8ApNgjLIKJUQfgMAn0sXrK1yx2+2zJnBk55tDFTBrXQiomE
pFoMmh1QxgTIVUHL3h69evMeOsWbcRCfwsdpFyNJkPxKJsbVbi2HdfEDKGNB0NrUxoAfoPvoua/f
quJuGWstvpTJykFfNXzJ8tfc3KGIKyk1gWA4U63heqTpx3n/LgK1Iets7iBktSzCIfamB9UVdro7
YsKV/868nqD1yenJiA59AbOukaNh4C10x6NBXjTvHzdAX/4WekCnyuqOnyb8lhkS6b36IBcMOa2f
rA59LqqL+JSKVAgIUqhPntRRNUd83Zg90hK4wrgZ6e5C3GGCEFlReYM5qs18z7usvbOW+AXj/l9g
6lPnHEaLmxHAmAudPR5vXR5dwpC6XWJ8VDJbkpd9f8tQ6rNyYEBP6gx4rSCSAZWL2ieiAI5mw74d
FZY/dAOIHnzXuQmMXTq+GT+ZmmA2/k6OtkutGnVqRXak8Os23vXAzuIkf1eSLrmi1SuOwQLemB/B
tqnIb5wg2LWziUuvxZMOMqmMCxvLwuVKcnaQFAWoSAMVFnbxJi+tWkbdx8kUzDyQMvujseDW7ofn
9lHXKV2BKK3SLp4CPjDeGutfQXvPWMO1G/U5BnU2KmOVdYoADMx9mt1v/yndcR8xUe+kf1EWvfha
1NnYtFIjtwIWr+1MMK5mwl3aMzzwmgSB8gjqDExVuQ3+34o50I8zxW1uZS5aelp4ROI1DrrhN+Kr
/Hh7EX+yOdeeD3o1TBaACoFuFVWqNGlVDaYZJ3Wr7aRXA9njhtz3yMWAOs4pzVdETjNFapff8Jbw
/i/STVjbvz+A+opDFSdRHuErCtByq/Yg6g8ld2TR1a3dEFFtRguzhHZL6Wf1z9wfgocaNyMXCNov
HqL1GTGYg4aLS1+tpKwhlYp5EVAtUC4fGmPKdzoMUV3Uxcz4O4RE3110z1mpnbqDF1i3P936rekM
kFq5LtZjPzQAqOCCQaaBvL6LpDlNm2IzMKLHupucYdE7oEIqr/aBVdi8b6vgVUgIb45E9lpU7IlK
IKx9799/lY+B3aJ4lewlSKUwfsXKR4TiC9gBUAeA+OJPtu3sIyZJ7aeVCGI1FcVrgrKr1SsjSwRp
OcOoz4h5LR1dROhVwVFHfUZZS+Y2NmSUiKra4lS3Tt7Qkjv3GFDpjiFL/3zNJH1RdQQmv1SKL8Ny
lcrqXIdoRFNTfj6pbfU84ZOyCrYrD2l0D6KUgOIlWDFoJgIQj1czHjQ4PwPLH620yaxAJQ3/IrZv
bWrr4x66vzOLRnTlDDhHpQ/VbIbCUtNJKDQW32WqvIq1aOtN/nZ7G6ygoFXq7wpSd5IOvF9FkaJB
cYjA9yyL21aV8RZTN7dhVtwCLLnIWC+s0yhhUleRKvaFOO9DLCEymU7VaxDDTKAmkufFsaoN/dGX
q+opSplsHysHNxrncMlD1wZaN2iu+rYP/U6HQjTocLxAtzvjvsb1Nj5UyQckgZLk4badK0+XCzjq
GJIDmK/JgKsn7HLeTrjSjqsa+UVLgJveBlvxfgx3gvRAhWei44iKKoFslF22lC/nyuvBXZhCBPs2
wsoN8gKBMkdLU6UM2xHmlNC7zhMIMT7K2aFoRus20Nq6nZtCbeRwwJmQxABS+YdmwBhVUNpztROK
DJR7/yLNfWEV5fOlWk9jwaP82s1cdczCZLQ7rgoeytl44PNWZNi2ssWwwZZOb1D5LCfoZZCask4u
JwVwvfGQZ14dfTMLBGvLh8wyQqCMqIuu20uIvkrGbBJnFLKL+0ghQ7cZEkijn/qcceFZu2eBtvwv
ErV2ow9lzrkE0uT6bvZndtrdrxlFGc1WHuVTcF+6coCs323vWIse56DUCoJNByqbCUD1eJMhPPH3
Wm/JnTWFj2HPeB6ubaq/WEgwXi6l3oFIISyA1Y6naNjqrDr52oMfcX254qAJlofa8iVAkGuzLySI
6/Ox0E3ezg6DOy4c+3gt4eAf8IAxLDxgWDxha254jite4k5BOCIhDNwoWOSTXmM/tXiOUWFZB/nP
UUk/zIYiNcpswFGJ56ablLiEp8VW0llCTWsOAZbYpT0czeFXylS+AdG1QIYtGv+nSDdD9jgXCelr
EHrjXP512/tWff4cjYqCIkR52iQCGoY61A89HhNPNSC1gk5ZfwYziiTZI7zzvhUCxQQTarHXILbs
YVaosaEJHJlj2jdeGGeqNdStbrdJ+X37J65VStEsD6VyTHqA8oOWFYgKKZ8ydYJTJaLdt68dHt9d
KFpxbDhD9SVqIGkDXyD0tEyB7w+tNMlkqJDx6t5n/T4Na48T5C2qRkeFB7+HwdLxWl3D8x9Ied9Y
FyDtN/AD1cPoxKBSCjYpXmhya/ob+ZR5+TbExnYx0XR7Zda28zkudR8dQk2s/Bg1gSJ5beVDxkrq
rHni+d9f8M8u1YUcy4ksI1yI2FUSegbb3tLCbRzf+z0xMkbVdG17naMt/3+Glpc9dHExK4TJ34+p
XvLmLwqL3WvtzD/HoLxd7fR5qEqsGJc6cfIkIX+TWOL0ePu7rFWMMGwAZi+Ml4FHiX45Q8orG7MU
psziC0gTzbryaqElBTKKiqs2WxntBBUr6bFm2zko9bUaQ6p0X4EXDv1zmjwpKV7LB5X1KlkN8Qjt
UKyDBvkytXf5mWT0skQT1N3M2sLGm61j40aaja9llwff1pHzG4j8yCpbrjkHprU1FMQwNnc1JBtp
XZ+JOlZ0KBM7qlCBa/qXOVcZNZU1jz+HoXaynuk+n1Twj7B158LCnib9jEl38JHzfEJkiXEgr3vK
mV3UFuZqtRn4H4ecWnMEe72MQTE8JvaZFFtDwWtgdAmP0CYiRtUzbh6sNaUcRgwhWC/xWFOff4i6
96Rz65EhaLt2dztfT8pZOFErZj6Bs0Rj+tjr0CbSQV2r1U912NvoJGJ8vrXcqXGOR+1vNAi0up8C
TzpZ8jZ1tDcJknOnxpnNyUN90Wkm6/ZeXxaJygkYmgR2MswhYpaUbmBDYUyJGh+Iasr9nuLhV57K
DIi174Q2+WXCD8/0K5ZaKUrldjDQDiVn90Nyl2pPPM+KWGsf6hxj2RhnwVfCJbvpc2BoojnuMO/7
yJmRrXpDTOaHzuu3UCZyx3fhm8VctGqcjr4RMO6j2YouWPR6GuhJhvuHMjeO3ycRKZqSZL7PSHRc
MxchsYyRHLy1FEw4YED10sJJ0dpJHQfwEZxUt7CFL+7oY0ebwV0YIUNmCRYa1V3e0zsyT0R+Qxvw
Vv/iv8IX3YkYX3Rl+GH5MRDiRGMBmLzpTFIbaYEKEbUW7QuKU+C1ASIVKHBqjnCHgdKYBKBPavbS
b8ELUpK7sas+s0Ld9cJf/oTFsc++OKa6phrU9mDwiLeGaIvormM9ba5PJEBgkBCzcGDtBOnAJUTW
yELFF4uV5XdX/zHknkTIZPV/bm/Ba9+9hKF8N0G9PeQrwKQQ/+h/8YPnF4dCHMnEs/hSVuprCxZe
OEiWIStPD/klczLOoQ+sYIzdtPueZXXXip/Iz5vqUBIBgsxobgfDfPK7VSNLm/qDoUBbokaXeaw7
XHo/BsnTbftXDpHLH0VFPRkq5X7PV62JtwukRxqbQ5f35E2RJalvc7XR+TuJJYiyuMdl3AOmvtA6
gP3oemKPr42pkESkmTKdf0gy9ZTGGuN6e30YX0JQZklhwo1TVbemmEt2HZuD4PKJxZWBN3HbENS9
t5dxdUOcWUR5a9MZLRc2gINSGhkwvRemDbjpKwbMqreewVDeOqglhO98LJyaCJugcYoYpRNpGd7D
AIv3L0wCEwaijIhhJ7pzKRj6MO4hr2IKKCQqFbjwWxvD6rdBVt3PgOAVmLJBcMnT2jRqXqftmMGi
WvgToosImTpcrCPfhEwVyWIzVIkobm6DrrmfgW5HTKQi4w/VkcvQos2jWukKPlaZYeC2lu7SoWZc
Jtai1zmEeAnBVSBKqSKYxUWxyWGOCSoVSI1L5fNtU9Yc4hyHugJGVYJVLYGTawmutUc8rGe03EMf
t+UY/sCComJ+JRZC0siASsTcCnVS1iJauc263afR122rRNYXWrbb2flS54k6ZXyL5dt0oEIUiX5o
Pdk2TPGImU0TvLFgGxbs2d3qx/DxOTafA0uxbv+ItQhyvrRUBEG7xdDx7eKZXW5nuT3MhTOgH0ER
dlxgcdz3bbi1CHIOR0WQChwbU6EDDkNOT5w4I6WHacqqRL7iNtCqay7tHehKxCagyasEZDckruta
U66cWYKC2EEPPmeWt6yu3hkKFakMI0ozDJy2ZpS5g95vOJA7Rf5ubDK71O+Dzrlt1EqbGcZazvCo
TGheVaUGfvYWQ6hE/6MFJHuTLP5BelUyEvSkDEzuBS0QG/GuclrMhwWn2z9g9fNJEtJuGKRAxxTl
sb2kcGM4wV4uhuZOEJmRbKosSYjVbXEGQrlkMKkh97OoPlr1ePE16lgHzEorzjIetMy1LpzRAt0o
PSdgBRl9rGPOHaviPg/e68DVxq9I/q77oxpv1fIQcG7CP/2L9TvDXUw/2/E+2CKScNnxzRxYAuRW
FQ03ouzxNsriBfTF49w66itxdZ/1sw+UKr+Ti9/ytBeRWENhLyhziISkdqH+Y56Ty/WkPtlYlJWB
7BT8otka8TtUD4PmXWGd1St7eun4BRUG2rNxY6aOgR5ZgLkVgVL6nBlrkpOiVJTox16IGKfASgoH
EGdQ1IcKIBI8aDmeQlDKM05CT+ZNdJhd7iDf1zXJPBB+7Ix3gdGUsxJOUAVDIhQJMRRZ6BmlsuE6
CaLprdmWB90fiQqhFyjDykKBhLrdFYzUw8puvoCjjGylIYUCAuBKcZ9xj0K8ETiGK17L0ILv49wk
yhdHtRz0igdGrTxC/o+rwTd06FKrzyHUF9lC/6eVnVrf8fpD3e+U/L6JjtBJ6BDYQsbqrj0p8Vt0
LK2MmQWNLgYLDQ91+yGBvVZwJx07fNniUzYfo32/bzfhY+dkHPE3Cx2ySrbhc8OSuFi5XFz8AGqb
5D6HSn6CHzD6jj86ZWiFxntv3JWhZt4OAUxbqYO2rvgojRRASYFVxRtewZSp/B06v5P9V+zEr4Vg
RV4AItR835HoqXRB+Xz7J7CMpc5GXS9GrYLIK+QgrUG2ZDCG1ZkdBR9S/PLfIVGnYqoVU5tDl8sE
60/v76p0O6WPzXTyI9bBsewIKrKef0C6O1UGI5Ic10CqxX0tf7QJ40K90pWEoUEZzWRge9AXnonL
A6KRS0iHyGlrTuNR8Y+YcRlTp5KcOd9NowXjpCCE2CRLzueHdYwyDEPl2BQSSNfQDE09FsKgaUqw
rrem0UpWjfg2gv48duPWIOJgpzq4hxIzMNRNVu6C/sCFO2hET8pOle4G5U0dHtCFRsQJ0n+Bm/hW
XPQ2yKYHfpfMzlBY2oyXj0SgRhLr/q7zJxLpo91D+7zNObOBDHtYYu7qU+zcNFNNLZtImeym+qi1
vDOGpoEHUwD+eVYEXPFREYo+AtiCcBW4Ei5EQgatnbOCewAiIDpkC+OQJKbB25VSW7eddCW2X0BR
wbYY5LlNxQUq2keq1YRgtIOWLTj0Qc1dMiL7KhimFVFfwb8r4vdgHro0kwCWgjJ7zGaH51TSCm/c
sC+6u7hsndvGrZzMC9B/8KjA1jUTqMcE4CXcC48hFkl8ChrVmTv7Ng7LLiqqCeCaKRt1sUvxob2Y
Obr4VSiuNIduqemePrM6YFYApYUWaen9WhQqqCsHJ4a6L6p6Zwq1zQelF80fU3vg8uoYCfY/HylH
EkLERB0SsMiV08d/lmughQuMzhQV35zK5wnl5VB1hpzhHSvn/gUO5YqlIIVyAwZFMzeOY3JIhaeo
Z4TklUB5AUEd+9IsGRGKbZ3Z+jKUdwdTZek8rhoBhlEkGBGu0AVwGSnFWVKDPMRiyWH32kKxvC/D
xzxm3BlW7ThDWfzj7MLeCzqnRjxQwK1HJHS+FsXmtkuz7KAifsyFhojOo86sst9lBeVb5LqQJv2v
QOhJalkppAAbBB0AkNRqFW/QZUReRnWasVY0Z4+eoa9PLmAJ3ynHsBctzO9Zt+1YSy5jxPA/X/2H
heLse9R1UrUKOGYwUj8fInUPTT9zKMBZN0lWGeX7rEUxIBzwGOfBY6fZFQR3x1Cwwj4nysC7/nBq
E1adYPlE1OF58aOoIJGjZag1OKxu1j3rxama7oJgB/rqPjgIid13jCbDlWB7Abd8h7M1iH2+z2Nx
8clocPvIIFz0moqunzAqr6zvSe3hrjf0pjSWPZzE911d7bL86fbnZCFQx0ZRBYY+8kAY5Dc/d8VW
YPj9WuL1Yq2oKKFG6YwhGKxVqvBPehxDPHsewLJsTPdjz9lGojtjVJC2eTSC5L8Fp4JHGMwYGRh8
bAj+KfNrEmKTd8dsvm/U7RgbYGPZ5ZzIQF11RmS9cPSj5oCRtkvvaGpdDWQuhAQVIpaf25Eco9XH
1EZQR36qj3z7+/Y3XPPGHyV75JnR/yRTK6yPclOOBvA6o/+T1cXTiFxYJ+QWLzEXVFzZaOdY1IIO
LTgPqiTCCO4eTdh1gH658lM7+Kdn8bH+KhjNbCtNS5hkhoKw8v9No0Kz7sspBMkB13/xd9GLdkru
pt+VAVUH8LZLtqV4L8oDczBh6TCko8kZKs1DXGoidOxToOJ1ag9/0DqvHGQPrB4hKVnsYIyPR0v5
6UJZ8PkILBQ6rRyU53NuJvGjziItXDvkzm1aPuxZyAqVGIMyMXAyyfDUVN6FAySIJlaCiAVDBeJO
CGspaxcYhTf1YRsju8bK2q+QH1x4hUKF30mftKlbQDgQ3+lu/RY/5XvBynfFm3yKVRIxwvDqmXe+
eNSOBpsN3yfLR2ryl+ATir8fLXjHODtyexNto9zvcic+ofnReEhfbu9t1npS8RlxM62jGsiS9DXo
L6LUkIp/vo3BNI8KIP2UCBy/+IZ6kNAO+CGQdhdtldzqBphUvM3b8T6xlJKIrs56bjMCikIFFJza
ajhWwEZdHB1TwlFGIZ6oGLQP7HcebQUa44600n6jglVdVBYK3B9yqsud4E9ZZJStgFnbMsLb/pil
2yS2U8nC+L8VxaepOuT+puvcarK46i5OXMZyLy/5y/Cy/AA0caNbHIVp+kUDRdnASHMZI2tDTZIe
XZilYk48wbcFR1aMAeBQtWffzkqbgawtq3kLmto5hR7oERoGQM+p7tDy19YZGIQ2yeBFyYEzjlmx
r6u3QnJr7cWA2JMYEa6wJf63IHyqeKMohB+TB2PhbQl4W2rtaDjolb+Z+8TUyidkSUTuLStqyyhj
0oDqsK0/xpA32/YYgNZYLjeSGKJA6fUyBgKRvmj2zZygUPOhg56Ua2VznBxB3MSgMc08pdoWXG5X
g5dzrh97aj6TFg2euqtObt2fkvHgS0clyCHJG1hZ/h1AmCoDjSNuFRn64ub7ND7moqWKDhoOS9AA
5Mc48+LJ4VvcV/OXDN3f/ibWNrrxUpQPUouMAGSip4cUWjZCYun1RqtOeutkiUTKfq+o2zh4UIs9
BwIr7dVAwX/eJ/WukKAEk3ha8Zglbt58+sMT6ia5cdL6TaESbXIT6Zhj//A9CKKirwZ6a+1xmB2I
+dgRKNmzN755L7TIREmE4FKUqIdQN2XhOY9PXPEpTY1lYDgdF5ZWDbBcIHir5G3DWUb0JRaKKQfv
/HSXxUeuBLEuCilijz593YH7mXHx7FfgK3bm9k8LpQZjz/tHpLH65llPfg01hJiqfQ8BgxYSwyDc
NEYz6Z1Athu+8biu2rfB5CriMZUGwhe6qydv6BZyssjODFbdaaW6Bq4zdG1ieo1HWYgmFsmUwK+V
sFuacUzB07zaaUGbEpF032AMl/D30kF7rm142AnTeRPj4rYGjxlSCPsYAlq40fB1GRqqVCm6WgR8
vE8t0RxMSM0ea/AekteTug+sfPuFwtFrY7NGA1bmE5GiP0OmNqZaTKpW41D7aQ/ybXFbkfk1qEiG
q6v5qNnaAZKP+2kTeppVWrHLjYS3oHfLCBAr8eHiZyzH0fktoW+KNoB2pikuVCSA9i3VRTAewMPw
nBOccJa2T8ib8X0b+PoWdGk+dcz1ZaJPvIZ62RhYYfZRinZTlqSTWPYtv5+Kfxf2UScdn2RDpSmo
X2Uku5NNaRc6CeysrN6F/uGu2XQmK6W0Usi6tI064bIQzPKtjjXNXioSerlTySB0QP7R+mwPd6mr
mAPj2syykro1p1INmvLFjTVjKymuP95J3Ob2B1s7Rc9WEqOFlKeAXlpNamDEavCLVzYzn3tl3JBm
+ETFyTLS8bMdRAJS84RAU8KcBMg+RP1DkrBemD9Me//3R0XR7vKnGEYqlsZSksdl8MEIoRGWe7GV
3PnWr8QdrfkRpxqk2HLSODrpobvZmoO1VWJyur0mV04MfSQI3YEreSEyVumm84ELp5QXfVyjJghO
YtiwQnBttAOzdf/q+wLoh3YXjfsI4bSoqJHOaalCxwOJN9DxqTkpOVsSndvWXH9hCoXak2IvzenY
AKWOiI7BHtzPSBG7+cY/FZ5k5iMpULxi0fuybKN2aI6pBC2o4sHkioc2fioVZxDM25Ytf+LCXyjD
qA2JjCXX8B0M42Ke99Kkyl5FTlJjeyym4qB1cfqH6+KRkcdc8w7wo4NqBmLf6NugvDSJ0SbTz+mA
cqDLg+yOx9RFvROlt9vGXT+Zf6z7i0M99GZZhC4GerxNA/c6Sxgd1Q224jtnmMFeP+WP5U45JJ5i
NqxOyOtn2YIMrif0WkoLizf16QJtNgYjSkBS7GHXeRpPXjGZYEtu48U2bmksTl0mIPUhu6DqoroD
oHqA5jcyw65hKg/axwAC6HCr3zHTEVeJAcpCKrByypQPWgjASgFzTWH2YHMhNW5qTm4yZWyvC/eX
aD+ZtbPDuMvTop94oI2WcNTd/gsqqA0YNs3lfTa76rHBxQgq6J/wpmnDOrdWNyLeAhCigCw9T5fq
J6EocnHOBjRWoaW13wxLFktRWVeu1W0hgf8Zg3PQC6GLCGqra6WBZcVlq4O+Kw89V25fbctf/r1m
Q7xsvsvuA6dlCZ6v+w5oO1C6WK569KGBGasuUHXgorD0JT+gsd7xrfSX+IR5QrM6dr8Y23LZdldB
5wyP2pYKJ6ZtGBYgihXRydK2BP2nZuQ2Fm8NIMzB64+xstf9B4v7nCFSl1mt81M142Ch/hFA3wl5
aid3uB68dlCfgqDAcQLZEufFoFn6AwmLj3LL7VlU+8u19cpqjImCD9PAStM9gHVaNnohLcEo3cvC
H50lYrJu5BkAFQLQWTZkQYtY3o4qurwLAhVYM+b1x7xDe2pXGuh3QSm/Tkk8yUhBh8QfUeQewk1Q
xhDhU4io+lAKqY5DOXiJLhFhqE+60iPVx0WsB8b1NX/5Jmc/lwogfQLKal5cTjfVUz8WEd5CdcJT
uXkswaOpf2XOPFjxVtqOpqBaozlZp3/cAXP5Ewzq4iZx8linClYMVLYV/8F1D3oEiadXCK0xPHD1
4y88g0uWA4856jyIe6WK4gbxa0atK5/Lu3HkXca2Wg0fGDsSdGhkLBQhl3e/MdfwPF0iMniaFBDV
3XV3jrKTQCfz3pLgSdlCgwA9kk7t3AZm4VLvtdivEylqgWtEoieX8x5VajMoJjtkUW2tr+JfC5c4
fXYK9PGkzG0AJN14jaIXObJvW7LsEHqLossFLS9oHsCllbqXaE0ZBkNQwSUDxW2Q9PDvoW445C40
hu8yVrvHmjXnaFQYzNRyDpsUaJPx2gXOIlh82xwWAOUQqhYpo7AAqPpJFr4hHXr7769dHn/Yy/H6
QaOORu1gQZwkSe3rwey1X40CxWW3iRxMsxgB45a6ev8+Q9KpjVqM4P7VEiBFEt9DOy9ExjmJD1nw
HfiJE4gSmkvT1sp743WIctAV5e0L32OaQdGLOz9tGB5/3bGLwAEGFyjSLFqfaOu+dMQpkCupz/F7
kj+gIjGsFk1FDfhQ79CkhIRIyzNesWtbDIyQmCcE5Tc6aKjwIUeSrIdVM5iBD6IJbV9KGaZr7KKx
bn/Rq4vOorYmLC8pDapO0Nm5tKvPYtDfVCWUhyGvM1tJ9YDT+DbEdWJpwYAGq6pA+JVHv9MlhtZW
XNnzDdTqP8ZjjFPK7R2nIv0GPc+GidErG7TAExjUM4vVhr+OrepgR4N8rwi670tsXa1HIdLb1Ew2
cUfGUw6u3hBS8A2SkCaH3Ifxe1bN+RA440yaHfOWvrq+f/FpGiUUFkpJHoGP3MoDhstrzDPq1mwW
7mB7szmElmCeGOt9tUuX9T7DpL5pNPZxhw4biN6Dx9eLSLKFTnFBfiVm9YVmNohf2GDTfC0PrNP1
epcsrx8Ifep4B2mQs6a8thSLDvnZAFml6FXzTT7yqn4zQgVRD0jB3fddYoHTOld5tIG7t62+2jAU
NHUXKttRaCMJ0KI2eqNgD4Jqj/3jzOS1Xnb6xZFBAVEe1Uai4OczgCAM9V0781u2lT3pgOk3BeI7
Ee5djKB7za5xiUj7UNw2cpzyQAS/pfxRbEYrPk6H4LHfpCQ74LKES3v+wDvRM2622rZkrOx1hYzC
p/wpj6ExGKnADz3uaJyCl9SrXpBj2utPU2BD7xJCtWb1JN7NHCN0XO+eC3/SqANTSNthbIUwwSUq
JWryGual03IM+5YPduODalRor/1oiJsB5s3gKc07ZPHE8rExkOFp+ZcApBDZkskaWIIg17kKalmX
w/zsbjPCrgTz/fisbr/n4w1STGb0ezIICo+LuNG4FXe6Y1jS0+2dsrqoSzMh6NAMHgJ6l7jl0CT8
LGNR/RQqSrH7P6Rd2XKluLL9IiIAgQSvTHv09myX64Wwq7pAzPP09XfRcboLy8Qmuu5Dx+k4jt6J
pFRmKoe1qvzF1zf2dPU2Iq6C48K0hCmaXbUMOqmbZZQmxetZN/+KJ+W2kcZiD/6ADee8uqDfwsT7
0ZkkBigNhIXkLx2A7Gg8CbY6CL528syntRAiXAIWomeSYuDV1qSzrzkdPUesczMwVVTqscaUXPED
5b/rJ7Wxi6L6h9FkjooPmYizM6dKohu9A3JObOaSi9He7j/HAp+XKChGKvvZwHI0WsvkPvTvSvTU
bEXAW0cl6HxoRuHEAo6jMj4MzSKoi7Jgw16uXywQpQPrTlEBGjp/xOJi6ehP13od69DNG0kBPN1N
rlkNvD/Z+8lB509MCuwASYfAK/VbLXHQNaE2W7X9WSG+mJXFV8yHu/gKsGwVI+vxFUN1kImlgo5A
rVwWv4fDLaBvrR7VpRAs7lvh1qrSLOSyz3JDNGApRQ25Y/SoUluN91PBHco3rMjqhYAYgImpM0Wj
mCKrpzbSMx9yJA1kphrWodBq7/u5A9L2wQrH1C5lxZFqcgyrjXTyrCbi3gLJDmBz4DAnoDP5vMaS
RByBcw41CkaUd0o3TrYygPM2fRExz8+DZBnsUyK/VskB1KOoWF5cGkeNAQdWRuVkIN9BrXsItnz8
18ELmBdQbP5PHEj2Pq9owCBzPqpo/k/AmMH+KgbFCVAbrx8KENBVWeWEuZdm/QEB43+3MUvBwlai
u7ge1QCCswhcXoQeAl55TPUfumCT0nN211/2FCMBc3sgEHXE8DBp6wF0RpBl1GlgocQCAvjJyvTE
GSlebsXgzv9/VZNLrCR7KJ8zGRsgI+sbvfgGIU4s277Jkh7fILHIf6qY1J9SmklONOV4Z8qF4vRS
MO2CwRiPBVer23Sodo1h9FudOOuboYNTSSEUkEmClVLCJAWfCT5EppHtN07Xohnjh9R4sY4GBKTG
QKyFTUK7ybBlIddMBGpogAA0MOkHtNzPyqaOppn2tMQe8O9GjP6Mnyb4cXX7umat2Xrk+wAcY4A+
DvmCz1IiaSBSXlRznKEfW5rvwxZJ9PHjupSvmQLcHCoDyGtGMWGyaAtYUnDFiBBGqR1M7OAbLxkD
XaTeFCjgt4n67BPiRU3q277RfwxF/q2u2X2p+aatpOTZbzSyYZ1WTSOG/DBACdQhtDgJJrhLJDim
CpCoMQaxfeI/cIas91TaUt+AF5nfa23q6kPqBlss2qux+gxopgGMSIF88WhR4++IlEB0cVfRYccr
7SMZYyttHialcZQg/MuI8Sw0nzvMvHfFWxPBC/WVeqj1GIGaalHz7foJzTdKvPU4F3ScgfIAoaBg
YUZWl2UzwljzITrG3X1Kxl2iE8tHaT7POs+Pt5Bp1/R7KVF4NhSdmYwjIBntIppKiyBcq+XkjeuN
rUv5hv1c0/KlLEHLFamZBrWHrBjRtNlzixUvRb8R0qw5o6WQ2R8uYolKB+yJYkLICPsYRaXFg51k
Hn085Leg7NdeQ0tRggLlSdOGeVgAa7dR0fHpmonF+Hc/DhwV7zwwfwNJe8Mmr4vU0DcAdHegk8x/
X6wu6gsedxSrk/0SkiK7itXDaKIwRM2LT2tLT29jadroa/176OSLXoKMEbTcc+wupqUSv6WoS8E+
aTv+qtmjhWfsOb8hVmKfJHe0/YN5HhwMqjjpTeFMlv8E6lntMBz5k/+t/KltnPFaTMMwwamrVEXj
vC4oEkCi9TFUYJSRLwJAqnHhwWbMtqqswD00VYA4IH4SDFOepZMO5iqY5HvtQfHyY+B2Jiotqqfv
Ai92it4Cye7167+mu/OhAsAf4KAAg/l8unmB3EFeNwgwKBuLu3Ts+tSJYTV1hydFb0dBoz/Udc62
QD/XFgsOcR1SgTcPDOTPgqsiha9H67Kdjrcx8ZoMbD5bUeKapTGQijUAzY6WVnFeVm6GPuN6H9tt
+y5NlyB85uYzNbzrW7i6EhAf4MgU5IRFCzqxYUzgTnFBDP7Ytt1LVIWW0U/udTGr6TsDfnRmrFWB
4ShY6sb0/UAeMNKUmDd66NL41GfoHt1V7Z2su7niEjyU6Fnpnq4LXl3fQq5gr8NBacM+nGYbivxs
HB1I+ZCnW1wVa35ouTpBEaOAT0HaYxdDphV2Rdhfs9C9ybXMVouMebxoFafMsg1winW5Ol5KgB+E
TxbMm95nJakbrG7iKfoJjFPHqDNOALcD9VimSB6lv67v55opgQX5R6ImPCb8JuUdyWSYkjwAws3F
bLfq66shzlKEoCp44WklDSDCQOmvaHGz3DC4C/rXgmKYea+CXg0Mk9eXteYn0IyhgIZ4xhkXN9LX
C72eIh1q0uWuob/1WQ5Azt4hXXPhAMZstPQs9+Ph/yVV3EwN/j3uOkg1htupuI3aOzV8qaS7Wtuj
Q6PUNrRl7S4sFikWZExitrFEIK6PHvPkFBINSMob9mRNI5cyhPuWAw6ZBipkaDHKaiBz1kJLlRKw
Bjhj405/kp9bihMu3pga8VjKEMfC9yQDRtfgVu3GKX1tadFUIJfAj0PtZ1gdQQiJg6asEUjY7Zgk
HH30XfAGOl36g0+x6Zm5kj0OuRFfgI1dAWq0CqTbNJMpyiFx0J/DMklODabltgjWVo4T7hz1fyBj
6zIKI5+dkJGZvGjwvp5JEnywRYGryei2+DzXbiPQAzQZT2qED5gU/yylApBxTjokCvu+1M+SUap3
QaqfkgFQ/Cjw7cZO7R3EcDcoDY1WGOWTff2SrC0TUIAYE0J1lKL9TfgAhkp6muAx6xuPhnaXG3tl
s2lpRWvpUoZgckhXTJmJnLndAO0tjidXa3Krn2SH+ZXbcOmsNswKO0xAKWDUJaYdp50lZ4oFZof9
mCXOQFT00X9nyAleX/1KFPDpy4T7ZDBQsddz4rQKXJO89C3u0DHYqnCtWHUot0E1zJyDQkdMuNEu
qZFGwKtSrX7F1VNYPV9fxdrvE8BmzhCBiAFEy0NzvOEpw++DCxRwq5kNh39dwqqeAs8AE2P4fP1L
SBZMpd/oAR4XOT2ZzX6oXSO3E/amYUwGuNtDj5TLRiF9LT+AfNNvmbNaLV4XVahTpTNBHkIeTcXC
NIelWNobuiUvAJGNXuqz6Wgbud+12wD4AVD8AfwCuzn/fSEyoZgC1PL5uSadE7qT8Gjb5NddcYZ0
KWPWyYWMSpF9AHnNyyodRUaOyJnSG58/y+BiV612KwT92o8J+4r6B7oFFQSGX7ChQFbFlHrA86S1
O0d+HrjVWSiD2AZoxvjZuJVRwZdODTCIt5paVndzJtsFMPD8QhTi+Loeg5k4AvkD5aiFx2L4bmzO
OM5mWHgLonH9twxBScBUqLVZgIeRvGMW3weu+uafW8/chRZ9AFTaRoZofUkUFht5q7mr5PPhpaXG
w3DCkgwFXuFHn96MzYYIdOOsrQnvaTAP4eWAO/1ZSAM+mzHmUmQnEi+fZfinDxD7dS+akRb7tvDV
70mdmQefR9KFZVFzjFIldSMwyez9XA4PQVQ1b9rgy+9llPt7WQkmL5J0zOXgQUd2eRf43hCo7VGm
Uwf6Q5ZNb/GIMTYaDAnUY9DkwpJKA5BbY9TeNDyBjtS0sHndqjf1yKTbqkRDoiUb47QrlTJ4VyMl
uaFpW9z7RT2ctYg3d4lUtchKhYWJTobUHDzeAqArkNUPY4rbyMUsoa9aKtzsU9tyDq/Q8YvOKmD6
cp1Hk10QdIEAlYHVhjXlY/3S0FjbYeP6B7iU4KDopeJiwiycrLY1tH1YAE8OpamyOnNC5i/D+F1n
mLqjlm2WAUUojDDflvdeSfXKk7PexMQ52rH3KBX0B+qnPLDlKSTPQTIZx56CdBOjgxnhLia6xwIT
b7J2VgtM3wW9OURWUcs1aKuxiV6fYhRTrybpbVDQv7rvWvB3tBjaMb2IdnyXTib9ljYheg5kWXqK
4OK+T77h39ZFr7mSEpIWVFMaSSzesFFzSBJonYs+auWVTKBFH4KBnpK0Vd4xWqv+peVcvutZEmGo
TOF4U/pqmjhSlievaUwxth+YefIz8/XhGBEpfYmUrjvkmQI4pX5Mb/Cft5jVMzK7SRi58aVRQQGW
hAdjUKMbleulU+UTqEVLlIVezVKl930WmJFlthUBNbFmJL3np0GQ7NoiVA850IrvMStQepgzMTFd
Q8h4lPqs/866UHaZVKGoZEh5sOsVTUYrDdeTO8CT15fELyNMzZpzmGMOwWMQp9lDnk00d6IiLA5t
XpZvgUZDFNmVqn/XukiqrEQZJ/2ohknzLYqZ5EUYLTn6rUyesrYg/kHrY75vY3W6V3qSYRBy1G3J
l9i9zkr/gClaHaV7DTV8t2xLX7FohuKJrUXx2O2Suh7uk6IbQcCYmP6516V0T32p3fu8kAAkPpT5
R4ZGnSeCfQmtMqykx0DR68zJWJc85ZE2PKpBo3w3CzOyg8QEVHZURNlTRrryXU+QebTUDC3kVhiH
5WveJ+a9bwL2yMoKQnatpKUnox/QoNF2g5fkdf+klqNaWYFU5b+Grh9cBR0PTyrl4N5ODBSVrVTN
h8LFiHD4SGI/OqdcD0ELjPfrkzqqkpf7LQktOZcToN/6Q/9CqgBY3klamVbWU3rqgR92CUiDC5zL
+oBbBMytMC26U9/H8hsAqcETGZcaPl03/NQZu5xd0gqJL0uBlh1Kn0swHbSKxx0Hz9NRq6T4boym
FvQKWlgeSgxeeZneIK+uTyB0qxt9OEuIvX6iD7d/LoDNckiNxERDG4oFmDsN3SwYy9Apqrx6Dww/
vMAato5UpeMHS1Wgs2pEwhMyG0KMKxVoT5vGMTjxjuN1Z47U36GpOn0cYK49OarVeepBCw65WZSe
QYz4Rivy6EHyx3BPQ6LjOsQFLhINGzcg2YCB2qnz8onGb5gYlSxtDFs3HWO272XWAWIx0DunqkZQ
4EmKWpceAwSjp40MsJJa2bs8yjQ372K93xWUVqZtpJoOBg+i1KbV57xsHBU9pSHyFhXaV/QCzBxW
p5HMbRlviM0CFrtUiROgjxCkUrN6kCaYML0a7anWpgJoY3X8K6QZ2EqHvGxeytz03ZFUxRvT/Gbf
hUnsjVpSv5FAavYloKztSmobt2JVAYgdbHqYSdOrprTyr16LDYuxOL9Hmxg7Bw2GZJlhTAcFivjc
phI60q6HlKuh95wYk+G/8c4SgwNdrv2xhidNTbcsMXKdWGPpGEB1uy5nzWPrYHLHMwvN1jBin51p
r0Z4W8aIXIl/VKW/wPRhJBtp8C0Rc3y+iOhkfcTk1wARrfFodtxqK0ceN6qOWzLmvy9k5HHVAbMF
kamR/ypjN85vh+Lh+k6tn8jvnfoSmBotnBGWUcBUlPqrkX/30btabaV3154ryxMRTp4rahhQHXKy
9qiT56j774kYuvx9ISQEI19v+hq2qkzdMkzsWn9RjJfre7V1HEIcGMUq6ZICa2jqY9S+VuZj7N9f
F7GxTX8/yRYnbvoZo0oFEar2LUxKaNV/RXPDwwB0qzpDfgP/JtYURrmNRxmwOHaqHPkAYgNuyf7W
I24tPl8KEQ6jI0nP5AZC6H36Xl6Cy7SXbOq0Xt9hsq54l/fXd2311bgUKJxMnKBldQb7wWSWAt92
N+3vuhNar+7I7tl05PPWI2ctWAd65zw5C54aAMR+vpiyIaml2cCOjSn6Pfo7Q7pv9ZvAuEV38vWl
fZ0Ynl9yi3eBkK0gWjJUfYx3gW6hhdWrvjWH294NDJvuojvqMLAqWP235kgtc1f8ymy4iGdNsfY9
Eivu9W9Z68b49C3CskMujTEx/MjuyMPEPRntIAp7U83XeeYOS5dARjx6Wuddl7t2KdCibKLzHdWh
L49ZYM2HuTJ3DEr1rhxSK6mqjV1efZ4vJAjGPGgLNTDndkGzHb8Xyk/ggFmm7FuUoOLFfwBQ9E5r
tnjbV/Mr4N8C3Qc6InRFLHnVUU1qJfr7aFVgb1o6Eg970OWADOWWf1zfw01hwp0saxa1gwRhsYHc
Gj/ondfi8hu6x8P9wF997WdU/toQOiun+FBfrlC4l3kVIfmfQigogci++pkekVa2tR+ygwnmXfa8
IW5ew1dxeGzowGtGnU9wMppcloEvzc0l99WZOMnhg9vBTWOx1OK2eud79QFFCOMS3G5Vq9YUCH1Z
/0oWdtespjDwZxWtEq84JL+Cs/yjeok2EYH+Jvy8tkRhRzMz5n4VQhBQfQH59eJNO24Bzt/SLPoz
vdEfwg889y4YYaaX6tnYuCerWQp08ADlDLDDaOYTshQ1HnWqVuBAb/KH5ta40wqAWpUIs2zMbNvR
9/xuPOFRbTrp65+c7UKyYAd1M8zNcFal5puhW7cIi5UddQiz8h9GaI1eZXGnPvGPaNdlwGPZkL6q
yAvpguXjEpEyBM6RXWIS3gr2twqzkpfewSDqjntbcyhr7gUNFuCpRQw791l8di+8DhOMeuKQc//C
udVTryl2fX3jb5WW1iKapSDB7nVjNZrd3OArVU9t9Y0Eh1beUJk1470UMX/CIqKJSqgrn03rxA5D
isYFhfxBSIMyO+pJhJigkxeuRG4ia6fOfYpmf+pHDCm5pr6RIp6jYPHWLYoZYoO8Uqe1rHQoGUiT
ce6N5Njw2FFybpNoiwB67eyXoYVwJCWeoWEWzqGFvNMw+lsZlkbvp3iXm86GUs9lni+r0gHwhbYL
MHSIPOtRkuq0SyHKv49umeLC/3RHsJOoLvnpP1wXtqZpM07x/2SJga2qFH6ZAQzd7hTH0C6T5nX9
n8TOjCCLjwLCjE/0WdOqgaqJ4qOZDnwIugmYzi2mjFUt+C1AxFpMsianRjiXdLrnrPdoeMr9HSUb
wezqTqGFGaOEmoJ/hAvDZJ6VdTuXCtiuDzypjC0MYV8/jbWVAJAF063ocgCQu2Bg8mIyMEmL1pEw
zKwUvUR0tBJw+EXudTlrPSp0KUjQZlmKKi1tZkF1U5yREI6PGRKSLmvq+o5VmDqrOhC2dBTDhrJS
O3TSvYRyYrca34q31m4WinF49aADFWRzgu9KGjLlk4pHAos9WcUgVvgQyKcGk3eDstGttmb0lqIE
Z5UVaolgAaLmoR1O7vtwq5VpXQJFMz0CHaqIoQ5JkpRFc5mlqXdFfiHdxmVa1RAUqP/5fTGgyUAZ
Uw34/TL7GbWRE2TIdJrMJbzYMENrA3N/o1oA4FBGk4o40QVFRMsGsJpto6MOBncQjUqeHqRWgXwz
YJnRa80sNeBuEOdnDCVdRuTtp7pFVhsIEZifJ5Ns8d7ct8ql9U0krTf2YjYcop2cYTf++UBBiZsu
b6d23otWejXoXUiPaeiGgOJqjiVgArcaLFe3fiFOMACoFyDY4ahuxej3qHkDhMnRVvN9gOTu9eu5
ZmqWC5u/ZOGbMzPSpWTEwiJMLJDnRrrI8oYFWNVTAxxQCMdRXhX1tJeymR4K/YSReg5jBTX3zeam
9f36LUJQ1ZHmGgoY2C9gXJd2mNrtJfMCF3DeDr1tD5KT/eJP7eMmHOjW0gR/000sBIYh5GKCjV+a
O1WyUHixfspn1ZEwKFwA5Ov6ea1asN+bKeJh8Cwxc3RnouOPy3ZSP9XMy5JvSX2W0q3pstUKMl3I
Eqyl3/tNHAI+EwhJ05mciIP8+sW0C5cfarC4Ai4NEH86wv+HaaMWurGvpmA8fZNWfalCZUJe7POI
n6mW/IGPXS5O8H81Ucch8rGRJm13OelRecishCUbyr91XoLhKLu40hTAb4CfRUJvi8WyzipjR+se
+yhxruvG+l3+9xaIQGtjIatjR7FraqM5NH9OaWxRY2Pf/u6y/moKf0sRLAYmb7VaRr3Hjl/Ms3Y/
OKbnY5y6f2tOvpccu4fR2lKHdev7W+S8yQsj5csKZ2aNswpATIT5mqq+GfubkiLxRp1M2ZnEu76T
6wLRVY/ACLjooslSWsoHPWnxYvnWgz04Psd30xEASK/XxazHRiaIfHUA65pfRvKKaIx7TYMcBo6X
9OgPtwmmx1Tllfb7Fm0amqUpNjrlLPQXbRiSVWWZ2/dReCXGl5nLbJhiFCchOqyPWRvaMqq8YbTb
WOCq+i+kCMrSRSzWw1lK7aLH6lG3Jo8fi9escANqV6fxUD5Gz9LMbr/1Xt9an6AznZaNEp29jmns
Irar0hojo39ipharE9xOmfFJn3TIGNIA3fIw/u3GlV41hAsJgoMJ+qLgkgQJOEbLl4DhtjX09RXk
CdllDCChHQVM6Oj5nzdycblS31SnrBnQSWP3O/6QOLoHHLM9ffFyZHS6G/qNeyGcmuHV52cAce03
HiJr07+fPkDQkUHnBrpb8QGDc+M75g9+qg5gHaOH6EIsyQFg5DF3r+vl6v1erFlQjlwH/kieYgog
M6KnCDGQlaZ9fQZ9OLikyIiyZDI+oE3hHdMIh+uiN5crKA1R+dDQErKBmtxhmNoxb4FxtuP32at+
w0Jb2mmmpbjcYxu6tGptQB2OHMnMvASK9M8nXcZ9HRnzSXM9uE8NIPKYT31domRdnLuaASNTvq+G
j6l5wQyrq0lb3EjzQYqeg6mY8FCAsIWWU8Hl9lLaq5WClaeREkeezEZ5r3WS/tNMCmBTGLnyfH2v
12wAFJui/w0cZRg9/rzggfdKE3ZYMGBWlRg47dntBHC560LWTNxSiKC+kD3wQoOQkPzgDH0b+wQx
UVs91e3LdUmr+7dYjqC1w1COQdfiJV0MIMnr0dGBZinAwNukebsuaWvjBB1FOEQT9FvgaWm+BwHw
Qh7ZJsX1HD1+0QZAGWHmEcR1yN59PhwNjRS1NF/7kjnTWQPEcHqW/tKP/VN7CnfX1zP/1ldZBuqD
6DpA1CfIUtWyBDQsJjoy/50BAIuhp61AlxNIyc13Inll8HFd4PoG/itQnEEwkhaTjACLx6ONuHRA
uycFLjsaq66LWb/S5LccIUQHy4OqjOUs51h19lMdOepPIHx26OkMGkuJnP+MJAdvgW7mf3ZSUz+f
WpHrSqVmsw7GHs1cTXOy5JFoG6Zqze0tpQiWQs/UPG1LSCHVtxTp/GIjmbv1+/PfFz6PcToNQSoj
OTPYURNYfbQVXq1q3BzWofMW4E5iorCL6gSEjQoCH/ZYNaMdDS+VrKElCt1cBz6iXMo3dGHVDmGw
DQPcgOsFPtjnNQVNztD9AImmcuaAdc4iLwuAYt0qyCB41/Vudf8WsgQtUI1E0vUK+xcCaUdCiZ9s
mLrVcv486v7PagQNyIwx06oBEkqMXkXHonrMg4cKwIzlrkWbG7II0VEJvB6NeQoGmLKtoGRewReL
gRqiClh91fgSmft9ShXQTiLdHyqgXUxZNz5rXELbXBUZOYD0/Awl8KF8SBhNb4G1FOf23El5owDN
pLLQcbZ181ZNCobTMZctg2pAjNOYGvRl7RN8UfcYAXG+Pzame/1Yt0TMDmhxLUhqjiVPNISCEbvE
bQY6qOiSVemGpq7ejcVKBD8G59IZfIKYukuak85AyuxLyjEaZppLPToaZgIO4yg4aWW+le9aDb/Q
UvfvNgqura8KZQSOcGw/gMJFv1Vd/w1kDdlePpF7UES56gOM537rBbt6ORdSBQfUNy3Xu2JeMpmx
tL0qfszDXQ5q1q1R+tWr+VvS36nWxRlGUd0ZQQVJIah+Kg2sdltQ6xtaIhoaRnLGqhwSEg1vqsJT
0S2tpRu9dVvLECyMOSgFen9xTJ3ywkANMjxeV/XVAzEIqNwBQoHJlnmRi23Koigb9BLlPI70vKzb
KTDakhvJv8Po0XVJq4NueJ7hnQ17hrFmYSlxokQJeGPhMo3R8smp634lPrDpL1KV2A0ou8iepW+j
f1PodxiE2pC+tlAUOua5BSRQqBj6ZFocTjxHHaK/Nz1tlz9M+zy2tEPjnoGojI4i61zZLYi2NxoX
1+WiRcAAeRCC7/nviw32qZRFko82NrjC9yrE0OzwHSMBt4P+RABAen2VaxYFSDxArMDQtYYk/Wdh
eY78hjGPZ6iabA/TKY0+BmJYem6H2amLnXqLxG5VILjyZsp3it8WBEoFQpQC6VG00uSnsX6rDaRB
h0toANrXD56mdHQC4CJcX+X8o6JPQtBgzPDjGFUSq9wM+RqWKZiPjzUM8cQHtTuN3VbgsioEwJ9o
s8JwpiaCzYFfsUVRCbm2CqRHtQ/U5VDe1QF1r69ltZEMPSQmloP5YF1sI6l6NaYx2OTtlCc3IG6e
RiTuq/pCKHUxjOWFZXinMeVhjMA8lbxfl75mXQDdZOANDN5clAM/6ws1p4yW5vz2AOy2NJy7/Od1
Aau7aMwZBtx3jJEKAmJVKweZIHxg/rSbe14LSfYCtOxdF7P2IjQWYgSHLZPEAAwDoiSVAXxDxRhZ
6rXRo/YHmFN0KUe4zEqu9B0w6BEvI4bl6L+L0dSpAJ1lq9dx9V4tFiR4Z274tC0m7FuuysC8eUdz
kZY8Ntpty5ws5/va+IPOEYR4cAPGzIQitnUUfWvKVQnzGMTHcfom071S/UFfMlCI0ewO2BIdnN6f
lU0iETLVEnKgZhSBVhMQhPDNWyWwNY1eChGcDI2nSAszCEmpcSfT9t7MHq7r2pYE8nkZhGRpPqaw
PiVAmxWwzScbR7H6mEXXBuh4NaQh0VT7WUIsjzzoK9zK2niVc4AgnEb1UWqfo/AerLzhjXSDLPi0
9YZeu0MLqeJLLUSsnehz/qaPJ0xDvzQVswrDAYnb9f2bVVe03ks5ghoEldwPGQjpbKWk2Y6r4303
vFaTeUenHymASkA+9HFd4poRWkoUdSKLSR7nuEwx2C1pndqkfYhL97qQre0T1CJVazWofCyrM3dT
HFoTtUpmkXDjxb4lZtbORTiRs7onA4OYAi/OZBitlH40/b7YgvFebZJdbppgubVRSZiKdgRbR04/
GN8nHwd24xcPFQhxg7gA17qKSO4PmjlQbgKpDqpBwAET28nNKMCo0uwOk04+Nhm7dO3T9YNau15z
Rcs08c9s7gQj7ut5P2BqEiJYeSnntEAxWTxsrTQiGB8vkQ47MpI5vf5tCL6pxR+A2KGXBHQSGLEG
9o6In0e7Vkm5Cicio1re57sI8w3yd51v3LMVrf8kRvCJqHAEWswgpmkwutcMt41W/mqyLWbxlev8
SYywm007lR2fQWKSOrrRAJTHMO16PzDzpspB0YH0wPXjW/GMDO9+9E8AUuhrF0UEztMyquHqI1q+
aGruhu2v0AeqWP8IlcIk2IcJdu/rMlfXuJApeGNJk3q9bNTZZDnV9FjF95ZFQEMaNRvNUqtnhncC
4lrgvgMP5PPtLuoqDfgsqB/zXWuEXjelx3IKNt4kW2KE9ZChClgvQ8zQ7Ep6F9VeEu6vb9n8pYKV
Z7IBag80nOIyi51MjV8WWYyRR7vrMYXCXbNC1gqj1anVbBVXV1cD8AcANSI4Q4nj86aZMpgd2lnU
EPZOS/dkAGv5Vr5kXYhu4NfAigKA3s9C6pRguFU3kHUCvgSwGUdATejBhudf0zNFRvcuQnFsm4i5
EgSDKgWthI72SNn5ISobkQbgeW10zA4kosmAxCnPN05qbWUKsBEMvKRgk8QnXNRTPIyLAKD7jSHb
ZpWWDjO73uNk2ljeiu8CJu1vSYJFmiZGMU6K5YWmBugl7QwSjEOQhQ48zeG6+q0tSkWnFUYeUVf5
8hAGkKWfmDGSwMVA3V4GVnhE3bEyN7zxmparFO9Q6DrFK05w+iVrzSTnSAGZcWbxcadhF40TZdYY
edcXtLZ3S0mC3w+ldAJ0FRaUSR5wGy3KPjrT7cjjdTErwS1bipn3dRFeKJIqB1guxOjTLevNXZ4X
GwZ8fSUMz3ZcJdAMCTcpSROGkigyWmn2awT2lfnKWrfX/0QBgNT7jxTBxPFYIWU4Z4nb4i5vwc3s
DsPu+l6tzaMxAJUiswPcJhy+sFnF0KWxPMN6pRjlS34WZ/4wHp8kOzkNe92rTvzAjqjn3gKc/4Lu
5dP9DDWyNQ2ypunLjxAuFU9Ts+3nj2jGy6C/SC235XrjyLZkCEdWDX0FjwsZhuZpwbdeAUr2VkPf
mu1DQd5kgHIHCqyYuhoSNQaWNHwSkC8+ijQ8dyQ9xSTykiSx9dKwDAVUOtdPcC2WmAcl5uwcEIjE
SEzHUFbfBFgX7wpg0VwiuI0yza26CmxauEDv6LdyV2sWYylSOK6uUJOgkGExypRd0BFnq336oysU
0DIbXsfSDeO+tULh5LQKndE+xa6OeZHbjTa8+4VUH5Ku/pZ38ptsBrnrc/OSoh95Y3PXSleYEJCB
LjljuOB/PtuSqAujshixu2gh8wjnB2Br20qXuR1r9nA2yEZGDoCVHrqOeOgfdY3gXZaCuyTcsAVf
LQ6gX3TQOYDJB5GVmC/sE+A4cNCn2UlrAmLgwIvvkfGNMu+6Nq1r8G9tEkyOhHniISmw3okpw04u
kC8ExGfnpEx6H3L/Tc6Vm1Dfqqh8XRyqNJgqmlvXAOUiguUEU6qOhTS7oP6E1xoZYmviduX/ur64
tTwl5FCm0HmECf2An09TA+rHAKQtGDuV3sgxtceEOiCA2pVSdErjt8YA9TtAO/Rg3Ad6++O6+NVr
M+cPkbgGRB4hn6XTrusqQDzhzZT/aOIUN4V7atAhknjHINyG5q5u6UKY4GuJLnMfUNvIhQFNvqAv
8RQfzDrwdOlPHjP4uX+XJWyqDtiKiFZY1hgCfUg2TixjCMfZvh3y26iRnSpsLGPanEXZWuH894Wb
z/BJAIaH3DAq9oAStiMdRHyAoQAA9c0wjjb60+8CTA+qkbz32+YxLegt431jSU2yK+PWUkCb8AdH
/NtciChxgJ5Jqr6drw8KBknomYFDNQewa9b4cV3S6kVdSBJW37MKqIohVq8N3zVipck+QfELTSL+
PCvabajuqvNcSBNMcD4CHozM6wIzmiWP33ykp5VgS2e3pAjGJ+xjXdKTWZN0DIC4gEmxEARvHNGq
N/k/0r5rWVIc2vKLiMAIBK8C0h3vzQtRp04X3glhv/4u6s50ZSqZJKonOqIf+nTkRtLW1rZrHS1l
/vuR2hjCbCNttuhTK94NR1xHreV1wSvmGn1ixX4c/SgwHHP5tFZWZknhHTjYrADTknPOXfdAnQ0O
hnhbKWLFx1nyfEFahygI2Pcg/5HE0KypTAdEn25IQV6dWDtgKm3/y0r+iNBPtw+DPfEQKrArTRce
Ehqhmz96DaZpRczi5T5aiWQrS0OUthixEjKGe95UN1r3qBU2enxWaYDnn5KjfHhrAAnFpCGayqRN
I45oFCNy4HwCXn0Y2GQ+ZkA9N14peR+mTRvcmWBwJ4C6aP1mbWJ3qaCMXt0/0qX9jOCWN4RjoToS
aSV5sKJDZLt9dQW6mqz9AmgQbgEYAjsdLYK9f/kwF43IkXBplxva1y2fEwJlDJzpxJ1A2B23Xpi/
FA4jayg+S+nYk7VKb1IYRlWUI6R1o+nW7PwKPf9mt51iDvft0VAeM90b1miAFxVp7oWeL4Rxhtup
OFmvOiVkVkG0L3gHIrPGL2xl22KJl3dz8X2fYZmBQUWQmpUUqRvNfAx0pAbMqENLouYrLdlmCGQm
8g7f8q8dQiDnw5txVKoC0VOuuY5lSEyFlIgrDNownmbfonY6Vw+tmE26+XJ5bYsJZ7ifmCAEFgMI
dSVVCUvHblQT4tD4SEDWWl2Lpi49U4TDHrC21ra1jJ8irhs22G3pGQNIB6tgegLt6hq92fk+wxWe
YfrhRKHWLBvTvuRGi47CzCV27+tDBnyC1IsawjLjIxyIe3nl56b7VJp0QadO75KEQ5qYgE+u635G
7+vhr5OZsxCg7qMlYM4Kzx9x9CjpUTqE1Ikxupr3P/vBGu5t2r2UiShXkj0Lq4GyoFJvGRhUMeX6
pUmUaIAbnLmO8tkAdKyNfWsNIuD8hTXmNgoAIatobbDlNKPWDn2GWTNcc+srC/ZTBiqdPaeAKUmv
yvJteP3rA5r7fsC5gowLMo7Sg64KFWm4cATJ6Ogr9s60n6a/75IyjkXIfViV3psqrSCC1zdZ+FGD
KL7Y/O0qdAqvBJ1FBFfsjK9Hz4UxwGHP3CRzDqQF10VNb7LVDMWCDUbtet6quX9oprc91TSRhB1Y
OTqUAeJHu/hRdQ8lqI7GzkXnZVT4jaLMJb/Lazu3wZCJ5DbmFQzAx8sNFIqtR3EZQGaSu1rzFNsc
BEv7sl9D4l6TM//96BZRvU1CAILCf6SuaJ/GYkOnO07e/v9WM5unIylV0oPu0MZqTGD8RDYG7rUn
oqK35fmynIWril2DzZ0Rf8EWIlncOo5AgSnm1WRPffdQqHf1Gq/igiU9ESE9yJFZTY4zixjoV0j3
GvfCEg1Jv6a1Ot65Y4r7qYLUAnNxaMCVG8gEgCKVcR7eGKqHkDuPqt2uVJ0WJdgIrZEpx+skt8YZ
WhIFcYCSWstdkbwRY6WHcUm3QEVngVETSQoUT05PvY2qsRl+l8/oS2NsjKBkaXBXYJz78qmvyZFi
IH0o0O7aI3lt5V6YZSykALJFOZesrGdpv1A8RvkWmV+AgUvOSisQjVQWcsvcudPLf7JeX3k3f2eO
T/1qZAWQmASaAZCF0JdzumOWQit16BDNVdeYidp/6iGjXu0Hn8129HOmstcb/WBsTB8TpxN7yzHt
0B1CD7kChmwI+rR/BH6IThHwVW0v7/EC7BE+DYc4s5bNFRbpueWYjyzGAuFYa1asGZ7VNmARUKUw
xsJ4eeM4v4iVPAij3aTJg9o1O1RPn1vd8FSNA2C5hPmq14LfhbuI3B7oZfDUACZEvu68zYIGCJsI
Ea3sKpjaKx5rW6M2NyOu5TitYfotiQMNLW4lCgzQaGkLyhJ8AT2FnvFmqj5GGgA7NJ9sqrtlljUZ
S0aNACytrc1doeSYWiWko2waaH8IwS/rO+2U2QxAI2UBdk97BllOuuYlQG743iw7YnqXz2zBGuIJ
BlU62jSRXpfLisCunYSh9JkbT7uRvKnJNV9riloUAfNhqQDDQMOkdMWjTtf4RPHKd8MTinljeg1/
+vIqlp5fjNz8kSFd79EE0DYw1eF/8ffpk+B00a1r/qPHn233kIWcmW2+InN5WQZMr4NJH0NW9roS
LSmRmHJNvg/DXzGIso0fl5d1HkdCaUEF+n9FSA9voKl2jkMHTGfg98ou/dWYXlLcTo6vN//BgT0W
JR2SM4ZZRFqIckBKHWq7Pv5Ele/ychbuxslypENK27FvNBUy6nhkccYIfR3tnDnalbFmJRfM/Yko
yR3TaM0DrYKovvypKYes+VUNbh9uLy/oXO1sGOLZ6dNQIYJ1kcTEatQoLeggEXlnA5YkwMYFegQ7
jv9JI7Ts0qjy8PAVPtyn0Ktpz39d/oIzJcQH4AcwqAr8czwH89+PnKZyHPQqE/gAre5Chv8ZJZux
/wqUZo1C70wXf0tCJROdUYjEZRTGOcefoEuIuw4J3oqs61wH6OS+QOJyMNEsjw5Rxk06rtinM52R
xEo6k6A0FRgaxNZoOQTqe0w9kmYsKgIW/jWApiRLOs2Cc0zWKNjMuAFsXYEDrXb/5bj+3cSzgIej
wJZAjhvbtwDTZn1/xdc6Gs9U/3QVcihqt6ozBQI7FgLQhSvoXtNZqYZ3ou5WbMa8HyeeyCwJLRtw
QjR9fvEl5dPHNGsJVpOiQ5y2A4p3eK6c18kY3SZO73NesbGpVzpF1qRKRlG14sgMSAONSA492Bcq
6xozKmzU3GEGOao2kcg3l49tUQmPFjr//eiWqVFPVZRFgYLf6V5VasCMbZ/SovZUU8F0ypoftXiC
R+IknY9b4FnbDsRl5giiz73VPdTN6BprD/OiHB1Hh5kbTO8RaVnoIyu0cYRjbznlVRRQ1+xyX6kA
iFKsjdgs7uCRKGlJQFlxOrMTsFMN8AR+WMMuTgfUWAqXW2u532VZiIrRdwNHWQ7FW93uq7zABTCN
1mZj+YNG2QEZpshDjm3Hyerw0uzTn92DOQz/X4G/OTmP1MOkSlt0KuwGRoz2akUOVtxcNaG6L9p3
EdV3mCRhqCld17mKa5LtLyvn4hMwFwqB6YjUkGyY6yErgwz5ZjCiVF5Sg4J2+grMYMUOL+rKkRTp
AEuQKLQigRQ1ij2l7fZqlGxakO5mZrlywRdfVeB5oAEIwwD0LK9hA2mdhzlkKcLXuwy8mminzDw9
BN8BYXYIwg+DkTW8i8V9BOYdCtl4yM/ecr216jzre9iVERQwVl8xzUg8SxErOclF+/VHjtxLP0ZK
H+RKx90yddzM+AQdbV+AtRgQLJhINvlP0yH+ZRWZD+dMQY9ESkHpYOuFqRgQmeHAnMjDe93lblN/
JlrBVGvl/NakyZldu8LktY2NJD3Tg6dQebScm4g8IQ0WroXba5spBcO9VVikUCHL6mp/UjzkpsQE
Z+S16DC3pHkp4t3Le7kmcU4AHF32FDQnaPmDRA19fAI8F4kT+j1y2CFuNoqRL1k83GFA5/uy2Pln
Lx2h9NZqhRZ3dgmxIXpV8jrzIiAbXxZxjmU2v+dwJYFcTNDJITdS6AWauWk8wjtRrqPuldfvorky
QBSl78AgwotdTjbTlLEgebBVcEhhjNC8ou3eAPFoGP9teCV9jLTPHPwt3ZhhwZ31mLejX6VXyOit
CFnc1aMVS7uaGeiO62usOE0PBh/8ehTe5U1dtJuYkJ9LV8AplafoKI4qE90EW4Yt1LrvhgQzxJld
r9VbF83XkaD5Q471khhBldQQ1FeClR3IdYxXzVqxXedCwMCEEQxMdIJRQ5V9S55peoYGYBgSJDEU
UDeVLdkAWfivj+VUjGRBFBqHRmrg7IGV2KGqqIK7JRZrUHDnR3MqRbIdCoANRCewGHvSvTx55eD3
qoOv3vz8WxWY5SBJj0FReAny2Io9VGaSWfB9iLC2oELecYeCiqsX297S1zIh5+YJwuYxZiibBs2W
TL1up1OFShTGlaEG0fhkJK5NvWjmQ018xB64tStm4/wOnUqUDiuPDCsNMxXvmTXd0oYz4YQPl3dw
Ue3m7ov/Tak5km53dMAE54hFKUb2VRQ9eUsJDbZBCg6py5LOfUcUtDF4gwELDL5iGvH0FmWVMg3a
SND0lJbg0Np1wrgljc7qD6RZL4s6R1nA1Df4DOb2UgxVns08tk2pp3ZuwW0cXe19oz4NTH8o3eoK
vXMpq73+PXTbL21tlu93yv70KTmVKx2YhtDMHi2Tu5Q924fserpv/Omu2zxooEmnrGXFtsV/piFz
2LPpD2731mwV3/ZMH5Sku+RVcy2meo5bXpee8Ps34/vyzujzF1z6Qulm2mXJQVU2f+FdtI2eqzfq
R67tOT6+4KryeySzp4PN9EfAnkVbg60Cvp27MKdbNOv8kTGdVEBLtwM+AOyMnL9p1rOW7El+Pxp4
KVaUe8HdPRUmPUKxqoelMkGYnnkauTFMPwRdmIqWX74Jqice+FO1YpIW1fxI9aQLNfZdUsQxVG+u
tRktOhsoiNFL1gU7uvYCLu2lYWkqam64vyB7Pd1LjAwEXalQXKmSDYrBMF/Hxg7weWHntfxqref9
vBkV1+pYnqTeRQwi9AToG26Rvgg0L6i3efWJ6M91yhtlRCfSxm7dZg0lfsnuIheIOQ9EDgALlwzH
UA1KlGYBNGa4A7OiEjssC30N1HwpuijVF3utT2XJJpK5PwWZR1R/5fK8EwM5awRrgCvSTc8/afk6
BCv38LyJClt5JENOV9WmXumCK3i5OH+aislr2x9dGn8ScL/yUbvXKnJVmZmn2j1mxUI/nd4wvrFi
ks9bZKSvkBQoyeIIn4GV9n3lVuZXHRQP+VBuNMwPxvrr1IcIZa4VJd7yrkUpJfvbtLUkX1KotNTM
3CmwCxamampAok3kbdKuzeSeDitgmUtadLzhkuEri66qaYOlqsh28goUGtQz2m+j2cDZTpsd7f6L
8TmWKFm60jQS2kyQmI7PSb0dcjcsc4Yaoye6l4aGPkiMufr3mdZTxZJM3gCsEzLNUgf6UgLKkaz5
XGsbKRk4O9fMpqkgoCmmiIUA4VGAgt4UMUZHSt8wgtdCKdhUmI+Xn64lY3e8nZIZUJqgqmzqwAwY
ICoankgKWh1B3Sr6J0n28d9nZeZ9RI6EogsPXDOSvkwC466ZCtUM81+96JCMYQVIZf4aI/L3Dfgj
RlISvQ46jc43QEzJLmjGGyKIr+r1SnSx5JAfr0bSCjMWodoYEKM2j0U/P0rGpqhciobby6f0/zAp
fxYkqYdRB2MSKpDEo8odMuGb8Zs1eTrdgskK3ApzCG+6U+QZ5lo34+L7NI/x2kCT1YAqLJkze2i0
ciJh4/aZ2f+Tp2TYzsgU+6KiILVq86B7VCrSvIE5t/Y63pYHYla9z5N8jY1pyQsgmo6ZUo0Ac0Od
lfnIyzEyq40pjxo374gXJc8VwB0QJRDi03ilVPC7FiC7dMey5gt7JCsYzC5OG6ya8tYDzCRkQtiU
vNQYF+HOR26MHpZ5Jcx0W+vWBwXfqIoez27or9Xul2LnG6j/PlN/OlrkYjx6awzKNomDx5onYKcA
47qzNii6tj/S7VKiKkXTN75ZUf8Zin3PN5VyVSKJq67FAmuSpAvmgDoviXJIsp3QLalfVM+l+h7W
kV8CF+ey8i+axqNTl25ZiAQWATEx8vDZRnBgh7gYIgYyc8VyM3aV9k2LXy9LXPRwjw9fum7wXhQ6
WbhuJt0m5l5pfUzjK4nlBhysFQ/OiPxSy1aEzqdzSeMkU+yAdbcVFHtqVA+0hTaZV1nzlk2a3wAU
seCCtXPK8GG0GXcOIORbkb/ooAFS10RxGPNl8ux0bYwBbUTcuKZ2jQfP7a2WgaloSm5xzSv+aYcN
Zt4ftcG1+ufeOVgqhl3XmGT1Zc368xXS1pN0bKtex1fQuzvrA8M7W+4lezQ2q4y4At4b6z11X7o/
KxaxXygXqpvUUzaZ73jTx+UdWXwbjzZEOhCtnjoOi9O4gwLQfb3/RBIDfHfF6LVqvTdJ4w2tudYj
uRhLkiOpkpHLwtCJGg1SuUdZsYki9s+ncxuz4DtCGInmf2wAuEMYxjoxxbVXdsNawL2mCJLpi/U8
LTMwlbgpZxg8dvvIK6s11h5j9kLP1f3fg3akicoSCfAkMyEFSGS53+50EN5Z+y/w1H+ZzPge3dCv
3gKF2V68Lw6dLxgaIj6Mx5+aG2/KPTolvNRbv4Qr+ifno9pGGHY3f1Y4aEDP55VlboI00twy5MOL
0tnaowYwg96lfSQOTRtjkDfJ4/YfoiUE1KTB6HwBDSa56hrNuVFFbgsWFg4ZH6YhEB9ll9bXWtcE
GE+jZvOIFu12M0YJBkr0PnW80kFkK+JBAV1kVTkti6I6CH2QadeHMDHFDqClxlUJ5nOm1or2MKit
9YTsQ4xkLaVkF0SV/ZY3fXBIeTiGDM21rYcrhYy30U+3BXWybaIMzrYpmtKvFQVjwXZbXOcY1POQ
XEaLWc7FS1aO/SGwnMgd9LpEBt2xi5vMJs5diTHcH2C3s2/ydqpasHXbeuKpZUetTWCS4mBEQ7ox
A6p6BXpOGUh/CFK8jfERi7S9L6HauQdy+Ap16KnwJpFHz0rSWQyDrfa9yLoRQEOEtw2zpknbico2
MbknRuunig28iuqwEMgQtmro9k6lGqx2omGHrsNgD9IbCuTaBPw9rePwV3vqxmdA79X39jBEd40K
ODD062r7GslPP+s79Vdc62h8Lrn60Qnd2XdFhF8MbJ5vqpHWIOceNbHnKEYdwpSoD2rQh4aH6pT9
0qmduInq0aq8ulaL72ACdX0QWW0wD10ZO83OKzQ3hhknhxZNdBbTI+EUG6SySMt4EJg5ik1pOzCU
g/SR2YkOXLyhCR9IoINSvayy4LZxLP0egXpkMKu280/Kw6ABymQIvJaGcgWNdzV1diopyL0apOIQ
5YZy41giE26lAu+dW8H4y2os4pZTUojtZQP5O31+6Q5LkSaZkClMVVwW/SZ+hC/4mXj36SHwfgJA
YqvflfvYe+uv6H7cRAwksivSZwtxSbrk7uRRUzrdbCnt7VeLpNouegKeyfRQMP1j8m0/ecDQJ72m
d8Etne3m2pT/omPiYIYYzMsowsrlpzHDtSZhitWLkjAx1jcWmWw/aPsfeWL/THl7TQscmlmO+8tL
X/bJZ0hoXDmAgshvdVwbNK8GoMRnWrMJDCA7lrbzI41qsuFGh5fBUuB0KkjLqlkdM0VDIqksi5VE
w/wWnx3A0VdIbzUVvLRV1L1c1KRuA2XYEmU/5VsQqHuX17tolI8ESS9xh9ZVBcW1xm3rFuneNu1Y
lQTXpqp8tLHNulX8uEUPEK3BYLQH+ii6QKWgR8lSxxwIYCpFf2XgxRltj9MnDbZZhAhtvG64SdbQ
85dWCWiCGS8H7i5CZGz3UchBxKi32QyNqfKvguKdN98sbjK7fTPXOmmW14dMnKUbNtAy5UA8jEDk
3XDsqKU+hwMm7a9MDEsrrWejWY2STVx7sbZGNL3kWADFXMOIv4EuCblY0TlxWHWiaGCMCjS4JleR
iP0K4fllbVkUg/FXEFL8ngSS7ELYjnndBXCky2nHU4dZyo0ufl2WMQc4suqbRzKkAAixL5gedcgI
aVVvNC66fZ2GgX9ZytIFO5Yyr/RII4JxNNpag5Sux/BnWrMe4ya97vEhXAmylhXCQFIGJXOU/uTJ
s9gqqkRRIMrsuT/1cLPxhtj15NZNuQdgmMUK5NkibnukMtZM+dKJYYYPrdYziJwmDwYhOg7Rhy0A
CotGCIyBxqrFjLBbyaIs2Wvc6H+XKJmrSXPStu4RSKbKNS6bByjXd0wuvCRK9qkFuOQZYZVYq9At
7yyx5oIZZhWh/6eHaKaIFjDi2rgV3wUGS7VtB9Bm3Z1015oGVmvgsV5DY1/aUPTPgGwUkCWo1UkG
k7SjgvkRLNUxHk3oSz6C83zlEVqUgYY1C4OE+EdmfhnyenLKCuvKrPCq1rd6V+2q6p/LN2DxpQOv
579SpIuWCJtnooeUGDOn2hjhGUsfa5BqNcR2QcLWuTnnoF7rvZ6bzw4vlP/w9hx/wLwNx3ewwuBp
mcPLEOn4bg1Iv03xT8WodioITrlYC4AXr/zReiUlNXOt67sA6y2irehe4+FNxK9du3IVFlpnkLjE
XD2moR2Un6iklEEe5VrZwneZ2vR7Uu1vIK/4Jk2Z0YTXHfnZ1SDeBhYTa434QPSc2XkaMzDY9syx
ooRVw3dlazcxaKyJWPMrlgLvo4+zpdCwoJaIwwBb3k+sjq8me9uCtsps3EQF+ckabsmyHmNyFGML
1MY05OkB65j7D8J5K8BPwapC87hS7klRrCSLF63PPD36f8RIijwQrQdDFcQk3Zuo7top8UaysTMb
cEbAZ0DWeA1AfW1hkuaOQgvqqINENZ9cYYcZs9F0XIqhXvHE1wRJOhtGVkW0Zt5B+pKatwMYSirA
j162BIv7h+bKuZ0fvb8yqDOhaRXPhN3g3kXwk771yW04Jl4T/MCUIh4o1iAUuyxy8S4C3d/WMCaN
fLPkkGVV21qBXsL2mBu7tkHVDhqvm7HVNpflLO4fumFNQPyBN0mGC0vh+E0A9cXbi67piewj5PyA
nOhflrLoXh5JkU4pt2cArQkbWJvVdYHZo00olA8q7InpevtQhkAVvCzxHDULdZjjd10SOQgn7a2y
Q4Sm/BQtq+l1hOKZHdSuoqHcZDD41Bb31MTXo8+wHgDuT1eaO5fO8PgTpJdwMKIsSyJ8Aq1zT43M
TUoeRzLc8/bh8mLPthc9TBgzwWsIfC5Q4s6HfPxOTF0A9ETM7Y2ABWNBqnpozTnYcXk9KOK7iNu/
9th+C4TSzN2/mOmRtBOzOnQI7RkxROGwwo3q9UZ7DZZVj06jx2sHKFo5eMb7LZhD1sYG5x8/8X9n
4RhSJDZmeNB8LAkH0SQGiSZgXAyd4/Fe3Smqs6Eq+HJMc6O0xssU98C+AGmO/txV4UrZebaVZ9LR
njh/AeD45UGOAuMBEzgOMXodfvURGmuate7EM7XB+tCqgAk9ivgIFuD0NLMuHGqjC4ASGPgk2tfa
1VD4bfF+WWfOfUNJjJRAAU2tgmootlF9rXQ/fDG+1I/RAygZCdm4vSzszMpIsqR3bigiTZghZHV0
jwCCxfWdY6/d+PlH5JNB4IXoB61v6MiVbkHDp3jiDQBYC3PYYNqmYshnay4V2riFNUhZYfapl5Up
muITMdyCzAGZUDyNhyZvHzoxjWtfNG+h9EVID4DvFZ2MpnVGCzElPSLgFpOWY536gF1DlVZjQdtd
0Rr1HJ3vqFPdYmZoO5rBTUTDh6j+2+aleeNNQEFiPgD/lkdWjTjoCWg+gBqh/wJeKMvt20BV7lun
ByLpsPJmnTvMv6XBqZvxfBBySMdsdA3Aq2csn0pDtAEmwWsnMNCPVpf1RxdbyQZoAncinOitbqg3
ia1QL5nSlQv6+5ylXZ9DLQTgGuwTmBhO709g2tHQBRGATCqrRyDZ5YaKrFROnhUn0T2kgjna9Ya0
iK7A1IBLFicpkndoG5/2lCb8eTDSdmJCoeSH3SHpmirGhBeE5OlBrcciQu8Ofok1wmqeSyfWvCqo
kDZtCjH64WTlL7olMOEqSu1ZFUT5VRdNvXUSRX81g6DeZWLMvSQi03UUkxxIo0GAtguk2e9b5Pn/
Or5FqRcl63knALeClNLpbqgxVbtRi3H19MnDOAWauj6DaY0s7vyCn0qRPMzAKXKzyiAlNq6i5KlF
R0I6upeNyLldhAy8c2D/sYH+I49gVTwvg8mBjBqdGxMIZAHvA9T5CFBmlwWdP6enguYY4eg5TZ1C
BGjuxwOjgzdM+RnWN47hT5zVa709Z47lnHIABI5BdQ2JXHngXgnaDEUXmCxAzZnFXRd7gj515S2u
Slp6NF+JA86CG9zP2YsFvAtwMNAiLC1sQHuc3hUZesVB2KrT+8L8KQDZmmqctbaxGdZoaxYtAkB+
jHnCf24UliSiuEL6liJ8xlSCYz9gQKJo3wr6HHU/WuchBhAd3ptmrUXgXBuxTmgKQqq5a0QGFugz
fTRpBsQy1Ml2gxbAQ0nvLE5WtnN5dbbjIHUEsOezTG0CRgDez/hXZdCDwuarGQHUfzU5DGlNm/g6
PXSgia7WfPZzrcHyHKQxMbEHmFQ5HLGJoIGFYQnXEi9T+zRUKM9dC4WlyovKd9oacMp5BxDUBg2w
KjK2BNyFMtJ0W7ZVDlIOgF2Jl7zzBsNVUy+IfZEymrwbGeZsdpp1a1fby/dwydU6livdw0SPCqW3
sU67EduYDrt+XGOnOr/qWBpGALCZmOI5Qyvkohd6VuAEwQRfNfu63411PtMQoUF/JYhcUspjUZK/
lZYhUgDAvHDtUGC83trZZsbUPNtc3rS1FUn2PkxA38ojiAk0pBSH+yF9d/LSDcbvaLVjYsmegJoA
uT4HBgW1qFN7MqNYNkUv8NKCcs55dBKHOeYDD55ajDhYawCW+pI+WLAkiFKB7mXJxkSrFaSGjNnB
Ay2M0JhTPekTTs5X6ocmeAUxu0Ju2vDHWLq5vTMAAVHdRhgf0ZKt3V2p5JsrNcurp2zaFZYXF/nj
32/98fdJ+mrVjZGaIRwPdMInKuvGDacPRvMl4hUX57z4iRsJcwqac9RPYOKkEMHgdqNFJnaC44Uq
4m02Au2Z1REGStKH2hq9SEO2VxR+VsKyZ58V6vaBm9U/TeOQDq+FPTBrcFXrYT2ZP+uX7H0df5qk
5q2OYYRh3oQ6vxrVHJvvo3CAspXhPCf5xkL9Kt2VipeFuVf8B5A0ZJ4hHvQLSHrLwVldA4EJZfYM
7YgquiZAcY8GAHXlIi+Z32Mhs59y7B40lVOAnxWvi/YhBDPFluYbI3ruzV0e3OlrSfxztwdnfbQm
6Qmt69EMY6AHuJaJ+SSLEeN2AOmnsxZ2LhkOgPsgNWvBu0It5nRZSNtD5UpYWyPtQNi659NjhLCF
aD+ytWmyBbuB5/I3LRHIMs4KPuAVRtsKgag4ebJCDjZcdG+Xd6HGUgOjvivu3MJ5nUiTzqtP9DBT
ZrzBNNlPdQmK7ghAD4RZOsvJpwHSXzA2X7YEC7b+RKR0Zgl4nAuzg0idG74qWq8vb9Q1xVg4sBMh
krmZ+iQJ+IwKGfY5q7MD/GBsK7PRJ7jWbawvnhjuE2pSwB1DA/WpcuRFQjIyznuYPcXDvo9vRWGg
jcYzQ58Uz3FC3AgDm8V3bF0H044a3OsJCmnqPEACyHoRbniAkZ3WB1EjuojRXNRt4FGkhJXRXe/8
/SOIytCfz5W2BvaxLfQYv8/RhuGgXU3jW1p/9Yrt0+/LR31ezgBdzrGsWf2OzAG3Qfk3zV5KUH+V
ptcobzGw2RzB0mivjj6PN5Vx7Wi+Xt4L65CPhVvrj475nuXRtlp7gs7HUE6+BqWx069p1CzoVRVf
42CbAV0c3pgYlE9V1nR7qwhZ0L+3fNia5n2Re/3wH+APsRn/YnvKBUcFOYEG1bl5M+4H51mf0EBV
HoZo5QFcvF9/xMjDNsoUKE4TQ0zRvMe898JqV9TFyiVeshvH2RvJblQgIQD3MbI3hr3vxn+s7lk3
AOt4qMOv0t7E6nZFkWYDK72c4FNDMAiMPxuuveS5dc4UDb1mIlbisYsm3Cx+oaWfBYeBTJgEezOQ
UhFwcVaW+ftMzuSCBBYJR1SJUSY+VRmaKyMPSguj8qx5bX/kvvFleNF3idY5Fu95ysJvlD7fxI19
Na7IXjhHMP6ApwbdIGAU/u3nHN2dlIs6oIBlnRHVbNvLxbYb/MvbunCK6JnWMPGhUjDZq9L1rHJa
DXWs4PmsY1SiMBy0RUsbIOmYGXuwRckavO3Ce30s8Hfe9WhNll5wrRoCqA1JWJZgBCreT+11Yqzk
wZf27mhhv4PTIzmdCvpXkjuIJ5QQXYlIJg0Y2vkPB3QsRJd0o2rNooDldiPQjzmBazhvPV8pkyy8
YyDsBeTwDAcLTZDeltRSptxIoX/ACrxuytY1akwp9LFfzoyJXbKybwtP2Yk46W2IFYQQigqdy/Tv
FA1qsa6xTPFr+2BjL9d4GNekSerHzRZl2QLSdMvjyQ+QuTDCd0PqmfpD2v66rOsLzzQyVzMaEpBZ
8FDLqU9qZk6NLrHUvQLg5bbbZM/ldjzwfePbe8dVXmKX3IXXoEO7VT4BgOtX2+Tag8FhjR96l7/l
XD1PP0XaZlUNrKKlChhqmxrBxkGQDm08K+/8+V2DEOAEICGI1q6z+SBzylEJGrBeHXCRpPVqDAPn
9JEq+8uLOTcikDOj7IBMDnV02f1JprBUqxhyNO1XSn2ksab6TS8S1lkPOe3dyFx54M5b1Oe07ZFE
afsQVydaEECicfcZu8Z74z9hJm7b+s8/HTa9x48/88aPXbRnxWgcYsSLryuWHcqncDP5ho/U3nat
wHJ+T08/SVLlTO1LbcznzQ58AJx0zqERH47pFWtT0AulqWNJaCSSrI6jVn0xq/GEDiMkeYMg3lAR
hDdAGUo2sZOb8Jx4+U0iK3yMNDvaWq2TPl8+83PMgZMjAJvF6Veooxb2vYWv6F2OqAFj9Y4vvjKV
3Y9eBcyBGNfmStnRlYuzuM0EvDH2PIkBrLFTsQF3uJGryD6L+qYBC0imP9j0YzC9mq9YwkWtPpI0
366jFyQ3E5UXc5477QG9iNEtAK2oYJ8oyS7q3zryQMTKaNvifT2SKJl6mwTgwzUg0aDbsvcnnaIc
cRdU/6ESBQ36U/WQoZjJEBXDONcjVOrGFsaKMD8E0EfkAnj7KyCPavw8OLegqrmsM8tn96fYIilu
EKpJaBXz+jQPIOqMK/eW4xeOr/YruedF8/pngXIRXAs5CJhLSFKIj/bZfrrXxvfLi1m+hkcypMdf
U5QKw2AReFZmhu7Sz5HMFlPjO0EM0oyXLmHKuO/WGJMXVmYBjQUJfCS4kN+SdCSJ0H1ppzF8++Sa
aveZ+Z7/vceB7OGRCMm4xmhbTPoROaq0uBf6Pe9e6hLzFnd6u2LGF1KWp5IkmznU6LpBiRCB6Hv6
g7i8YBnrXjE/sgmv/4e089qRG1m29hMRoDe3ZPn23TIt3RAy0/Te8+n/jzo4Z6pYRBGaf0PaNwMo
KpmZkWFWrKU82kXnqLb/40TM81SdlND++BC/xyv1jz8Q1ssAfyqW0gDknYSwbd4YH2BvMfuGJrAk
QWBhq3vzJP4oYjv6ku3ju9R3xlP/0Vc7eSV4XLgNF3Zn/qVoKFIaLXZN9zkW38LCMU1HxaGHw+Hv
j+qFqdmhgRfaNHKd72zGH7Xwrv/jd4yxDHbVPEjFFyl88Ny1ea0FX3ZhcnaIYkFVUzNkdZSTOul9
FPeldZ+u9Xqmf+XW3s0OUDtE1TiYLMySfg/tD0XYuNZr4b/GwcGVV3zK4opM2Enht55qqLMEVGy6
yu86Ko0qhYKWrhwwSC++V9YQoIs3/MyOevnuRF0rK1GNHW98krWNm39q12KV6Z+YfzYOPB5kqpNr
84AtrU0/k12kLMDQwej6oaxVmpcNmCLazCIAqHlaqZhUB4wRSU1PUqCDkd/GVW7HRROwjE+dKYBd
c5AVg39ax6InL/U7y191pKFu35ql/Z5ozP/XwMy/+7Uk92OawMqdvIg00+XoyYhf/bVwbmm7z83M
jlUZFi0vFevwq+OYfjEKO3RX7v+Spzk3MTtRvld5jP6xEjP7IgTfYHY2BQpwQ2THa+ysi7sCM49p
As+SpTlk14zUTqpE+mtaAJI/d6pkDdK6ZmG2mIhgJcumrnLNk0AdKNdWorDFDTlbwvTfz+K+ss6p
4VnAAAT/c6B+UobeCbuVHVm0gZLQpGhG0W/eGvTcMS2inhZ81j8JwsbM7pXk4/bxXQhfJ5nt/zMx
He+zZcSlV0Vqjol8eKxNu7E2Kniu/KEQDk1ebJg3XbkvS75YNkEc0rtAP2T+joJukGjLU3X0h12h
Vxs5I+UaNoJ+j38uVtkzFw/1mbnZ+mrN8lGXx5xZ3nfSITC+GMpmKA+wO97+kMt79e+6Zo9n15pF
G4wYavrvergvoLNXV47c4lpoYk26ZFOnePaMmYWVIDJDQV7JP3X558A/qh5QvLcwXIm4VgwZswi8
aLomSQocvzgc2uQTUWucOy24LP1vJ72A7sj/rmg+MefJJsBCAG+O7n8VYig/y2BrrQHPFz20hWYC
+uuo1sxPnIiSRYimMkccEl+kshiBEhtkIlcixEWPc2ZmdtKkOgwl38OMLL4IwnuxNseylElMYrNs
sQlyhcD+8qpmoR6m7gQUKMaEyW//zgyjjRLIB+bZ78TusU9TsCRyWkDJU61Mii60RKgSaKDbjSkG
RnTq0niYKoFh1iOu6FG6S/aUfDeiYNO4hRbFhjAutPsVk3/6D/Pw49zk5EnOXBOeooFtCJPyPj0G
r5/SIwQW0lfLKTb5B9WDvf8ovUjfFUdg4sMWft++z0unBlY3xdLQQOPP7GvXSmIpY8pl682njJlK
LTx0Apiv420zS24DHMYUP1CZZRr4cpF+3SpjZXIDMmkvu/+0w9PArPNtGwsQq2mI7P+MaLP7zPRY
g8I3RprcAUKzYfjfNb6pxt7SHHgGx/Q1hFAgXrncSxfi3Oqs9OMNCk3byWqV3gXMWeXq19vrWtwi
g4vA3WaqZF6fKGXmhsecC1FD8NE4KhM4e0hQ5MIpjEivHQ1lgmRz2+bSe6mAnJRAzqNbOI9cemWE
eJD5fMet1XSwUS4MofnKhcIxgtrca50MYX+VBw9C7VLbGxJpf/sHLB6YfxetzvaSBnIVmdOii+xH
YhwL81vT7G6bWPY0ZzZmO1cwwFbkIzYk/QiXic1kHuCT57h+HikRV+4mE2Dj2t62uvToMAiPbB5v
wtQiv7wJcSyYShNjVCWUipVtwaVzrdgW4i9yuhJYLZ6cqUNIhZ8qvzh95DPXIiZK01pWQ8usDDYQ
K0CAWRe2H8vEiauMMIs7dmZs+jFnxsYsjd2+QBpGzJ8HdVN3nyNzZccWv50FN+NE+UzrYuZFBMbB
4zTu2LAiRRFbsA3zB4k1GDzUzXxtxZ8s3oF/rc2ZXwq9qMHAsKAhgGTd/DaW7541viSpeCemJrEC
UwLqGsjw+gXi+Z6octGOArumabM1ZiHD9UQlmZMOu159YsK5hV4Fjh+nhSWhecCXNeaHWZY2cqsb
SVvLKK62cbKPbIU5tXcl2ZrZd4UU2aq6BRYnn7rgl1q8+N7Km3MNEr2wcVWzHwzN1fQSG5WlvjDU
ZSeN6vTir1BDwyqUD0qQfq+94VvYCLbcSMc8WlOevgrPZ79gdvUhlqr12OQXTCBLC2hDVT3mfn2n
1/1GIzofglX99+klvXjnMSnpEDXwaRcGHop4mhSQ1MwRcoD/e4EB9vdmnIhSxKGrX32tzV8KUdCS
nazl8Mq4muF595KnRgcjz1pl18SqeAots1tLuq9eMH7ZFHFRzJmArfPBD71vsz5T1BSSOm0vjOYu
D/46apxM6AxhMayxgP5s9SQaDJ58RmW9YyGbjtxWK0/WlbObTEAJoFMtmuLfWSQjNkNhjbSgnTxJ
DnLh2UJ/XwYyugx/T3fAsyihFAssjeT36ntlYRyhWwxLaojkHAJUmXXSshdv7alYWhHlHFgOiJtA
I8yeCmZu1QosBvuSiHeS+EssikPVi4jdacLKq7R4JYm2CaDAN084i0vvLTMprvpGNKFhH93uc6+N
tugfpDhykuxJyD7rzV2jnZL2s6+vpHtLV/Hc8iz+bVO5DPwyzsjCHoziQUqPsiQ4mvJo+J+lceVF
vI4ROSUTfQPphcLw41yMOVR9LxnEDDpwAARqJr8O7Serzbeel+3ysLZrpXsQxejeFMxTJbnfbj/+
S2uFT8SS0UwEm/xnF87eSIjztKbo08yhb/xl0HxbzpSdFZqOX4rvHNa72lNXrsXyik1un6yDVEEs
93JnhX5QfNdjxX2kfepl8SQM0qaXalp5unevS509RNZJzBVHc38n6n8YrsXt8a1Ba9CmNOYPiuL6
ktHW3Jasujdzu66OZsdwL0PsFJJMa2tae8vdxQpSAeheMMuytuVTqDh3vEDAJxQ4WbE8z75LK3Cr
RsQxdOFRSiAs0xhDFT58fIMuHOLhqLoPfef8/U6jxqIwgATkmmjv8qsjEg/L5PTAMPAX3kd1mSDn
VucP1DbexiZ4NEIXymerXsHHLLkMi8kBNJPBX14JSUhKmcYBPE+OWlAFaJAP04enoO9sUfJWOgBX
wRjRwUTCAvRAQ2V2Tobi5mopGhmjtK32y6qaPeOLmzqrbKsujwZN8Nvf8zpYn8zRkEKWD6P0uy8/
KHKjTRNN0wmEPm89FHamnDiZGG0ls2Di/bm1RKdt3J0nrSnTLHzTC8uzrRQyPSw6AcuV+9y5oVOn
JdG6t2NEZO2uytdHFVM8XirsAZMQ7eUihQGmMivBP9SjclKD0Oblv/cFb6Pk5TZKVCYS/F1mvo66
fzd2+r4S18jCFhc7QbunQY1pXPvyF6QjVHN+ymJH4XutPVQCM0n1KwIXf38/QI7rVPgA4yCVNltp
YyZuxZ0kzJWaU2m2W1w1sDvpl5DWByHpjyQT+5UjtHhigS6S0zIWKM4rS2puGKkpYDMKjlp2CLST
5O3L+KCKaKEc/HGTGF814T61dnL4WSDtrbuDZjw1ayWuhVcAUmBI7XHI07jvLMRuFKv3hYHfESKd
Fu1V5ZOhPZil60T+nRVru9vLXtzRf63NqyJtPxRBWOD/06x1avFrUfmbvmfeZ83lLX1e2STA+0Oc
RUnr8ui4TNJ1TTNCgSJC6ycETmg1r6mU3/lK9Npb5cvtdS2FLKSCEF5Qr2P6fe7XK7EXAwTqM7CA
A9KquZ1XO0iMbDV/SBMHDU03eHXTL4EZOEA4bhtXFy7que3pIp895FHbSWKJdhuTwJ4zuuG95K+x
Fi4kYnQPGCzX6SGoQF4vTbRVnvuma0LADBLdDBtHEweiwOB4eyUL5BcQE/A4T9xFyB/Ou5Nao2ot
NFO4t9LK9oHnqxDxJ8x8mp61abU+3jMMBoucjnHAbNUAVNX3BgJDT/ss8Ngc2ywZVjzhwlmamEz4
Cywdbz9zQ6Cp1WQwSJayqGp0hyTIvTf9CCZOS46J7Y1Sie40wQ3XuFSmuzcLFug4EKJB5CXq4rwn
oAeR3mSUF1De2srlY6cXG3nUASbmTmz+SCro+9c2YMHpX5icbXTQpFbX9pg0zH5T5J+tUnTEPtmq
QvTMcARDD8jfEtn0diyL+9iynM6VV9o611NiPK/a9EeaJG+Bll+etmQgSAsbLlOpBHYbUwxDQ7vQ
frdKfaeKieNGPHjqDyvQqR2Ve7VBqE1KD0HyXJr6IdJq24XbNdSDO9fU974s2H2+WuBdunUaaieq
QopHiWR2KtqqCb3B4talrUk0d2qi99C16XS5lfc5VPOjGrxLFdB3mJ9lpiXDsISQeW3ke+lich2n
YVoqNdr86eICMCI/EvgEilA7gSr1h1JLUkepypXUaNkSeaYJ3pkccHYyJOCwcTOVDEJVPpiSf6ja
eKvHxsrDuPRCGIw+T8B3uKXmHqAXFQFG3SR3TJ/KYIWE6O8gy3bqGtvboscGQETxk7FyKFFmhywd
Ai2swyJ3ssJ15a0fiMlOE8uawE0AI2YOxlepkaRDwiTmfWVU0r2pl9KdmuaoDkK+t/KCLKybVFdi
noB+Jv+bnNCZEycXa8twhKgrDob3IKYnJ5QPtSAezWptYG4xfGWIjfeemt5E8XFpKxNysFYujYmq
tNvg3s1+N8KHXG8N9V2T95QzaQ7fduzXjaWpfHdmclr+2fKCsIHtOMIkMlib8isFkdefcDOS29rN
HaOg9vPJ/wd+D8fYJCvuZOHLXpiefdnBz8vKCtvcCdNvhQh6PkbX5qlT6pWsYOGZuLAzRVpnS3QT
V8yqBjuCHEMhJDiR1TtCXx0RD7cVwV/5pEuB2/kXnQVuncLcRNDxReP6fSx7e8zfuuBVFDaZC3Jo
bTCNuQZ+/uwxokZBkMMwPYpm81dwDJPQSBVCNyprRgODYN+X+6qgkbbFM+inspYLZetZhrUbkrr8
Iual/Cxo1qCcaiMB7d3lUr/TI4XBnIb6m7dTx2F4kYcMqKsyKkr8jJMt9iCoVeMQuFH/I5L6DAzs
4Clbf/Tw9p7pRXdVYdXdRi59FWILvc38ba8J5SkW6ZAE0+1UUtkVnKQRpd9WLVYHueqiYSMmlhBs
Wj9MDafqXfNRE4pQsyXJzJ8VTxU/FbIUv2tiYoowbZkjySPs16KjBpIr235Wh8cm6RTSocGKNpLh
l/wGs3lsDVfRUKASvB9SGeQbiunlm1IoQJNpAXbbJqzF7/Q6cWmqGOioqSWQv+00v5BPXpf1iV3n
U4cZAnLNh9ZdSI457gWBUylWN6DoxINVyACA67iRR2bHexo0YZ8WeGBxaE9d5FvIO3ih+TuTGEYZ
GsP6iLxcOiaKFUC+Jg4bK4Zl+4ReCdwc9dDy3TI+su1VIWxwhdE0ECPUuus0opr8U+RD86DDU1k5
UhS6zS5wGx/67TLUPhLLrX9IQT2YDpoZ5S+QkulbFmSja2sFfL+1KVgfscbnfTUyw3sspZ7xUW+I
M8XuII5R67HYtiUDrbxpPJ0ds+9t6sq94+f1Mamb8DR2XXqkfiofxbo3fxR9DieLnPpJtisrTphQ
9kp60rRBSR5SLTO3MhqV3qaMm/ROyVr3QZRzoTwMqWR4qAqLAqTrnF00ouXsXS4HF6IxC/yuUw5j
gQCfoVnZS96H/p1eDorq0IUrRjvti4LOfptViONFvrcL/a56FLRRelPLPoBjsWhH2MiVTJaec61N
823TSY1HD7JU7vtOrrYKudXP1hqg0NH1VKMXK+vJSua6+IpRK4c3d/LmVzwlZVlzepKcV1mcmJn2
fvEgd9+i4FGhIRQelOyjHDeDcq/DWHfbpS+ZJlmmdGhaPKPwV136u6ytraKKCIDqQLuv2vZR835H
sF5qUb6XMYcA3S6Tu7uC2d4KoEmtrk3RLLhAiHWYNgD6CUPQvD2VCuKY+ITITiNItuzstfumU7mV
ouMH6e72che8uwJaUifEkuG4nlcuJSHWKqkWqFw2tq4/5onuBNVhcD+5ypoq7tKyqJlNDLFTc3Ze
zMqHDrdZwPbvVipV0kLNTpLYN7EN1gkGfLxIsxk9KULbqtG7bmVfF57Li0Bk9ozFAiBXQScQKfri
YBYaQuBsMSO5nvJ8+5MurBPCbtWiws9gNvIplwdI6QerNAcYrMI23brwMG1kIXsT+m4bGsnWZLat
79eGHBei9gubszjEgLDRb0Nsxk1np6VCwP52e1ULcTKUZUTkpAW01eeIMTe3ArUaKlo/Gvw9KWj1
vkQeYYUfbfHb/Wtlnhqmfti0Y9dA3d9YPKrClyBC8CTVHcGId4an7ltP2P/1whgYB7fIZYO7f75d
tTJUATp8PGPwOVRiQ6DhHuNA+vtwDT4p+EpRqKZ6My871nQgzNxHfCOU6m2pHSAcI6L6xLDa7eUs
ZZnMqZE2ccUI3ObeY4CXWMm9IEcWqeveiz4yqMEPyMU5dRujvMAIFb/CD6NhtPVOdXV7IAj57rZN
W6D76EX3qScZd37VWgff0/2t6+benR90wlZS45ZaZaVH7iaqu+y5j3WzsOWyZSjl9jKWagRnx21e
eMpquJbHCLYA4Hx6/Gy6H3J/DBB7jZ/95E1v/7ltbtE7nJ27KUo8C3LDOpAZ8cKc7z6Y/QHA8lh+
UdeGTxdv6ZkV5dJKoFHiVqbTXRqU07qQKk/kr80hL6VBnDNqKzIQDhzQ9CvO1mK1QaqJTYnepE55
1R8Bo0A8M373ldSW/O9dMom1Jqq0ErgvOIgLszO3F1VpIpchZhut2+YJMOZhHzcrRpa+oIjABgLe
IgRf8xSvjpVqaEWy25bGnqf4T5G3NiO0ZmLmSqWs5K30MJEkEXfD9V/kek1SbuFb4WgkuuiQNU0t
u8stKlGdaeMKtLop5q9pJfzw3HiXuPlK8r10ic7NzE51E8SlXpuYmRCr8VNWJ0QQD7BCxdZWab8m
+oorXQgmWBZLgiR1osiZHYGkoN2SaJTx6gGdqKx+CicFo149IYEKe96aTNmiOZN/E37RCY4wMxeO
eqE3EpmpS3tKGuOtVugbOYd0SfEf8rWZ46WnCdDO/1mbnYui7XshHLBWCk9jV9my/LuKHmpt59PS
RgTqtkNa2jpJByMEJMEyrhil1CiQR78bsab/oxpby9j33UccfrI6d1M0v3ug9bcNLn1MjZYUxXBm
qqnpXx5JVelpNHpRATtMv9UyF56EWO3tJgqdwTcGp9Gbn7ctLl0CsDoWQCAQHsqcHCrx+8zKjJym
debZUq8/eZ62R/nK/w8rI/GZOPoIXfQ5G7M5DEbAXUshJ9m24x0StbCNbv2StGcNWbb0Ec8q2/Mg
SXEp/Y4xQaZRvmeiaGfB50FnYsQ9DGsNrquvp5pgGxCWh7Ufiul5g2vMLT0SBSuGMKOCN+OlMfa5
XGxvb9GfPbiojmCFxABwqkiSAFDv8lToDdRhiQJw2mw3w1Z98DfyUdmkd8Mu3pibEWFzGl2OndH4
zzbpfvPj5JjblX77AiHK5Y+YPPbZgxYYVMNVcaAGsKdF0++kn9adu6kegmN2tB5Mu/gd/XMv29FT
vjFfb3+Aq8dgtv6Zi5FG0y+jkvVrvKUUcW1lbTDnzye89YlnfkUp6MyaEqujWAJOVf3+Pdzp335p
J/NpPCB99lLfB9+Tl+xT/Tj+1AMEgR1p6/64vc6rgztb5/Tfzz6xMTKvJSr8iDJxivA5FHeSckiS
+2xY6/Rf98JmpmaJmBeLKTgaTBl2/I1ihN7b+c/k8337RfgwD+prHcGWcHt1i7tINGxQ4webMn+X
orRPB3MQGRSSaGs1FpLGv25buNaqnFZ1ZmK+i0EgpsKIiQxWrafCDpJ9vQE8+/QpNOxfou1/6J++
gmmwnHKLLNYGLh/TtylC/dQfm7tQWPF5k7n5oQLIAe+zDB0HceDlfkZdaJAFKCCgpZPcnVJ1O5gf
GVn2Xy8bqAjySvw/01aA9S7taHHSDIFocXjDINtZDUI9aWuVo22kmu5tDMs3H+hA+I8oWTbZpsyS
4rHrYkjLRsRE4kROsr1bSkJI4amBoVV34zdZMIt7Oez7wZZVknUmKrTge9V1lWuHWSgEWz0IBpnR
pUB7iy0hLJ24kvVjWFXFhBqRhDWmy6vHmGoi5PJwvwM0Avs484LugJxTWbJK+CTFLam966hVJRy7
ejJYQDMty52614YGgv22MFdigWtXj/kpPZUgmeWpnF1OCE26IMq9BMV4udjVRuS9m4NCgueWa+Wg
RVMWxS/qFsSmVzMJViiFKXK+1BHawTakNDj6uY7KLFrGK2dnyRQ7x/FEkREM9OzohLkiZF1cEZIO
eXWXmXr+IiPx89PMFZiTVs6pfHUfKEYyCQDoUiYznnMa9UHNMHVO/7dz0k8oVx6AIEubqfZkVyRh
9/XW3UX33t7caNt4iyP6mu7XhscWFnzxG2aOT4qauvM6fkMb3mvaF9/4FqX/4aNe2Jh91CESvSYz
sTGmT27zVPq7MHi7/S2vnenFp1RmUyNlP1a1MGKCPsdOkuLD4K/BjJdMWFO8pvKXyc7pS56/Rp2a
FqqLCSE0doFuPHdptLKK6xkA2rDnNmYOu63LOK0FbBTb2N+Gz8ln8148yt5WOll73wbqMq5tztqy
Zve4CgyfijMm45EQlPJxu1I9+8O4e+n2Lxc1O2IeCmCZMFko7403H7ZLhJK1V3Wj28mu21Sb1jGf
jFPqiCtN9AXSxUvDs3OH2moA4IrA13yJn9uNRMD4TbuTnwPHPBrbGPPWF+lL++A62ub2cbxKy6Z9
pIMG9tTiBZongbrW1nVQYFnPgJymn8L3DOkqrd9AGC32P28bW3gIyGuBo8s4YgLv2cHEvVhxU9ak
LNLT0ELC0nsb1Gd7fWO6+8HV9/As37a45DRYIPVyBlhNY464b0I/s5hMIHkh9BP7UxL+aKoVG9fB
AhbObEzn9uy6lUopWAzhcN3Qav1oq6+ihx7C2oW7gghPFXEm3SgNkEXL80ZrpdWmrKl96rifxVP+
pk/HQt4Vpk1cv1JrXdimC1OzBfmd7PalQDU80e4EPbQTH2kh9MMtW9LvGEArxhWc7sIX5GqBOtDA
IV9LhMZaa+lV2yROnj/RIrUjKnvtsFdz4e+3SlQNSizUkgF8z2EknqwXRhq1iaOSoA8BnNtjAKd2
t63U4vX2yVvwVuem/pQZz04F2ONMHGtMDXph91X6hHT0t9smFg43J0Jmcp/mOuJzM6+BggcxXY6J
rvU2ias8R5DR+NGa2s2SrxdhAhAnLlYg2/OWXhNYQufFQ+KM3a4ZX4P4Tgi/ePJRUzcmAGChuBsR
FA8f8/i5iD/dXuN1PZ7gkUkZumsAmZj7mC0S6REj8l2VqutLh/Ku3d+bx220j/aV7Q/2sLNeBPLY
jqaX/VnY/3XJebIO1oy6x0TmOE99REEw2iDSEkeCvDGh9JwEu9sLXNpERGMBtllMH11V4bSGYpFO
aoHE0xc4V0b5ZTVUXMgZp1VM7FMUtqngzNIZNWgHPZFoMxfaXdRtLDvdtXb/EjyML3VsF8Luh3wo
DrfXJS9dathkaKaYUw96zvcy5lpWa3QmJx5WuzlB+VdDIBrYzbRVif3UbuS99ZgflEf3UA4wOiZO
5BiaDUnmbu3HLD2w9Kj+/TFTgHt2G6MxKfO44sdojS1ZdtjaiItvIrt+Dnekk+K78Ro4HglS4Dz+
XvkQC8HzhW3l0nZjpgFdWWy379HHcNpI3raw1efm2y/z97jvD+hhHrp73bDDF2jkUJ931hCjf47p
LLC5+Akzj94UqCaV015kW+tNeW/twlEetD2Hzum3wsOL/JKvjJxft1HooeGSqLBxtBVxfm8bHvvO
KxldlOr94DvDtnqg7vVUVdvouV8xtnCHpiwdveepc3c1HTh4UVaOZY4jjA5iItjjeAjkNd6xBYeu
AfWlEqrjDWFeuNxGU8uKAKFOjhDSj020VVRt5XVa2ibAGkwIclFRo7viSnRTv0ozI3Gqx2rvf1U7
271n9FR8e47e/S2aHhQkKvv28Vy6GhdGp3t8djVkwU9SM8Fo51R77yDZTPOVh+pb/tV4kA/ykxba
5c5/SO4kvN9KpLFQm7SgF5yaHhOVG/HfpXHDGvvcTczEqTfuvngIj+YJmYP+p/xMWPgCMn6jHYNv
0dfgLdzXK8/ngoPSJ+Qa0kFgyvlzaTsppJKxM5/YMH1w/cegeAAi1ckrfnDh2ExChgiRQ0IGbd3M
90L9l9ZRGpE6Q9ymvutr3A4LZ586A5AbinN0HuYlh7Rq6iFCY9XJG0Sto42cPqFdePuMTLswcx/k
B9OEPrNUCm/h5ZeSY1fVu3ZK9qS9lHzqzH1mfFX1o6i9uhq8AHq5digXo10eLObLacLT87+0GCTt
IOgt5PJ1ve+24EJ/WO0Gol+bSdPN7cUt3bppluj/bM0ugDBGSPOU2Eph231MHszf/k7fNDt5Jz85
vu0/iD/FtUxz4VRc2JzlsghTDHInYTPb+p/EfcYT6W+QG8Mt+4+1fYK+7P9zlbPcVhClHvQ8BPYG
D/Av8UvkObU9HOEU3Fhb901y4lNz/HvyV5KWs087OzhdJcP8NUzLZKRQuFNzp9MdpU7sdFiTj1iK
Us9tzQsrWdJqjMZjizSs2ooszDEc9S29CzfPxkv19veM0KwNim+WhwNh2vryiJpqm07TUzjLBqlZ
nptQ/VT0a/t2db01ER5xC2TZNKmJr7q0Au+0OJKkwI+BPJUE147EwOSaJNaakdnZKECW1m6PEc1l
vBigsJL+BxIaVoK6DyA5SsFTRXi2Eqnr9b6HJjGUOezKZsIM3T7jVw79jwVsiBSZYQGcWaibPA9a
GWa+vrA2abExrVcpthzx520zC1+LCACO7kmSTZTnIAo3K3PySDABFVLJMVK73fDV++u0gNEeCB+J
19l1EpDZWoQq87VyYvZIfeUFjpSNlkJL5K34oaWlnFuRL/dkiDu3Cd3JihIddVHcS0HzpBjV/u+/
GAMxGoprbD2Fn0szbU9RXh/72Glj7b7ulQfDaG05af6DGeR+eDGgZQO/NTMzjAIgaw3FiWpC8CWO
USi2EK08F9NduHgL2ZhpRH2C8THuYs5eCzkrUir6IKqpZ+w6C1r/cdijf7ap4vC1F7qNjx7D7c83
/e5bJmc+IDTzwuhrSPdRGWKeeBvkAF7qTdRTsYt3arnXgpW4bPoXZxbxbWRuFkha4BPTuTmLCY0x
03OtpqNqmkjHR6QmXb6dELz6aL62brISI/2ZErqyR8RLYQsSIKpbl/Z8V2lcYPRoULnFvom3Ocoy
1j4LnQwZ9OiLJL34/rvlrXTGl1bJ3NIkI0rhk2HmS6tEVV2QlBRblfLk+VA7onwe3FW9ZWftSoV3
wTXR3SPORnIQDIw1PzVpFKPVhCmCYBD47n0TRw2Vk4/Gql9un5YlUzIBIfBZXg0ep8tVqWnGyEDL
adH0Fp0cKW8eTH+o7/OqgCbOG/6Dp0LzAcwS5LGTXNzMXicj3ubKXIhS1reMMtmmQTtyrRCztFfT
DChSMjQ0rlI8y4oGTg89xEyKjE1keAYAm/QlYBoC+ES2G9I1Relli0iZKsCx0FOc5XuFUbZxWUwi
Gq32Tzz0exnQ0OiVlR2a0a7S10YH1+xNIePZnav6qs4MH3t5EnyIfg1ZW3+ahFcq9AD1ci1eWnD9
kOn8u7zZFWe22yjiiA9qpt0uFz5B2LjLgu3ts7hohOyHUQAG9fEml2tKs8Eys2kNfSQfC+WlbrWt
Lq2BXRdP/JmV2ZfzkobRkQnL0/vyTizd9watAWX85QXl89+vh2YrTnEC6tF7vVyPMg5hOIYDnrh9
jTvL8QTB9tec78ILQ3V6Et3heaHnOnNLaqgiYMS0GMMb0sYXv4rBV5cua+pWL0UA09yKv1g0B7Qa
1gHGGK7Y3obeF0U1n17NMT8Z0X2s/C67Yqv/k3fesV3DwV8lPhPTrGEQBBDY8BVniyvFrhGZCgGr
Y1m/hNjcKmmwUg1aOg6EZwotH8I0xHEuN4lLBItvha+ljHMUm3TTdMN3eho2mN+Vd3LpfBM/QfZh
/M889qWpQCrI4QxgK6FxsBSFea9DxSDh7UN3Xb7lm51bmT0euhokqVWwoDpWk9/CqOknt1fK50xu
h8+SMBoHuiv5HtRKTHHeqO7CnF45cwyh9SQzuP2mJ1u5WxsKX9pJPrFF7YbJEGueojdxPqaxr1Lg
s9xnJcif++Lz7YUvbqQC1QgOhBxrTvwpe1pqDeVkISii4NSKCdKnvSIVvh0yRvGj9hF7/nuTf9Tl
eTqhxVFnAbFbK4pbaTjhIE7eO/HrGCkvOf10hzbL7rap6wrpbFtnzsQKBo35Ow6PUBzcuEP0Zauj
/woyG1XRrFAclcG/tXd06baDauKpBmasylfz2oJXGqMGsikv6yPKEccxaO7duAdhKdhu2ZwitVz5
pmsmZ9+0zXSm6zxMou7IuJdu9+YvAM2x525BXabBf/Bn5Jf/w6Al0Va5vJPtMLSqJ+DPapRkG0N8
T8X8lOX0ZA35oR6CjZAY29tbuXhQpyKcOU1mXfFg+MXYa6FFyGXQgFNHkVHX9E7N6LOY2kopbjFU
niax8J8Y5O/l8mQjjLSs4YS6tG6UqLNVnleDScToV2/YgvJYuG+GvGOO8/YaF10dJ4YzA/MPtf1L
uz5w2TFSJ0hcZdhSCqlCHe3cJlgxsxQFUV3/XzN/JsbPoyBz8ORmOp8i7BZe/QWyQfhVdz7TNqvS
aUvbpqEADjoM/lGQ25dL8jRBCuV4iil7F+pY1/xtFZ3hCHXv20zz7m9/wMX7fu5bZk+fZ7UmgC12
S2+Ux6B8zUwDTtCs28eat5PH+Fs/au9l8sQs2sqLuLR3ICDoSBA4UySbnRmjYJiWSWAe3UKLIMdQ
P6w6OdFZ/ms1AVwamDRcNcK7lGBmLi2olTQbe9QJwTV+ywqkRJTBWPGbi7umMXIGDwTTgXMS8bDp
E9S0sJEaDAFBFJuFIU896rf6Sn64uGPk+pR4cCOQ003f9ewwmhlsV90InE+va1M61RZq3Q8Em3lv
q2pnQSLShpXJGJgcPaq15r/KvtzcmU3pr9RprtdMOodn4ZdQQjHnIY2mdGhnEAUwZW9tu2msJtt4
tWan6evtQ3p9/TAExQ4d6SnPmhtS2k5jPplKv1vdp/r3PvHsOD2QqoIoW7np14fy0tS05rOPC4tY
rjCHkTrSUNqVtbUywqi1EGLNyOxAtppWFdIEhUvcrVf9tITWjrTj7W+2ZGNim+c9/X+kfdmO3Lqy
7BcJ0Dy8Sqq5ep7sfhHcbS/N80h9/Q36nmOrWLwi2hd7A+vBQGeRSiaTmZER8MkrPrLYHhp5CgGX
SavGN7Nhn2PYUpNERRKOGUCvARQGywqOMtuEIQrShUpBvblorR8gyNlZAeJHiOHCLy9naYedIdUk
VIpGEK57Zk7cqJK2rTRtAuPL7Nkgi0B5k9LI4elxNcMlOejwtLWJXSMBBLrt0oYGeFm4XR98/RiD
3hGJKlUCxxAuy2cd1g3OcOaADNWs3BxMVRa0s2/sMvbt5t0EXZ2t1CCTE/j3ddpD2314yWGVdEqN
cT0zbqMkiGHVzrLnqmle1Qq3tAyMily0riFRdipns/7tOHFCAUAMMzQU0YdJssszNWhhkvVzXHqB
JW8H7SMj425GrkWMcbtuif6ly4odHPGvJdZLwKQUttMES539YtgOrtCNFBibeXo3VKQmm/rLfU5c
LVT3ACV3CB9c4Z2NuOptB71qL226F5QUKjdQE7/QqlGQrnKjPthvaBOBIn9Y+GxiKFFm18jmUAk4
anYSumlYb4I2wpDv+HN21FfM9EAHurhXhGNkom1lcoSsKwNg5bGtUVu71og07jYZt6b6Bs2HTSt9
s0xv/TtyPQa8PiCKoigkNgfqLb03phakuooJNFX0MKngRAncwRLkrbzTANjn/9hBK+HSM5uykqvA
xMISRUPl+k13Zg9ElRLk8Jw3WxJxcV4/ThWYMsCEA2CmjkT50pyF4b8obBAsa/OkEhDthF9vzCmY
eQdFI8IxhZwwx3uqMxQaesSvClzaLpHHZJN2uePWGMkTnGreYlA7NjHLSKMJ+9JGRy2TMtUC8Dms
XEidC1Oqax4m3PSggQX2EkhCPA3p3bO4i/tGTtMmQKyaDGguV4FxsnKj20okuYtk6S5vdeMYqOMZ
GopH224Oklq+1PV8U6lh6EsFYk0b3aOHpCOXHY6l2u0DCRlZKGuDIO5c84vQn2pbuGgpRRX25PKn
js0AEF0agQVOMreVku/lCAhYU/arwfHiKcL8VeDJ02c4G36ihJ4zfBlTTFsFoP1DbQ6VaKA6Ln9B
WwXoQBKJopiP4QC+nOYRmlG79XPJue1hBPwDKvjIQdPKLDPP8jqvSIhAgCAEHtKdqeJpKVJf+N0U
Z8I4JTg1AJ3CnXGVsLeZPieqg2M5bY2tdPsx+fmP1m1826tbd0c+m7dHCnovTuf0rnGz1yfpOTpW
75YvBJleIT7oruLtjJefhRETNq3vk7pQtBQLLqd0U/QvFqFjUN20n+vGb5reJ0HzqFSN7RqtKORz
NxuvTmodORzLYYG0u9ZiA7b1xPlBps6bKuWURSKYM+ccY4l/zdBYvDhlRtGASbOHmbhEpykzb7so
/r7uNpz7gzYnwZGOwTVDZcWBbNAUpbmE72k2j3pwOxTfwPjTTY92+03X930gyBU51QgQfy3s0bC/
WFJHOjuAEAG4eGu/bG5T4sYowyv+OB916R0CUtDYkIb9+iI5BVFYpQUQ8AGqaCczsTcdKqeuKB+7
s5e6nf0gb0Bi/R3vIdPX/fww7NLPn+smeR6ytMisU0NOlVeAGaI5I98RrTxOoXEXS9++bgWNOwB0
gXVGkY6JLGbtAGqdgdnYyMim6cihblofQ2SCu5gXQ+EgoNJER8a0UF5lvpozppM9gbRtvovO03Y4
tIDeKu/lWf9MXOFwi4q/xsaYpTXG7cFDEaBKDmvdFjOde3MX75RTc5pvMxcPaZEKJO+QgdKcgn2B
t7tqMIyJHdXI53HISOFq7S+8Xdc/0jVeDJFqaYGud+HzFuape5nKn2iKmx26b6qHURmqwGUqfnoe
jrP3A/Xjr/frgGjBjaMCTIvX0lXdL8Ew9WC2iFHys2IcNXUzZiK/oF7MfimAGjDiBxEn5NvMuQqM
Rg2aaQQD2yG5s2+ezZ/qwbmdj/JT6ns2kGKYi/NAl7e+obyzBXAhyO/RGqKh63I/g5REJQAAiFl5
4xcN+Pw0VDhEZaNr/XN8tqUZ6jiLz0aKEOR8FejuMb9I3MFHRgim9mfga9OddVOem1dzX5+cwywI
Hb8Lzte7+nd9zGkzKozSVDnWp+7eJxie74rziKi11Z5Q//tVnaF35A+h2wFsi875m3TcgHov+0F8
4hoHIRSed0Us94E5jqaUmKFM6dG6dmPsrafWG06mX23Up6r02+20gfDkvj7Hd+mbl4rYMLnGKVEk
eMwQ5FjmltC0SwclT5xO89Rnu7zFuPf4kEZ+EfxqRj8vBW9/jkcDbYaBKUpNiQ4cs/fZ0DS6k4LC
RYtlIB8nVx0fuvIehNsupAgx+iC4EDm+bGEkBxAPGdORKDpcOplEBqNGNQj87cUwu539OYRIVTV1
FAQhTpSjKAhg0OizAOX4SzuFplQBuGnp87uRQI6odmhJG5PgcXgNz8YFC0wH+gyUUA/Q90szSWSF
Zj4SHM0X+906d74FVGVw78QuELKTB8K5o6q40o29DUVwCF6YvbDNnNc6aUjd17Cteu1/+Wtzzu61
E9RpbTipU3mzp9Vu9SK/rQcj3sYuV8w4jJ3WcJgMVtv8NA2vpYiZmXMAICmAShQI4QF8ZzGKag8B
G8BxILHUbCoZDaIUcJJnpT1H6UYNd0Q0nMjLlS4MMrdVlULBo6qowZO5687K2TrNJ2cj/Wp94mMC
Tj61+/Ut5C6RAktQUzApf8Kl0wBTaIydDN+0yunYO9MO3T/XdP7TrA+8M91AsXaypQo0KrnfTQf8
CB1pKvfNfLdxKOoxxbMUKXy3t8LxNpeEMjW8w41l/dapQReMffjpvRaVBv7nhSiLS/prFh9i+aZD
FaP3muFFJa4936t4EMY/sn43ILkSZb68VS5/AfMxU2OiLOxg21aDWTpqVq/e6bXxuf79rmMmZC+A
s1J1cE4D/cccvFwygnBqQUPVp09ygWb0sZtOnX4nyUdd/7Vui/rC5d14aYv5bIAsSGVO4zPpf1j6
rsAE1nRW4hsn8dcNib4dE8nAxa/AO/DtklTeSPhvO3QHCEUK4jK9PC/Xg1oQsCAYkwR6EmnUpe8T
0OrGk0PjMl6RXWV7ygRW4PgO4hbbry9oYel3FXORzhjNHMdRDjb8TJv3uQ7+BSfZQHDlcd0Mb0Eg
SAJkAIpUaLgx+5alSp30aDd5ITqTlhN+TE18I6P0gpE/wd3Jy9CA2HEofb6FeRN28wCyzzMthC01
qU59H97PxNxZkCVC+WKbpt1e1u4VTKdnNSTTpltVeTLN5hy2hltrH02aCpbOe9wufw+7xV2NKnfb
4/fMRvBWDspGb5SjURXHJI3uWzQSMgDyLZQrgEWI3Kn48jlEFoHBIbziVWTlbBwdB5WkYweUfNE6
bq4cJsUDf1Omxl4u4VH/ff1Dcw4ItLdQ0gawGcJxbEYxm2FD8oryXs4T9Kd2JPsxD4IgLbLBhC8j
gHyvE0RgZYvBUhvsChL6tZAiieOyFythXBbcg5OstFiJnu7s7ruECe/Mj0RiiSIrTJSMKqfv9B5r
MYlXhEDNHVB/VO3nf/kqeKNDvpcCDpl4YitzYsENQeeugFRD3zsYoCWOIJTwl/LHCCu/E039KM8g
KfcK6abQ73JrnxAQGgtACNfXCtwZBWyMkIOHB5jay9BYF1aQTBY2TGo1ZKzdodLqc69XGbQ8VG9U
gp06iroOPIejHQBMxyFNxiTZpc0ssdIGYlUgirQTNBqds5wXO6dTXta/Ev3WTNSHbBwabgj5MMTC
1+u0ThRSgfMSed8NmTHFG3ysW7i+J2mZCxkVSOvA+cM2E8Ey3quNhneFZce5Pw5RAerTMd8obfE+
kqRHXAxzQfy7/mCXdzN1m8UNQ5umvQ4mWa8Du4B9mwQvToAx/8eyOE+q4J3GaboBkwbMCBq0Dsrq
Ov0xC2OOjBH/FKMVYNi0D2X0JmuGl+TEMy1w5hUIR9OnHGZPgSPK6q53FoTasKsA8ADEn8xEixnp
TufoyI87yAA433VtE/THUX/vZe+rnxCGUGanQ5QI6+ztFgeK1rdgm8eg5rfJ/B40h7B/bdTjLCKh
uvbGC0PstdWWqWVkIzIDpfkG7gR3EqmUXSf4VIkJkCkU2EAly/ajWn2Yy64zkUtNp7m7N4udFL01
4b4eT5V6ClvB7ATvCy3NMX5YhkXSNz3MZRXxiHyYSbML4ndp2neJCGvLtQWqB4D+gRwGAObSDYfZ
BooAmHVvll87O9nrxvxQag3kBXoXcBVBxnMdnig3JMXF29DbvFI0NaQuCUt6H45j7lrWdrRfgmqz
7nbXwZ3awPSVg76efsWGXybQrCnHFNl8+csgj3VyjgigkILSIc/nKK85Mjf05q40SxWlzgvNolaU
BzOIUfZ/WF8GNxjh6sDL7nf8ox9uER96ua6Kqk6gy1P4ZvWiBp+hfqclh5ykLjhW143xvABn9I8x
Jhihthv1fYYL0Z51N04PhvVgGJVryYdW9D7nuYCFehEGq5H4XtEkdKM9FkaEjatrsGM0OycFNiQS
sUZyrUCoACwuyCRxV13uXtSUBrq0WeU50gNxKld1HiVLdtd3jedpSFT+GGF2zYYCJSItjMw4nOWh
jT9n5SgrIvlH7sdBSx9ZMUrGV5yqRVW1VhrDjJ0apxwMLXtUFVpXD6d3qzdv1DDIBUeIa9FAVxLh
TsbYApOERUYERvAAd1OQ/6SJRGt5tXSQIOXSlbt/2MM/pgA/ufxQg150bVKWcAeyb9NDDZ5Lx0Dy
KjDD9YeFGSbMmYFR9/0IMwHEuobvffRYxa/rK+FuGvokEF9FI+EKhu2AoL8BiL7yVPVhSLadcZSd
AFhNzxQBvrmLQfCRMWGE6MDO40bgchq1HIsZ23hbEc1LgN2fdCIIClz3Xpih/76IQFk+2mZCzaR9
juKxN8UbophuV/5DKKXDpf+7HLqxCzvg68tUJYWdxogOWm+/FnP4L59/YYI5qSgehwUaLqCBDx+N
+C527uZJkNDxP//fVTBnptWdvjaoI7dKuo3CU5/u6hBklXrpDsLCAXXXy/wbmerf9bAPGFCLji30
UHD7FBHI68Auntgz5OvfzR7iQ1ANGWbdB9l5ArbnYZ/Ozv/ffrJZgwml5KEOYR/htVefB30XtKKK
v8DLfwtxLdxCzcBDZVewkTWOb0V3cue4lgiTK/BxduKmNkuIhqowooS+020Ge2uoR0tUuuL6BuRd
gLFDrQeyqJcerskkiqDhhQNbfUJ3qSabIXvIgtCzQOC8HoU4XQS4xsIW4+qRMsYT9JoQhnbKtj/G
t+Vt+YIu196ClJY7IXm47/fWl1/t1CiGo7BZuKBYwttIt1o8ciATEsjPGggy81+WKILT333l8gsT
NCFbuEMSZp1mB1iXWbzaxcek/Egdb7Cf7FF1gQ0W7CL3gC2sUedcWAuiLlOyGguqQE8F3a3vxalx
rRtpF/vOTvu5bo3vHn93jwm01iBl5ajjNd1IIAyHqlE0TSDZcEfjozRe121d08vh6bf8VIwvpt3U
Gm0EYzLZ5xvZi191L9xYt8Ox2acH50Vync2w6Y7STts1j7FfiVIz0YdkHLQNQwhylFRSBqo2ABUM
05sB1K6ifVerm0EkosqNIosPyYRlwP/SJtRhTS30j8wisQvw05Y0ymF9Xzm104t9/Q08W3gMBqEq
AAqxr124aYJno/AtIJHmZD9BIcjclzHu0GgfyKIxJbqAlXPBAj9nZYqMCuwcXtCkr4OTHJzpGaKW
sIlxeycBG1ni1c2/PE7+7qqmXh6PMpjbCNoPuH/GZpuDTK0ePfAXqO33MS/dfPxc31zBR2ShIJjD
qlOZhpeix6ASiC6arnrMJEuwKtFWMiFGlTpjHnKYkctPaDtV3dHqA1Qf99HoEcdtRe8H0bKYIBNm
VSRNGuwF5MbqbsvyWa2f1neO/uQ172BCy1BnVe1QE/P4NJEPjQiyHm4ZaxFOrlDBdhCaEBXF42Tq
XmciPSpO4lZK9AD+zA0xjVNc3FUZZhFzU3TirgGUlyeOCSSNrdZyEsO0qZevWt6fkyw8WRY5Znp8
bBzZm6F2DC3IjTHJgvuBH8OQ5Vt4HlGas0v/L8Dd0WsdLqNE0r1M/pSTaBfl81aZAz9vkhvQiQhq
QlxfQQKBUSU8mkEZcmlRwyjilFGZXqqWZEJPs1B0sJ99WdWF3g4LM8zB1nu7cRKCPe3iYZvbtteM
8d0Qq36u/YocEU0OpwFGzf3tvDKrMvHyi/UcFdfgXYpcKlthHuqbZh+CLeeAG+iYTK7yPTmIOvbc
77ewyyzTbDptAOME0r5Ocbs89Zx+10FuQJ5dtXxLB0FSxr3gF+a0y48Hobi5VSU0mIPyVQKe135r
S39ut5robuWls7QiDxYAE4KdLG29YbZGPwN8BVEe+TBJzgmH/yFpzJshikSuwouWS1vM8YNqQlHK
Bc7ApKa7KPTH8qGf96jqQLLZpYr1EyYF16MZbx+XJulPWtyxeh5WdQZtW6/N/svtk9T/N3UvIMv1
Iknz103xPIQ+riECAmQqOoSXppp+6KYM/FrenG6tAJwX76p9Dki5VVXfDoWUfLxYtjTHOGReWlrV
tzBXIyOy9EMWqa5kP9hAGc3O2S4hkParN03BIrnuslgk65dR1lmVRj8hEE3TbijxOgBgxRRRQvKC
13J1zMWqlZjh7lDH8srxPZU9ObpPRRTevIuO1udVG5zalBry8nuhSdSHZo34WNrl7VAFj8gXBBeO
yARzlxbQC7fLDoJ1GOw5o7OzqVvRQ5G7UXQSFeTPlEOGcXAUleq4sBEoNIwtK9H3Vp7cRMS6yj24
f4xcTSahEBbb7YTgZxHyPnfPsRMdYhR8p49Wekpi5cEGeef6aeJuHQChaOpCnQwMuZdfpwCkwg5a
fJ2UvDfOvf51Fguq+/v37zOfZpILMkg0QYxNc2878V2UAjEQQgk7IP9S+wDrrg2MArCImsZ8I+im
xiN4UPCNQGXhhpaUu3HfHetI1D/jO8MfQzpTGu2tKVNTA4bkCk+K6u3/zgsLQio3BPxdDZtXyMib
rBgvXSDwwQiQuTZ4d/qXOBI0fjjASnwhkGLjMwFYAzqHSw9Ax1u1B8CRPfIAvo/gwZ8+yyOo9oNt
fijewt10LHbETw+Bmx1FCGBuLF/YZoJrIbUdsTWskdBpmjCLvCiPMVg2xd7sQE0qzfYjXkvrLs+5
qzDui+loUPwDln+FIyqMJMJ8GxDX2SYefH0AdZfblL7kvK4b4r08gWAHARDgt5QjgzlcKZjAzNx0
gAQ0+o1O8p2UzdsgxSB7M+87/RdAAbcGCmgJMc+JIUI58NYJuBSwxpRWAv+9/LDmLI/FmAAzpPd1
72uZWmyUMXUgBFh2Hg5R4csRKCPX18yJJxhIw3QAEAiYRmTBj2rRFyRQ0BzLAmjyOPPHSEC9sG6D
AySF6AS0rtGmpOJGbJl9mI3WzHt0qkyi3+cDYFmw1p1sxS6OEiF4Xk/SPepS1klB/uGpc/ID7BoA
cJlD6sYhxLOSrxP40Z8EMDvYgUCOwDaiK6LK+aRh3YPxadRPaZj6EHrCrhM3MB1B0ObEnwtjTFDt
0QaWKxPGpnACdEkyiKeajeFKEflY32rOjQRL6KTiZYN9Zs9KUaNY4bTI6xoypF4WIf3P4ljyFSId
ahIb2yZzFBeEcb+6qXxet81bJSZMIbiA7hpyByYwFVFgd4CsIwBa0aEIwQ1UoADXi+ZzRWZU5pgo
BZlLC0sEWrdRoV7eh+4oGtTkBPOLfaTHZpEfdwXpwemITqE0mx5mgS3Vrzpto5eb9T3jnfnl96KL
XdghCQqVbYVWV0jaWwtZYw31q6rxJPCaj+V+3RjPOQxQAlO6Nkw3seEt6uZGzSYsqm/bwas1FSSg
sjm9lgXm32S9+BlnUAApmyF5kZs+F7y7eVsKNKON8TsMVYOd+3KpEHyPi36C3n04V42bzE13b3Rt
7cdG0XrzPPUCe7ytxcizQSnAICLAEhqAu2AI9RSrrUFGMfSvTnvsg70S3sSd4HjzSjeYQP1jimU0
mMtcN2Id8U2fINGuGINHyuib0ZleqgZvad8cAHv9JJV6ILLoofq7Ac8Upuhg959jxzw95tSZw5A+
PYy7/Da767aOG2/uiy0oSWdoLtI2Rfsx3IBAyxCxy3LSgQvTzCkpBrM2Y9o8M8i9onrq8NC1j2p6
zlEQVwQnRWSLcZ9sqJV5amErnMZz0Ztuk7SePkBYNonuk8GBBusg+K48k8vPyga01kCBHbVFoMmS
+0EBY4qh3Ell46UD5g9ny3IHQ7pfP6O8U0JlrsAGpqBGxb6W7aS2q5HCLXr835Q9KXhR4tQnoeCi
4K5tYYeJoujit0OiwY4djP5N4ZcF5t3reynd2uo/fDlk9xQFDsZcDEFcHnxL6tNeMxCwSxBfh5Dn
BAFr3fldo+wN/WSLRhG5K6N5MfYQNyELlguMKjd+twh7OYz39WwqYMkD2ovkJbl1ckfxszi4qbLx
67QOmILH0AN4iPFmvULKaDUmIGOC5LjK7yijIwT65Hq37h7cxS1s0H9f3BdJWmiBPMLGlFgf3ZCe
gjj28CJ8QgJ9wJCiq0mW/3WTFnTXwL8LHu4rjqIhH2t7pmjlUXmWJM8Jv1vzoR2fc7QLhcUi3hW1
NMZElLJXg8hCKRr93MSLhp96Ag0x4Jdl7UeGumYwnmLjy8hylYLlkTDhP/h2jHtWUTzICTUpKfN2
Urrj3MXbfjS369vImZyGHZUO9snYSFDNX366GQNpbU2TQHXsXVN7CmM0XcFOh3EIXw0/0eJCZUqC
DGYumsXjbSpEAChwFMfBYGdzEznB0EmFsy6jGyrZ8SaPX2TrtTePofVYaDGgNc/ri+VFsd+0eBj8
o/I69Bct3BRMBWHSSthTJVKfepBd9Lm6iTBk2BQiriTu5buwxSI47CkC9CnFvurpzwgaDnkQQOnD
MF+aMN7ERXlQu6l25cq5s+XwdX2dvByDEmUDIgk696tuPZpoQ9vLuPidDFwXwaODlApgOdeRQq+o
BOgekTHmbMwzpjQTBcYG7dMJd2qX+VnyVtebCeOM6+uif4rNKZbrYi7bZm5B6kIxmYPyqmY/wGH0
D38fbXoggTEohtmgS/8I5S60Kwd/v3XyJyUaPtRcpNLOXQKEWfCaR64L0uBLE5XcaE6Jph046P0M
jNtyFQnSAw71DU70XxMs4WRRybmcpUjerbsy9qrzdEh35L7+pm/NJ9P9Uf0HtfBNuWk39k4aXe2w
vof0G1x9I0CKqbi2BfYdNp4E3TAmqAV7ltx5RuGSFsoVoqlB3n1Dccv/a4RJE8BjrtkNbYNozktt
HfLMV2fbw0Hw8uku/1xfEfeTLYwxmSyoNEltFDCmTpKrgNNPFyWR3D0DiTQg0+B4upp9RqMlttQG
1U0SAn8Huh8ot2UvStIK/JtvB4QLCAqgk2a/DcQVcVgpSs62o3En44WzSTF44StKK6qOcb+Qg6IK
Ai2SRvaZI8lJCnU6hD9HbjadeUyge9X9MqrUlYtnLXj8+ieidF8YdwDg44pbyJkhUVFYcPmKvHUo
ckqiIhhv5/4awBjk5bEl9WznmQ0D5vjDwiJq6xiJrgyRDebkROhyt0UCG8TcOsmDZtwi0V7fJ94F
uFwGc24quZfRhYKJcThHCYhvD1XvCwXYRAthDowBFSG112Cl0dptXqdbAmRf3jWb9cXwLp7FC5N9
uVuS6nQjDQJUA912I+clBbg4NT8L5791S9wF/X3LWnRbF3lD4vQEqTUsVVATMqEEkZu7rBUkfNxy
5HI9dL0LKzWGI0k1YtuGeH4wbMkda1zbkeKbevoyKJ0fOR0+HEHvF6xAcze4RRlvsyy5bepJ9GNE
m8tk9JmctYVOn+/9UbpznsgDNJyhYusqluvs5EOwJ36xSV7sN5G2PTdxWm4Dc0MS3WhVkmCzJ9t5
HTGjG8/lNgPhqVVGx0nXXQSvHfgh/Cj/BwjiReGAOeUR3ri9TsGiYXwzTR81CBPHDQjYCChOlKd1
n/p/rNNG3Qv8t5CQYtbZ1F1Jaop3xARXcMiIlm9RM/xm5eEhqScka1lveKmRPJWOc5RrUm3XfwAn
QuPxhNcT7mjMqLEP0sEOIq0EzsoLywin83MsbXiXZ4w7fTgmouDGWy7M6SZgCyjpo5dx6d1ZPSaO
maB8YEfSra4gLzY61Lxir4O6WQoaShKZGyK3rkyy/fpKOcf3wjRzfDO96domw0pz5SapNln9WgQC
E5zjAhNAx2q0woyhpMvVFWYVxBMFgCT1Q9L7kr5JnG0wnDpNgMfirgWqvZitQbUSMsKXhgaSKkZs
YRsHc6+SY1S+JuPz+nZx17IwQfOhRRzKJDNMgxgminiT9Dc1KEHBlztPe0ckuEA3nskVMdj3dzHM
rs3N6ExphQ8D4vU8PpLqfQoxWvGxvh56kK6sYMSKjoJDupV9SWe5NLRqOuPSy1xlcB2v+KFt+rMK
wdx1Q7y3NDjI8GoHJy+Gc1mi/hTN6ayMqG/fkGP4SG5jEA5Kh/CQw1ov6rhy8tKltStAKnTg5UiS
0SM7R7vkXJ2jbXxjn+VtuJt3xq4RyotyDWJs36ECiEAfMRHLSosmmi0sz4GC6oD+YzcKjhHPu/GB
/sfCFXIhVWNnUnpYkKX7AbrY7SEP/H/5SAsbTJplQ11kDAbYIA+zT24z8IH8bDZkG7xF79L2H957
KnjvQKCE4EcZhy4PE9j+1GGmrekwlyeAJMHNjzQ8d9cXxTtICytspd+qek2uRjwgev1bp3u5eiqS
t27erVvh3RhLK8zO6UHeS1GMtSQOONShUjWdsmQrJW+OdlvMD+vGeK5AWTpQ6aZSBuxZsnvQZIC6
CChy0qiouZmtO85VtLEw0CrYPZ4pG+6sUJliMOExAa/SlBnCYwhDZbpHe5ck770Iecz7QLZDp8Yw
Ta9h4PbSDappHPS2GIBfiX42mm8X27jFjLGIrIUHFQBd0B87rCOEmB9WR8DawBW4UbbhBipLKKrd
G8Em20jnSgT74e7cwhzjEVUa50YD8kpPbgGFr0C6SmHighMrMsI8WpzOGdS4offR+FSP+6x9TMLD
151tuW3MrSqVWWjHQDl7ioEFQHtNjTCnL3AzXvhEqgfoFxwauGJms6QeD3tkfbTdPvrt3J2ILIIu
8U4omuwoX1lgoUccvXQzw46GXAWTuBdBbKcKJq8k5U5F5TYpnQc9+rC1XLBzvGQBlNF07glsFBBy
uLTY4aE3hrSkUE9guh9qV5UejSx0DSK5sSEg3BAZYzyh1gBtyxT64is2JRgFyXRs52RLFMjubNc9
gu4UmzQs18V4BIUC2imdkB2mWxl029D9dYNkk+d+G3SYbLmX8ORcN8n188VWMmGoGdOBDB3ef8Dd
HtPC+daBe0PTIxHuheck8BE0oaBWBmg74yTDjKd4KOGymICNVtPX2np1ADW3Dkq8DyLBQ5K/j3+M
scXIsstJaakwVoXRfswKzOr3e2jzHmK9cCVr/qWaU+/akiyaLuRG3L+rZBlMIjkZzYROsJSG7fb1
yxSq7hzfQDZG8Nmu5eZBbLvYT5Xxyj5A0B3oEke1+hEpeuPKrYG7hJytatrksuYncnQ32d9lM/BL
+wUp2y5pVbczxzu1eg4nHS3V2JUhifsPDkVFDcAqjDrcFShTkzKtsnA2JzPcty3ygrj7r54bQVrA
PZXoM/yWc6EKGJchQGkBtNck3NSm/NwGT5121xS7+WdI3v5hOSpSXoXS+l8xMoxOPUj1jPiZJrpH
UP5wLEyui6BK3NUskgFmNXXW5lGtw4pspg/4LV4KFdwAnGd5Vh47RZR78G/shT3Ge+ZynhHKcLuh
iKO6jfxzjt7LKffkXt+i63kzK+Q5kF+stvHMTKRuxD0kC+NMlEsnacjSEPeeKmcn23jK5eApjeat
hZ39+seDhAve/jgqMthBLp0kzNM+0EpYKusz1Mqa+hyJNMu4JQYAMuGJlHIahMaXNuIKbQ9rknH7
2Z89eQ4jy4WKGSa0b3s4zJS4avJkg29zfWW8a31plTrU4rmMBy5xINCICAfZrU72TExHrFvgfCUs
CCUiwMOhnc4CpGrAF/CRcMD0SX1JNTy+Yi386CcDcKVOhGPj+D8Al7qCZoSCdwt7oY/EnM2uhf9L
yk/wIPgmSQ9SQXzbaF0t+VxfGefKuzDGOL81hYoajTCWZ8d+anAJueMo6E9yd2+xIMbHIeo4a8qA
0swMkNesvqjZY4pZ9kj6ub4Wzk13sRbm+h5bSW4r/N+L1ekFVAFbqwPeyKn9xnZuSK+9QFBpYyYi
9xNtIf33hfuZs+oMI52wktDkNQEoyUvQuR/W18bx8Yu1MSfLtvtQqRqsLQQNSm7X7tiJcHGidTDH
qAdga8pCrCOZtBNmczBd5GAhmSAOcZKfi5XQf19sVwT9zRLS4/AGa2d2Z7vbTo1Kz5NrdLlXCnyC
v29gqwU9NPJj9tnX5UpuOC2CO+hqfa091bGo5vR78p5JVLGgPybYF19WSVBVlmDC2Gp7jLFudG9y
i5P0civfjd/DM3DLz8Df3FS7YJM2bvqR/5eKfgTvErv4EcylabSNTUdAUBmK3H50HeU8GR44pyxI
r4CRoFc8tGZNkVl+qPq7dCZ6RM4gdUoJq1ltuK32kOffq+k8RJMbToIgIviQFhNEtClO25qWXU0I
bo1kZ0uipzs/fPxdDP0FC8csJVA6tA61gJeGPbpTuBmTXZ5SQTTIvuxGkVKKaPeYwBGjjTnNOQxC
6AJTrfN8H4+p18f+qL2vRw/+0f67NCZ6jIWTN7kMSxB9IT2qeopbKKJqKO3NrJ0DJn7UetF2fYwE
QyZAR/tm/NYU7x1maAf5vUh8orqDiDVO5BRMLMGYJiYYdKxLU1774F1YqhTtG5MzKfUAXaMJf79z
oh8SGffgenzrKmO7/nl4edPy9NpM26uDYNwwU+euQh1DiVuwxLUhWHhB5h3dmIVfqEdDROnH63Ze
GGVCRtyYU96bCMRwdPsQb+TKVfbFKT4gfuiqV99Jz4ghReevL5abDYCqHOz5BsDe1zVsZD6BCrP2
GPpxLh80FCos6dPC0NC6Ja53/LF0VctulFjO+x6WSIOJy6Z0q/ZfztXCArOFpWX1vUzvsgac69bw
CdHVUMTmxr0vFzbYGGvXbdJo8A0j+246T3N4C2jClIE3XwOCXLBl3JBEBYssTDlAE4sJSYo0WjVG
33GG1QdNQbfG9qf23Md3lbRb/zjco7WwxIQk2Un6PtVptGgfZcM35I1TiSIS3wH+roaJSFqoxuU8
YjWjhIRp2EhatynUjVJ1bq14ZTNCuRHKIIBbvqb593Lwxl5wskW/gAlQIHBFbt1hlW3509Q+Mfey
vovcO2uxi0yAmjNnDvKJrrB4DcdHR4Gg333Q4+D6eQv1uEo00iBwEIeJVMZcBHoBjXQvBJGlJXvB
7I0heBMjbxC1okSmmMNljo069wr1RRSOJPq9vsXk25AeDRFPtcgSc8Q0zNGNVkstjRKA0qdYijyl
dc3pcxKBK7jRD3T/wEuDQRgFwMsko54JKMBpe0C236QOcnbmR2fctyI4OPd0Lcywp0uNszaklZrZ
+oGptWE8m4Ggrsh17YUJ5nB19qD0Fn05jvZT1P1H9MO6a4uWwBwdI6lNELdjp9QCAlJp6Mv/h7Qv
W5IUB7b8IswAgUCvAmLLyH2tesE6axH7vn/9HHJmbkUosMCqrrX1U3WXhwuXu8uXc9ot8X//74RI
92c0Srvv5nPSOwrizxSgHFsiPv5XQuTonlZV1KBOgHcp4lCke5Nicitcw7BcOS+5bFB1JDLquYyl
Wa+B8T0U22QNgO+rkHqR4v355rZ0UcBTUCbxrImlcbYDwKx5/11/AK/Tg3ZXutE7wEzdpOGGWx9f
RQOCZ17eKCsudfGynvwG6SFQ2phAtuecD+Abjtm9hV3pVPkxDo8aNo2vf7lF93oia74DJ08CJdSD
2CohSxT/+WAxncrkTY2I2/aq1zDmlmW6MWn67brU1WOWnETg55mG8Ii0c6MdNSwa82kDbq7fqRP1
Lt1P2/zo31Re9qZuHsVnfXi7Ln8x4zjRWnIeTaPRZJrfzKL/bhSvCsgguopuEk1Dg4naPIvjcOWg
57/ymmFJziQPOr+35ySnKUCgFHDme8Am5Mra5tbaJZGcikWzShtm1fRxb4OYsn9fpXRZEyG5lKaa
DBUxH/bJNtbwlCWfq6sNXyAzV45LjsIjgABzNkGN6Fg7+VZ7CjnG5B6QhFaTK27NbaY5xbu+8Z+i
d/qu8n6n37UOc1/JNnXTtSrAisZy+6HMbGVsxdfHe0naB1Y/GeFKsFkWgY2Ruc2Jt4NkH01C+lKd
b8Q4tTyIdrH/ig3f62a/7Fj+yJBso6W6P2g2ZITJ+BqmDQ8HYxMPPi+K/FtmrM2lLN4yDKQAzhEw
/6hPnfuWsgIzXkqQdFhYYwJKJmftpqtCtywOQbRX13r4yxUiNL4NjGdj6UteM0ppVqdDOqLS+1S/
YUIbJhIesdhn8vTBuKvXmnKLN/pEnBQqKh/7p6MF9UL1mzEe7HIf5E5q769/syV4K/CI/dFKigbA
w8jsPodWys5+HD31NjyQ3E3ei+8V1/bRNjrED6bje9fFLprjiVQpLphxgimTDFIbcsQ8ozq8B8qK
ZrObuLji2BrU0AAAeLz8EuurRKepQFMjwXqyutNirwZGsD64tdga1sCn+P0fdDoRKHn9qtWVmCjQ
KbFH/UiREjt+a2IYRx3XwLoWj+9ElHSbJ7uIo2HCPGDL4scpC5xQWDfJsLLnvWiBJ1Kk+6zj6tai
hRSabG0C/oWHVL0z1xZhltBgMcD750PJ/p6CgWZg83DjJFxsrCdqxWlwVxbekL+BGtIOb7BWF/o3
Xf00RoAd2rB/ektb8w4mMMlmbOxzV9IbAMbu6dwAQ2eKDEdz/E7XvOOiPZ7IkE6TYFTBMNGDmN/r
AXHT9NNq/msmT/N/loZXrkESLH68E3HSqdaKaNTKh0qG8WGOPzT9hbKb1cLb4hsGjIBAHzPQcpNR
g+0xMfNs/nb1ODhd+Rn4Kza4aOknAqRT643ACAsLAqpmG6cHQPytkhouxRGUh4B5PIcudObPPz7Q
B5TAFnC0ZMyzpyJoDszEPM7URuahwRrdnVBBWqQbdbq77jCWPhGwUmzMCAJkABTq54L1IRtMlg1w
GPTJsh4xhTjoN/FaBWXpBAm4QQjgWDDPK8/KgIVSKcqAzNdLd31g7glzAj082V5XZsESMOeI5Ww0
clD2ktsLNZgBlNA2E0fF9jvg03yVA9fzH4hhzqRIcaNjpTW0FFKA9PJQFMAuL5MN6Heea7RqKHo1
15VaODuQQhLAQc2obaCDOP9CQFhODHuwEsdqAy+v6h+kGRyqqCutmUUxBIV2MqO7XLAwWSA5AGaO
nThdVHxkHdZmtOqBreJbLX0iMD9iqRHGBpuT7M0KaWoagZI4vp2Znl3G0ZNKg48pFpEXkvaY+sVd
HNH3HMO+vJvorS9SwtVmKvngl2wf1+YaztvsWKUgPS/3Evwmy6TYHT4/4NQstHAqgxSbtwHvQbER
T3dm42jxIWUv17/lwm0DVgIGEGakRBWkF+eiMiyiB3UcpQ42ZLBE0Qrf8TPEaG2MfUTqWmnW+mFL
541p3P9LiwGqOMkFa36qVESrU6ftho6rEa23TZHXK+sUSzAl1MSiNK4ekATwYc8VU6far/IRrd8i
2Orqoau8gN1mipOWW5G4KDhsK/VAi4rXxg/f9gLjW1Dt/fYhXMMKXgJQO/sl0hHHkQhFNLSpE7/V
80Oq+izdEqSwv9ptjArkPjiaD4Fne+2O3q2BKy5Zkm5iQgwznCDKk/GZuk4H7sZsSfNkf8/yiWcN
1biF96oD7tOAz8d/3aIWRc5YjkD9wc39ejCcFDeCwRJlpqWpMwwb1h7A1I1/v4+m7hRra11LDS76
hRv5/2RJrwEjpF1EDcgaAcmfBrusi3gdOup010wuIY8jEI4qxbuuoL50Z06lSv6P+iLK6yEBYlIa
z9h7gxXd6lpef/d9e7y1m5Dcaz41f/n9YBcb0bR1xhOq+nuhat1jPyYZmrK6Bi5tZVD3TOuqzqmr
GtMXBWm1zEkUpv0IakG9PhQIUQ02rAae6KTY+XEoXoPMGBO3VBrshfidudJ8WtIOFjMjJFsm9sek
B6RZYqrGtGGuSjSPTe9AtR2KNzatiJmtXvZx4J4GjpwJpAjgM53fT9Yn5agBWx1U6tq2GrSNXQfe
6JOVj7VoIiCuwiacDk4cPIjP5QiTdnVfISb2I0ATvLQPzN9KV7UxH3098jcsbH0PCJfNUwIXaDld
hj0WLuI0WOtQfo1zySoTFVET89QA/pCHRqYx6kzSglqEbAA+7e81F9h7fPB+aK7AUH/7KDxysEau
JFy3eXSI9uBY99IdMNX2w83oZduWt96zfiyfM+cf9rqxO/4/P04eNyFa3ivKzHsymSAbJ88t2+NH
Bsa2t26zbmXee+njnwqTbKwXcFjKfBIAENF13iuV+ksD7stTq4TJt+vX9SLeYC4RSTh8ICirsCgm
GZoGwoIwFTkMQCXv1lg/1shc/l6EbmoYg1QBO4RCyLmNqUPfDiwekXcVLXUAzNM4iqhXsq6lxvrZ
F5KcXZFOFk3nL0Qfq8DTbnTPdjvMdXCsNWyyO99T3d/X9Vr7TJKjG0Mlzst4Nljx1Bj7Qtv68crR
LYFanGklxWnDzGlR95BhPX+E3rTv3Pg71oLuj5rzMO0efJ4G3DiGG+KJzXXtVg9Ucg3mxKq61CG6
/W29TB/d/Scwy7dA+T48pNvBiYuVL7h8nPPeExbt4Fglq9cLgvXoFsE4MX8P2YPe3qySOi+KQNlA
xfIxcI2+sqKT4NuyPAr7Csmsao7buFc5piXQrl0bL15aiARyEWPAVJm3Y23JMvSkjfX2yzLCnI+j
8SmyH2mbHPUaLmpMflaa5WhG5JhpvJvAmyri8GHl680iLrzpSZIsfb04URutIrNxgpnOA3vqu8qU
fmMy7DqXSaRsfdN4Vis74aoa3gxmqHyzouQp1VrqAZ5SWTHkpbAJfE8cCaIaxctI8gF21sdkTqQj
8qvRvB6Dh+W0o2uTFGtiJCfgt1HZawXExPmdH7mFf9tG+AJrIFXLHxjM4BhEokjj5PDc9kkc1mWc
OiK2ok0HMp2IRcdoHF9Y+x5kyW2VtE6phu8tVTZZMu1N/WPlAy9UICg5+Qnzn5/YsqZFgUgN/ARL
uMGLXfAo4Mnv0Su9e13h770rnrWR13u273oerUSopSx2Jg2dQeQsG6t958I7UaedYSKzbAwQ6b3B
2PiQb6vwZ7o2xryo5okkyQESHVxwxZzDVo3psvgjCFoeDyoPUPwK235f+P1K1+MiIgIWH08+0KGC
uQ0La5Juihi7isz5KyojA0/jYXSr1viH9g1KK/B1mNcHMuzFhRhDo1HVDCeIFm78OqA3oE7uio0s
DAeCKVSdV/RtoB3ImzDYGrGMUkF2pwrglx6G8a21N9V0tAG/DgI/zXKtNUiapbWgM5nzFT2xSxH6
oKhkkKmDsTaPXQ2upvivI3fE35S6O9H7oHRGeCLlo9SdBOhrueo26Z7me5av1WIW4yegeGb8Xbzj
gdF+/mtYVs/V2zm/zW8E46bxyx8eQf2k+LzXn6kPUE5PAxFpdW/GN+hh+ABUKQ9t6xX9tyT08mgl
qi45KAPLIJSB3pBdYC+zIUcdJcHzwVR/TfVHQS2Ad9uAVlrdulyUhN1eA+uQhF7g/1rMF0FFIan2
EjffGVukDxugLR47jITuzM1Hz7WNdR9ydqfwetsCVoXnzrfAA5iUY/PhRvPifXZng/+C75qPEUlG
9zZtff5YuP5t4L1dt9Wl0GzCUg1moCt3kSS2cV0PptEjfcObD5YzhQ/2GgzQsgxgnGkE72K8eM6N
oQ7tvMUed+pko7mzzPLWyrWdotUrznGhaE/hQ+bCCmqocCbnYvo4yUXCUFvp64yFfOo19b4Dlvih
UsvUJVWjPnat3h7SsVGpM6ZB9n79LJdfdZYFHbF0BCOTgj8CrVKhTIZH6g4ENC0fPgfqmtUGe/4Z
JyupxtKpgjAYhEFAMwZHhRRztahpLT/u8DTqN4x8z1KuKmvbOUtR4FSGdKQxpqjLYJqvjXAni8f6
Tk8AQ55vgI9D17Y+liZB0Jr4o5EUc9A4zoJIQKOwwgsT4koOcNlvH/k25QKwCfnWAnFs4qCifJyc
g/lz3K3Rri0FIQuwpYCCBMQSqpznNtQCeB41QvyEasJlaPWIR220YiaLH+5ExuxBTj11qgwI4pDh
21iOBOW5ttfr4NNK67Wi14Uke4YFgUGq6Prg3kkHGqiKQbuwy5zJt7ahJhzdSt24njbX7f5CDG4d
EGJg8BjyI/jnXCEQV4cTbXHxlHIvum+qv03X3OqSIZ6KkLKusiAjiuQQUeLhpfjHiXohhj86Ffs7
NmgQvH/Q6KRMK3ksUsaktqtZXKc7Rspug8H0xnB6ui5mUasTMdIVbkuMHzclrheg/sHgZFUVz5R3
Wr8wZV+s7ivOf5v8NDmtPUuXWRehPhk9pKHS0CQfk7B4kL4idw6K98b28lzl9i+13IPfgV/XczYA
WfLprZIMBD1jSxEZgkzyUud3tLkfpls1ug+fr4tZOs5TMZKRpHZfYiUOCvrxs6gNnuRObbjgt56M
LbLmFaWWwg3AD8iM82MC3FW6xkY3ZLrosDpbfaRofAcg9YwO/tMo+D8MYAAcVEXxU0deAfza8/tV
mQ0FfSgkqeaNHW0T/ZH+A9L/qYivyHbik/SRVGVfzl+of5/6n3rtapWTrq1uL3rXP4pclBpCPSZt
D0UaNXf0tuZAOrtuAkuuCHswwL+hM3nJBWFZXKC3YGpINcjRBEREitWcte7p0of/ap6qKEajZird
IzbA0daYV0EfHQ2E7QQIhRSvI70QfCi2TRa7Ub/ijxYzi1OZkienWaxRFI3hYgVod7NjIyrAX9yo
6aYfnVrcgfoBA/7Xz3Lh1s7xAzvARAVvu1xyVxoRVVhgxIsCK2LdjOeb/opGDONUn2QN0Oyroye5
CAjDmx4hxASgmWTj4FwQbVj56Jk4htM99wZPUz5ikeEtvGn2ZJMeJid7YgkHVF35wPZs22acuZRH
nlE7a+/spSLc6c+h0uQ/zX2gTynQPTvaW+pkL8KLb/0dV26DG3IIn9Wn62e9KlCKOKIHZHoeQf+Q
cuwncdsVj83OgqjhzXeSfbH9uSJxNtMrJ071c68y9alPuhgSe8yBc4XHznCINg8Tqv0ZyJ7jlZu5
9CQ8O1Lp2gRt32MbHvIAen8kx6lzGI95zrN7w1H/y+8Ef6eVe4dPjEX6Gu50JUtZPWLpDmVBldM6
//oB9W2tb2BjdPNDHN7R1vAt9M45KHhWtnIW7BrobKhVAYmfwSXJTwJTJG1mdcAFaU1MBwKRg9od
H2Ovs+imMX/aQHbvzY8CJSMmArxHNyjY85j9JtF0m6KK2dY7Yzgy67lR99R+Em3mKVXiWkA6Xdu9
urzv809lNkBaLCS/su9UQzYWU4qfmtRe2D9p6TeULzoVr/Th13Xbm0/6zPRAzEPBroYMWwVCo1yE
qRn4ZOqAJk6b53hLTEbD42QqVpzmRSyYpTBzbh4hcl74L2B8FTQLMakBaK/pUOf168B0sNpn9PXv
1bF0qoNmj2CYRi47d6TxQT+CpqEaiP9SVHQnXTjXRVykNtBlRlBG4xoDO5o8Epw1CklQ90Nrqvg2
kudmAhUW2gJC8Cx8M+k/nByK/iiXYJFct2QwNJIVYzyZFTpHYfVmauJoB9UbE2tQ7nOGdG4GeKfP
rVaMVEGUjCgY14MyxVbaOEOyiRQ38x/i2u3ZyhVckyJ5VtscjGBIsgY14505/m7YQ5S5gk0r0XJN
jORO7cLKRk1LGgcMLM1ercMfSpeV78Dk/6VhYGblC61Jk5xpmjQ2g+9ukOr+pqPHwhdaH5K1XtTl
PcUHQr6GFACjKngUn4cI06ptFoxR4yQiAO1TQYVrjOGatS3qciJl/vOT3DMcGFbskrgBiJztpq29
1Wf6AmXu0mz+9hbN+iDFoDBtUEFI75A8SUNgc0ASSpMoMztK6/jpfw1Mg90DanAl4l3e2XNp0nNk
MtoAgOWwiKFqbojf1bws6pAXndZsMKYyctoDhyllbK1qs3ygf9SUcilsmlqECahZjc9FqoFOkvFs
wruBrHili0wYfBoYz2J4+oO3EsB851/OsLq2yUJcrcz2OW0svCFDPuqKFyOeYdbJTW3m9GQNYHfp
YDE5MdPWfXlFyfjL0BCxVsH4mwFUNkBHexbaXqSfQTGCD8laUfIy9/7S8o84KW8AL5jeqR3EAXbH
i807Cyt6ubrzyYPZv4bhJm0d5Px/b6mnKko3ryvQvUgSyBTNF39vViHzBUK78FTr0V57l12uS3yp
iME+TNZqFB75/EMOA9BsbRMEiyx8NVX0Lre1so8zwSNy1HREHQyE2K6FcHNdzcspNEmwfPf70qdK
AcGdnx3V6ntk/5cXr6VSOyCdxDwc7gdR9mMDUA9abBkSxNxst11KtnWAJRJskfhF5KoZ2VDMhVz/
cbPScnjCePn/HIpk3U1Zi4wosG4AB3Pdf8roRzSsyLjIuWb9NW0eFDNRcpT7JFVVUb8aIQPgnBUf
Gban6qDveEeT1hvb7A7Pz7XW3mWrSBIqOaYutSZ1ENiWHq38NRr6rRW0bpH1PAzBR4250Q5tt6j8
VqBDHZm/STzdGtpromJd2OrczBxdg0zHys+21w982QxPTkNyXCoV7YCEs3EIwJlq5V1vd123TcYf
IJbjWe+J4tZKD127vy538UNj5hOsXJiBQtvq3Poz4J8HEfbkAdqV7Uyr2ek2AOyyYk29i7bg17lj
/AHeHTRLpuS3sMOWov2JS91Vo+N3CYaaOq9BTdsEYYFm6C9GkLudFT+OU7AieymSz9B8/1+05MOM
HtP0bPZhLe0OYVnuibkWDJZP8Y8IyYdkvR63RYyPx5oBKEcGXAjInAztn1zGiSqSy+hppurRCFVK
lEDceIce2u9whxHaY7XLdpntPOjPNmc9x/NiNz79i6n8UVIylSJrRJ9gFNkJYywnschLaO31Y7qS
sy4G1hMdpRtq+XVr1XNgtcO9OW3s/Ikh9MRHYL1X6q6NH/93Wsn3rmEEU8k40kRz6/6W0iMdfl4X
sWKAckElivyeFXN6rOQvA7lfTSIX/348J9HLxHAGfOn5HSa1gWQVUKNOkt031XPJdtd//2LOYWDq
BOVXQOPJqQ5Nu9xKaviIRo2PfUw50aJns3ihRrGraHLTDfXndYmzKV2EnxOJkg2UKVVLpkMiHdGk
d0bloVR2Zv7Tb1aMbfHingiSvn7PVBFjqRAws/Z9CyhRo8Uy6Nqc4KI2eO8DkBiN5ovJnbiflMgg
JRxQj/CWJsMexAs5D9QPdSydZlJXvtdSDowBsHnsCc0vYOSf24PR5r6fp9Ws1K423m3QmrBNs8Yo
sGgVAIBE6gsWIE2GmVRQTRI2xdEJmrhVg4GfpETsrh1N7FBv4kq++Qej+CNQ3oUOmhxjoz0ElvnW
1u8qkB3lv1T7RaMrMXHxe50Ikl7NQrFLMZSzZkCToY07Asst/tQ1h00rcz9fHBKyoaPui+kDdClR
P5HsL7VGIcagQcqX8cDB+sOBOsOGjjzchbzj8d687Td30eHbg+8yp/14rm9aN7kxt+Um4zhyB/X3
lStx2YpGqD75TYZU/y3UvqoIrUHJe/+heOJAds1N/pi8A9juZrqL3sP95D3GKjcfyhsBXlIk5yuZ
4WW5cv4J85oNSBLBrSfzSMRVAYgO1tbOiLrggWwHN3BBONQ5jYfVmwfC9W2wMkFxWaOVZOrnt2ZM
fGAf2JD5KSYHqHrv6sP4oH6U7jfw4bijA8Z5NzgYNzj1nblicZfbzZJwKT3qGYkYyzoofJjnZnLP
H514qzj9pn8wt3jGHpM7oIWtnfNsXhfmd3LOUmok8Lz1ixhi0Sd0S8/kQMOOQdtR/ziWL8a9zRWX
3lqu6urbcsVJfa37XJMtealmLHt1JDhv7GZsJv5m3Q+bzyfK2w11tYP6oN4zh2wNd+Tx+3O7QYa+
BpS7+Bg4NTMpneqypuqpj58A8G8NJtZ4TxMfNorzdfWyTfpRbK0D8VZX9BfP3QKcE1qoWPKSs2HM
QIy16HDuFgdeHsalMG/Buw+yAdjXBkSCN9GI0aiodNKNjxbXShq5lC+QE+nyV68TrCfakO7rBjc6
T2fjP0gwAHhA0DoD9ba85FQoSQhzHrAjnUQOpo2daLWjsXSEBoaqMOABep4LxG0tS/ooVCGixv6/
W+7gpJtPWM7Nj+yt4L/EXryMPNi3TvJmrx3gUoA9lS3ZjVFrZNJ8yGZxB+wUR2RugNIBKB6vR7zF
EgHm8DQEcSCaXlAQ0a6q4hKk1w5p+fSD8Xqm+P5PoF9lPibcrBwwyDr5NxRIej5uV73SUnZ0Kl4y
FJCihSkd5jMeuflj+IhvI+CbAi4GW4LcduL/CB4a6f3PFa2X3ooW9nBBfUMwNS/vh0RNF/llT3C8
2puVcDv+Ra1jF7/E+ltkukF86IyVg16MeacipYTTCkkfYB+4dqqQx4/dDgt590BjvCn28a43OQWX
850ZIwABEBpdycjDdnfwit7NddUXjNrE2xjrMajR4r0qZR5+VafBUKKpPtDXPHdYel8YW9QUwcMG
YP17ey0zXfjAqGzP++QY+gIvmiRP10c7o1pZOZgS7LYDw4Cb4UcdHkJgm7mu2oLTAQHbvD6OQptp
yoNSSViEnaECWh1N941djP8BPWclm1rU5kSE9BGzsEOqDYBcQLqVvMknt+nvu3F7XY+Fuw9Okbml
NpNFY4PzPE2gZRuRsICQiaAUKmKvhTrg1PK/XZezVHqd2XiwI4U3g4bS07kgoaWkVtqmAuv2YUB6
CLzfzgAwGhcKIF32dnJbBM/XZS59IxuA8QbBJAIGEiTdBImKKO7ayqntdJP5xT6xqhUzWKpzQa0/
MvRztSYzoFkSQ0ZcYMoGYJCkcvKs4A3ZVI07jVxMbtBsArGyfrxkHDP3PIwcsyvsIiSxrAiZjVkR
Mt75/q9weM7b39ePb9E0gLsPihZcKgxHnaumDvmYjV1XAdvqpWRYWSTAOo0QYd+uy1lW5Y8cyS0H
WYh2aAM54JuIyZ3R3mlr6I+X2yb4RjZmG1EBxkYPOMPPdVGsMBl8dba+NH+cIn9edM3fqom0GCM3
xG4U04R97SI75lqwrxj5xrBG62aTSJ+ua/tF6CclivgpADbQ0WZBpJeOVTPAeK/FQ+V0ySASXjOr
fuvzQDxYyVD8GI1s0AGXVlgpBydd7HZ1Zt8FcYC1v1aJSwcOLdvhL8+3GSgLMEGDvOQ42HVv8YpR
kfMQeMyCYTswVIphG+ZNeSwC0byaVKUVT/oCS1uqMMOHbDDMn8KO2Xsz6uhzDqP1FjIs/7gA/2gf
Qz/WYMAVH/QBVAiNHt3n7Vyy8ovR5nrZhRswleS/+0DBo8m2ddUTmKN/0LISL+dSa/WD3rb2GuLa
14i5dH4M+8EG9jHAJQdw9PNP2SvNNNrVWDkZVYAU/ooj9kB7sZnYtKttjZMRmDlR+CnM32rZPAMU
iAd69I6A4aYmJlIwdZpV32NdcKPusXysoZvW/S2yBLjG53aajvLwvEEmmVuCARK1NPGN9Sa86TGd
kufDYbDer5vSQng9kzJf4NNu62RnralCCquL/g6QLVXAAxvzrlyl4bRXszp+isEUJSxMyoBI7OG6
+MV7CzoVQGdgeO4im8MiQi5UG/cWgyHHRMP8s5IdfSH+IQziU2NRbKZWxzrRuZbmIFJaRFPlBK11
X6idizXrAGsoqzgdC3kawz4W6hYqRhnwTD8XNJVa31np7O/YSD3WJuhOjRRQChj6ea4EksZJ5Lqj
J1rPqV1nnt5m4uX6mS743JlNbo4oiFmgrDn/DWU3RuD5mv0U8qWu/V0BX8AwvWENP3RNjhS2qjxL
C4IhZUfTkw2j5VE1/bcosQ89GLGd6zot1J+gDGK+DeqdOf8+1ynwhyKJZjOtcpQLyXMEFmxwnHY9
mJXGzXVZS3qdypL0MvwAb9ERshR2YNXWDJpbVRwTaw3lbFEO+ktI6FEuxFDSuU5RBw8/gVkFrHw6
8Nt0pM6mUmu/GW2xeEPN7PW6XgupDEjZ0FyEH4WjlkEGsiEOJ+zR4aqn2EMj/VParxXKFq7zmYhZ
5RNv0jVGyUYGv9qXOXZMtQ3TRrfp6n9wjViWx9ojshass0onJ0Jby8f5OhvVZ5VmzuA/R8qv66el
zVf1IkacCJHMIBWBWWO+tXJK66vvosZ8iD8yda9pryTZmvaA2Q2nb+5atsWA/nXpC5VkHCTePCqQ
i3Rsj50f5ASonwwzcEipac0tYwfSTmBN38UohgZu3a2Rsi1FAQ15Nabj5okYGe4m7YDTMVazyRf9
3o+MrTYM3zFTcZOL7mgYGcBKjL1J+rfrWi5Z5IzRhBVMTP3BXZ5rWfhCiWkNLaMB+Dp6fodN27/3
/POi2f+IkBLDpItSQmdTMdXwsVPTpyiYB1zXdjyXDB9fC4BjKF4ZpsyuiNpVDA6DDL6wYi5YtTZ6
Me1ZOrrXD8xasgu8gJANzOx5WOU+P7HSQkVWN/LKaQOtzHnC8MF4BZAcV03jytx0gUk3dlcOzwDz
7O6KJIndRC99/EcKfiQP1bAZuaUGtc6joSkt3gxV7qpmpYxOFUQAjARt262CAqiXTHqxnWEPCu6r
6nD0O2s6GBhKfh8mPcLmOPPL98ZnqWcHGiBDsZYQHvu6mh6Z0RcvdcSmQ4dZN7drisnmqJtYWEWd
GvyvpCgiwAFSkppcoLjxg4C1sfNyPc93SqYxVwyB/2D3eolYqVv9JjGGzDELo9uScmDg0sI+Dloq
wQOgn8ONqpU+aKL8fZwr+t5STMDcT2STFda4mfqCYUyNjfdMVycsfijG0Szx2uJB0uapR7JYfSQD
zYDQORhkN0719DZWVEt5b0XFA5nQH+fJEDQ+BzF84tlm0L0MyaBt2zKNvyki1JyxDSlmjhQfg0/X
v/jSmxfzVEgq4Oiwqio/QHUGhp3EwsNQtQzrGPplcdf2VbMHCbTxhtE2P+JV1g5uoQz2HSBco4wP
0ditXKOlWAWERdRhkFoAqEpyhgAQjNRMwa9oIpXnY+cY/TOxvbFeyQeX4vypHMm+cYBkHFJUX+xK
gGx3k7MYMERu2T93nb1ytGs6Sa4BfLhJ18TIX9Q05C3AiwLMOqdeWa90jxblgBIOvLsUD0HZl7eC
NUSvoRNpAjfP3Mq8LQybW9ruuqksedNTS5G+UYKeWtGb+EbIv45DbD3FWbu9LmIpTsz7NKgoASMb
8FLn7qfHM642UIHFhJ/mTC1A33KsuQQAkFKS/DPHGo8f2fuCrrVvl8wCeCSolMH0sLs4//lJXsFY
r3RkPsJMO+qhkyuC6yg3RskOrbl/MItTWVLJLG2jIbU6HGMB9HMOytd0o1D1pUnK6gmj6uRfbtZJ
ti5ZvEjLsU4sFM9M5n9SvH65wOhXXSU273Pr6fr3WzbFP08DyeRHoKWUAJqaU1tQSgpe0dgr9Bc/
WDvEyw+Ghed57gIt3LmfI+UvVQjiT3D2po6WoCzevxAMrwjzSTEIioQrOKOXSmHCAzrpKAqiQi4b
R+inHRsTAwmSDSiB34rmptNDO7z97dEBZ0SbITCANWtgkeDcBEezBwRGbs4gDsNjRD5BGHdbZLZb
0rXR8YXMcyZvmlEp5prqxSOyNARNMwuigPzjDu2hI6g07RhCo3Gjmc4weRSQCVH/LbJuEHf/Xk8U
BfF2NIH/hYBzridr0X8uOiTVKiJiYG0te48NexSC1jgbLt0VHiKYxsDEv2HgbksmYpMwKdgIQYA1
d8aovRuE8Xhdl2URyJUAKognuYwBqudqFRhmljnlKPbIZNCp6Iof12UsWd/MZwIYOlSmL4aeRdCG
tuGD23wyP22AWljfqhKcHf2KmMsEU50/iQrLg6UD9+78s4g2invMu+K0jJu8ZLepYbngvl35+GtS
JN8HVKKeaCGkYNpgO4XVMTKNn2mWrkT5xTPDVj3ODbA1QGg6V6YJzYjlHcQI+hFmn0Pi87J2V8l0
FwrrOLT/kYOFnHM5BW1yM+ohJ8lqVym30/Cd5IcpQDWPxtxkdzk2rEsn+fs5oHO5kmnrJUM2689y
jcYDWZ+TdQzByva6Ad1l8oRUyvlrK2QqHCDFSvBMUizd2mzww2ZoYuTIzHDEgAoupo988uYPK0/v
hU93JkiKIBT0QBoZIagmSfqMJqG+B5JgfjNWxffYCtYWkS/fOyqaE+CsZ6ioYQ1U0qtVwNyrETiJ
uojf1BLFBNG2HEx0HPnoLQGwgG/o/3CWeAwD7QFDSPYFtmRsaYodRm2GsWPq9B2mrwOXZSP3y7/u
v2CfFgXeL/xXRC5JubDrq9K24DqA1HOw0yzgVAMiEMEz6e+t4xT4QRLERrXo+hgajUCxCPWXjj2S
xAurtZnfpch1hjAhBcnBDzCAl0KQP2VuHE8O6Te15dHRKehBQwGlCJxScWvwSrbTTUhWjHPBfTEd
vH74dNjyM+UyRsbyGRcUABcMTEOaEnv/h7QvW5IUB5b9IszYBa9sude+v2BV3dXsYhNI8PXHGTv3
diaFJTZzHmYeZswqUiIUCkW4e6iD7itquZJFLSQ352bmM41CvVNyKYeZKAYWK/zgWv2oy6XHVGVb
VmtesmhtuiEnmVNofM2CZSJqIXFrxKLwveSqPMj6V5J8R33rxaBmXveUhRsTBXLU4SEeBd71Px/4
LNFWpFaGFi+WpiX0Tiq0I6k/r1tY/EZnFmYBpJaHJipsWCBp71LAJkaFPehZHlw3s7gQwwChULPh
Efps11hCh6KXOQKHFd3LRDxqycqzbtnZQXaCxD3Io/a81l8m+M9FacDZRfgQTqrF5ROBwoBeOdYj
RWm/vyf6iXzLeFfSgm2uL3ApEKMLiQLolHugNH55t1G9rUNjGKibWrepiZcR/5V0fiiPK9FwKQJr
0BOalmmpoClc2mmMgitqAsHfVCMnTK/wRGk64QBInJ1vevTKkmLtjlmA/gEfBXY0+kIYEIOaw6XN
fOSU8qnsCKboqx6JnZkU3QfJtUPFjBPtWtMd9fjJbMhDwgV3jCxWdo3O5X1Y1DtDb7SgYjVUghTt
+fquT5Yvi8LoUiG8TMQoCDrN629NZSg8GdAKazi6hK2L6mxUB1XxHYKSMthPXbzix0ufeXpuA4mD
JwG+wuVWgC9uJGYTURfqIk7YfRGCstYIvsHKZ15c2JmdWeZn1SSWrFKCWEr/zMRdT3eyIdDs3Fb2
SamCiv+Huw+gB1STptODyvPluhI4rxTyGKm5laKYBCULQMXaRllZ1lK0OTczbe9ZPNMZS1vFwvaZ
9h0npcMwp8Syn647xdIRQcUAn2nyV+ApLo1YSVsAmZtQVxE3YXwqGt2xyBaYHkb9ePgvG3dmbPah
Yrkp2yJPEXV02anrg5ps2rxa2bafwvTQZgDaCs+yScVJn9ezoZ0G9RwNsa2uW8eINYebkEdA5cfh
It2pZRgYXAegHRUSI81cBcKqBj1lGPvVY4pOX3OnNv4Y9dpoxyUvRToJCjrwP2DszrwGYT7kaYwH
HWXEgyA/TvifrGo3pfJMR3BJTlXhXf+2Sw6EsqcOOSm0mnDuL79tRSQG/cYc37Yu0m0t5zrwJbE4
lVpu/hdT2Hdk77aM9tYs6unwo5DaWFzZjCd7gDSikJ9Mwh+vr2gBSQ5iIaxgsAjExn9yYyAPVgDQ
jhcrNTYki597lpza/nsIf2uc76yYoTXeyS50AB+VRPiG2lSepMpOb3Rr9K2l5Ob86MzWnLVRi+kN
ODoDZPEImLMYsxeXR5Y8q/1/iaR/D84cw98DXMfzCKYi5b2ytiK7b9Snutpd393FeH1mZXYtmzbP
RGvAim3t7Op1qG4xE6TnK5f/0jmYWCYTFk6GbOnMK/UIfa2kwCss0iLP7r5lFEVhjbSY8ywlAXrA
rjWsJaJLR8FG+cEG9AllsPlRSNJSLRqCyIMs3reBz0lRo7fI/fUN/IezMr9iz81Mmd1ZyGZKnXaS
DTMSupXPXWb0AFq1CUv93iDDo45BdWEABjo1HMAfusKrFLv/RKziQHUoEWbKWX0uuUgJlPLBUiX2
IjolmbRGAZPCQALAfoIhhhCp3ZTkqxhG+6E3m7xCJUCxHtMwte+FCW58X4Tte42/AtE/4Ofe8toS
GxYD3xhEkt4zKDxhxLYTM4hM3TcclS4Ph7YVbprWpeWqmpwFPBYa9TnQO21A2tx0+DhqXtuQ6q4K
67EAgD8HUrmrGHGJMKqghshcETFMgWz1koLkHXeVDeEjXt/YDVNGxzQF/S11JHkb5AxCPQmBvrGD
0el4VQkdKjq0raPO1dNKNfdZTzRPJZH8yOtepKdOH8w7JS5s4WMuM0eHRaj5baYmnQfd78h0Yh3z
wvQcwqCYRCmHL3FlC3KKCwgFAk+mkVv0hJtdHDUkEGmP7GDQq1Te6NRmpmsPKXnmaY3hp13X5xul
YWVQ6FZFg9RmLSS+Ep0fIFosPkM5TjuXC6nyY0Ot8pVIunQIz11odk00Ix+bPsXxKCBV1YY3XfhA
UPSxsqfrvrrQnEM/DOLi9jQiAgpjM0NtKuuxMhUYB3FLy21M/FQOhvrZwjTKKj2EZKdJ2+s2F0/h
mclZRiNAUiBUQkWkgUZ7pdaAwMbVfVSN79ftLO4hlD6gMweJDJz5y2Not/XY0xx20CDecoxYKOv0
OdXMh6rjK59reRv/2vrn/58deTFQnihTKXg0t4r1JQ/3TE/cwfrUK38c/Ta7T5u1URILj4wJXAfl
D0jNIJOwZpEaYqZRA/VwFOnsU1TflfzUiF9R/DkAuWIEAw5s8oRz7mD6IGiXTql6SfbG8q/r2/wz
kl/+CvVymzEtygpZjF/RZ2AQhI/NkHlUFm44sbte48RN1tqRPx0IFifM+fTCR/l9tm5qYP5gEjPq
ZqD2V7UU6Im14+GamYXiK+wgU4PUlQnJpblqUMh7s8rHEjchNx91u79P+rjZstjem1pSOoWacTfW
8MhjSbNLyrr2LWDqVlzrZ36hQPYPlCLAKDHDZS5iNQKZWiVTJTZp2xNy2XgTFlbnsUFijj0OqMYa
sfrvo8K0chObqyBzxg+4/KahAtlyJYPRogYY9juLB0dr8CWld6n47IcbjJgcxrW+zeJnPTOqXxqV
izCPGh2OJIxxmyrmG4u7oATv/rq/LpxVLG5qQUDSGPPI5lUPGYNDwlJvUQ+ANFtR3DT2U4FsowAT
A3Asv2hPRbimH/4zFk02J2QNthR378xlC8A17K6By7bFd9NmboqxAiHoYGuYr8U9PLMzO4whtHcG
9GIRW9t9mX+xwlf4SnozfYbL7OZyKTPfaFK7gx4llsKa+1EuHTGsDfBY26yZI1hqS4yYYhEZBNZx
U+yyxLon+cHCLAznujMsBq+z/Zr28yxuF5WVosWCxVDrViK/pdZ0RrHT8HQJlSNXQqdl6orJpdXh
RE2C/QAyQovq0qSt1Z3gFirMKtO9uLgdkhsKFLm2Nu59yRXO7MwnDfG41QY5hp1YoQdToT4DpXvM
I+/6Dq6ZmXu2yHu9k2Gmw7hvGyNC4qLxqmJ10NzkuXO3QyQiUKCHyBTSh8tt4zWvEuCsqVslHCSg
iId6oLIuGYBpZFpxwqAU1MysWroBQqz3NYjQfFi86A9qCzlnhzcQ+vz3K4euIEjyGuIy7qLLX1T1
dmUnMjR5IxMMhKbIWzeqeeh3lfL97y2dr33amzMvJVqj45mAtVth/1iGyu+W6B4pV57VS2fh3Mrs
YCu0HashxJck/NVmlaOUGF5X3wPtEMsjUs83tO3/w7osFJxQCZmSp5nFqEqyKlZR4k4SKwzSWjb2
JSQ80dvMjZWPtRS1Jv4d6Pi4SJHsXm4ha3MG2DpMdZ0GpZ/yLqGme301ixcLumF4SiGdBtt+tpw4
zFLoPqDPUYvOiSZS0laVt6wPNOYr9p1qxg7r/jX4BoxcRYNUOcpdSAFnNiXJlodKoLgNhgAAWZAL
GYddoeu+SdnK1/pZJIQplOkBoUMbH3Dvyy0kmV03Y6JSdBQLZ5S8sY8cxXxv1BPle9o8X9/NpTB5
bm1WJSQFZ2NRwFqMsrFFN5rMUFdpnTJZ2cEFVtREasY/kLwGindOpZHGJm/ptK7BkD3LYIFmF14C
MWfWSm5KFI8Pr5ij5w61OIU5CcJ0WPGcpbXiB6CMDEXMyXsud7YogEETGPKAOXBtEBa/Oiv2CgiX
y3ay8g2XzvikHQrilT1RLIxLSxJQb6YtQd7bTrUeSiUjb5yQKwRkmVaHVJk5tLdGEnHI2qA9iecg
csT/8BPApkMmhO705LuXPwHK+haFpugEabntLR5MOszszrCOWrrjInEIaVbO/pLjov2DMfOgr09d
mUuLlhkJpc2T0hXW56ggi70rIKbeKrFDhBe1/57pgSgq410y+RTad7OvqdZlhYkcoA+onVUf6kG3
9hijAYCa0NPE11AF2TBmtas42+kGnN+QIONi3ATwpxhVM7shjaTHQjOC6isNHU3jGJDwWNuOoB/G
cJtkYB3fmuZmrFlw/aRO2/fTLqppJobdQ/httr2KRTo9goqVy6RPSVcPFNURGq31KpcCOBJ21CgA
UNfAgLr8iCaktFUDAsIuUWOnGTZleSfSe7NATW0Tm1u5PapqMCa6y5FLKe+FvJLnLDQU/unkYcL0
9OIGm+vyB5SjIme2JANsu2kfLJf7/UE5mDvq6NvwiAGBENSQD2SnPvzb3Z3MAjqCgiBAbfOXA4/C
vuCaDo5Nbb0CKbhVSvNkxcba8qb9u/yKl3ZmOYZilFbd5LATY959Wz9DY3NngvzZqgMuMgDmpY3a
d49tAtU63joVS1CgzZ+vL/ZneLr8EbOPrJNCSbgM8rAxaLddGLuJ3vpprh8lM8JgdMtHz8YrYf66
2Z8efGl28r2z/KrPVGjq1jCbNRoyfs2pFOIXawpEa4ubnROUDFjU27DS5K6FZYhnAP817W0IP/Ps
EIq1t83PW+VyVTOHlUszq2Pkjm6j+zF0umOX2q/ymoDcohUDI8wmDUDweGefjOaxjGgH4g0GFMhi
g7k6vIPwytv1L/QPteuHe56ZmX2iYbQIHp0wo5/GN9I52hdg/Mj19+zV3LH76sFEMvItrZ2KnzEV
ezi92gFRmIC5s5wniUhLMCIGpw88aR0g0n3zh5geUW/70iG5J3pU27bX1zr9zR9LPbM5y3wi1mpk
qGBTEUGW/hFG50wZSHrD4rWSy8+bERjdCcIFXjjAznPgcRkzUjQtDr1hnRp66uJTo9+y6kUb73t9
ZS+XHOXc1mxZnSqNQ1fClg7iamz6VejpZeVIfHd9+9bWNLt+E0VPShMsYDBlc1Ci0QcofyemGqSU
OSbVXLOz/OsWV1ZmzECaI4+6uommXaxuy+ib9M/JmDr22g205BdIz8BhQfEKLP6ZLzY0l7lEoA9j
kMyx8huT76G36UA+Dyyn6ytaCojnpmbfSui5KDsTprJ0F5afMtkZ0ff/zcTsM9GyAtPSgAmuCPRV
7qTqV40nzHUji1/m75bNayB2i7mWoTL5XNLp6GzQBpBjA4if0DJvFTtcGwy36HsaaDLQHAa2Zl7b
MVllNZjkAntCfRnTNEI/QHgNHw5yTp2h1V5N+9+DPXGGUaXF0wVZ0Y8EwUb/Jmp4CN2NsgFiERcJ
dF9jL9cf/8NegsGFDBN4zx+Q56hUGhCBCci3lO9ylDDRZrClyK3WxFiW7klEczwPgJAAh3R2TyZc
T9t2xCbW/WdbHYDwcLRyIzBiovHQi1TEirMvnqsze5MTnd3+RUUjrgrYU8dtyR1N9SL2TpQTrT6u
7+CC8tNEiUAzAQwME8/1+QlWE47Iji3kJ/sGtQjlNdtW2+TU7PNnxW0lBwJXdxiT/m132+xLClbM
L11m5+Znp1pr41a2J/N9UN50EM1AdfUrP0ibxGu3celeN/fz7KHSArYTGO8AFGGi3+W2qoUEddQk
bV1oSwBBy9kpHL1BXYn2i1agPQxGF7aVzHtBGFxrqMOI0ludboVxNKPnRniS/XJ9Lf+gzy/vZA0y
nxgqiZot4DvzF/rAlVEUIHBByk9yEl/Fv9uNctBu1D1UOCOn3LSaI6OE5cR7sks8jPA5JF698gj6
6an4FZiSi/cdcJMgJs22VLdTzFXG386hWjh6kuIUVRCXd1Wz4qnTH/qx3DND066fHQluRTEajliu
0H5BmajoMZ/la2VL12zMDoPZyxaTMixGvmfH2jV3VqBtemxr4rJtF0Sb2K38bEMd5Ahe6hs7eWP5
+mntfbWQWWoovACaPzFTpofz5Vr1YQy5DOkYN3ppfmFmNUTZbs1N5EjfxKdbSKaclP2wAvNeQN5e
Gp0dxcSwRaJORtkvIMs94ozb5pg4+q4NpI/mZthe3+ylvT5f4+yyVaxMjqUe5tLhCH0Gs/9VriEW
1vZxngV1larW7QgbL9XOOhGnuJccRXbC46uNoU/spJzu/0+LMmb1DmF3GVMng+qwS42dJm+ktczu
51V08ZmM2aN4KEoShjlMkEftFemjVznJE92QFXdYkik998Ef0pEyOOXdMH2fXVM6CnTxXCXIA/0J
Z8Evd0PQbZ8tnzrRJnfCZFUyVP2Zt1yuc/a6iswo1NvJHbkfuvFRv2FB+l74eF0dxEO/ZTiDBGdR
3iW7mz/iTr3F/GU/+QrhqGuT11f3YhbkSpmmWoj6GM5j52tefEwDCrH8wPYhF/6FUccv0ia9eYxP
3E03a2+vhSrP5U7MIp9tDIaRTV9i2Jt+uLFQnDwMvgLtwO8j8De/QJe/t7b2ytto2t95vEUrabpd
QIACz+8yBlVSPchMsRqXJPImZ8WhicoVKdylEHBuYhZxIAMni0kyygUReVtV0TbBaak7ugLuXbqi
cDmBJG6RiccyKwcQLWfopyIbLbnxmcUF6ikFAdg0Nh44Z1ZADXXlIlk6oxDeIOjpQFkYl/Pl3ulD
aEEeYnrvoaCbRzejbW763o/HXQzUL5jIRbYSeJZyjjOL8zFPYW3IQ9dPr6PyJSprX9TJR0+nGa79
Wi156WBifOBEvbcglDa/nFBBzpJwelCAMXTIIvZgFhlm29Xmk+DhQwcdKJTsn6/H1cUzcG505iog
0NRNISNPJNF4B5SdZxbWLysdXZt8DJjukEVJMDQ4GuUg3ZtlewOa5EYmz3IOPWu931ODBFUWPVz/
WQueheo9yJDqxGn78fwtjaixxjSBgKgEIM4phXonqTwTD3prrUuygPxB7R59LpR8FEx7nz9BMFdP
tssKuWucYnAIRForyVP6yqmSIUjwsCdaqYAhO6AsND5QI/WvL3XxrJ599ZlL1xQ46rDAB1DYGIRd
cyN45ZZxvfKhF50LKzHRF8Xjcf4cAVwbynQCIaEQHyYDkmiIXDl1TfluFNuWSM71VS18QGgBTe/U
ic4M+abLg8rkZpRTC6vKi3em0cBS6vti/EN7kGKMNRXsxbWdGZvd3DVEAEndw1jYQt2FZtusRTvN
NeNDy3YK+mvX17b4xc7MzcJeAyCe0TTYyjEE6r3nfgrpYJFIKw+AtVXN7ukOMg5SHyIcCAxYkbRP
jPiS5E8lfe2tA5F+X1/TYpg7W9O05rNHQC/sxk5abGGZqw7SVa9mvyNBdzl4Sf83S7NLt5Vok8jT
i9+kf0qIr0qqk7VPFPpU1+0sfyWQECHpgP7nvEEPyQCdpIqNyoKmO4D93TAAN+I22143s3ibI1b/
PzOzr1TjtBmkwh1YsUz2wjJRtgOPNP+6lWVf+Gtl9nloAuFdq8NizPYIEa5AI28931VsA0HI2nq/
bmzZF8AYswCnRaV/dnYxeXi0Qwn+zSwJU+bwHgRvTIP4UkzVlURlcV1oEKNbC3QUHvWXblebQtFC
DJFCURDCQOaDVr8SITljCTUYxVXWwGZLUQllaeA8oUmA5ul8GzX0o40YoZ42hpM1Nw2k68rqfujf
Gv1fy3xMItCo0QFuDR7cHJBMdaT40F9CRSRSjG3fRMij1TTZ0Mq4yyEi9XT9my25IWRF0OSfsDU/
hpL2tCz1gkXQGW9Sv1CjmyESwXUTKPzha8wyVwgDYSwpJtdBdX8u1ZiWVjEYWda6FopbeyNN43cS
YRyswjhAQ7maZU80lLgva1G5kxKt+MVKy3R7LSwf+8qKn0IgWe+jgbZ+RiXMEUwTA4UcSzpyrelv
OqZw6qA5iW2qtKz+JayifctyoblGq1Rv0JG3YlcoleSGVim+ZEkyHlpw0m+a3A4BXy3irdJH4jvp
zEK7EaEe7yIy5Wn5KJt/TMHK1tPyWN1Vo5B8Ho35bpRjUnjMzozwoGdxejQq9BOcQhQG5mP0TB28
QQwmJihIOmaMZWZpq5jkpoI1G46FHvsYvaVRp5VJi2cEj7mfy2bv4yXZ/+k7YbeYB5wCF22nna25
IR/pblA0cUgVqTi2ecGfrGysXlqpfoaq6h1M9VtRUnDqB3kce4cRG0pfsVoAdBaqWgAWfv7REWa5
o1LlDx36o9uotRXgz1Xo7FGBjjEkYpOm8nUz4707FLIJGbFc881UTndKTlU/VyaWuybIHp4k+bRv
2p3U9PXegGzVbgBnvkfPQcSgXUC/+lcWdkq01/Mxd/GrK2vfMDMp/VpvCHRnY6G6xYgtd5CyhYgX
VMbUg7zJJkXooXrUmyRF8prh9gLf/qWomsFhkm0Hog8h9VkTs3MsvZU/BAgZUDDKy8H0dDsSmEMD
eksAfEBauXXVR4/d2DLrMc9FN7i9QdVXylmxrXRRKa4JsciAK8rwWyYR1IIapar8Aspwz4ONb+Yp
NDRLACJ02FQbI37VIS1s7fWotp+QeRfbgXWtGjoY8qydRhDRbAf6vqa1pUrHjkLFhNR9i/YCxllM
ur+0ljHCr7St0HCgFjT0TkltMjpdUqHCo/GyDzpK9ZekiDIMgMgp3UuFLG+rMGu2ooYujtWMQLyC
yaPj2ZSphDpZFD4ZPeZY9EJmp07DJLIYkWzfxrTehhKzjxrPExW2oyz1iMyiLcMMhQdg8sedxtFQ
BZ41UfwyZMlGFyMEkyq7hx63YfDIq3LS7/omAxhHJAIDF6A98EdL+ih12j5BetGrAnMwIxEeNUnK
H2VS8m9MfUv8wR4x1Y2XbGsBlPYdSwIqfiK1xkNG0xDCTIZ2X7eK5CYF6uCOhjUHRt1jwMwoRc0H
+POJ6pCiit7VNEUvq0oqi9+FlBb7Jsyh1GPJLL/XeWs/MrWO7gqNDu98aAcSyJlmb0auhnQ7Eqk9
xkpOcAECteQXLDPvIYomdx63pFw5MjmvHgyJ0YMqmemf0kDyBAaTjTagDt1jH7xajBI1M6vnj4xT
jLSA8OzeHMngQY07xXBMhQwr9/YCbQMPYxD6oVqOgiOYDJcXHLdJYVgtpl1jHKLsSSNwSQJj4ont
2Sbxces9G/W3njfgESJ6dk62/xqi0qPlCTLHX9cD+AL47fLHzHKVVparNsqmOymHFHT/BKkcLyUf
Qmje2EV/yvpXHRnHOEQ6xpiTrIKlFp9a57sxu39zRcotKqYCPk/3Ke28rsaMhlZ1m0IH403Z6lCg
MXMA4tDOBR37dWUDpsxlfoHhY6BaYU/wmh/oP6lOIZuPC8xsvrIYiOw2DjTafnT5aymDmd/0JZDT
ZeTlVezYlVi5pBcSK1BYJ5AB6PEgX8+Wj/nlmshJDfOsvjVAj8dR2fd0T9GxXlnp1Ib+sdIzU9NP
OcvnS6kbCesazAWqai+xfTmtfdQ3nUZ2h/7FTDYi3nfqSi68kM1No8rxugS2UUfSfWk0A904RDsP
6RXuQWPkL6BEbsdRxkBDStyqyR6k4fP6QhcyOhC+of0BHVi8bPVZrhpHkjTmHUwmbeJyvXYiNQY5
fxfm0H7cXLe1kGNBmtVCbV1BVo85epfL62nc6pU2oFCg/QIm3SHMu25gyT/ODUz7e/bREAaBJ7Rg
oGN1gtllenFDefiWp9mA11Jer5ib3G3uI2BWQQQWdQ/07GafSzdSXOHGiM/VPzb8JU5fI3OlQri4
ZX9NzAcnxoM0VBKHCaEJzxRQzVqb/ruyCHPmADQcdW6qsNA1X1a/7cjzf+hRQz0SHTBA1xE8wCW+
/CzaKBlDlinIrZO4cKwOdz1kBiRFeaNqdexjdj/GsVPVfA3RsHSegPNGvxOSgeD+zT5QpuWQQpLV
1u1bxQmLL7nwkbNJMTiG+ZOQV+oNi9cD7ilIfE+FN3N+fKVCDBJ4KghPH9QDFSa/bV6VG2RRu/J3
zZxhxd6St4MhBb0bAloFTtTlttKu7lptuhoz5akuod/7JZGDWIuES1ZANgBqHnr6CPszK12MB5+s
wT9Sets27hAKp9aQQvx7AJ4GhPNfO7Oza1Q240kmYzWYtiCXZNuO+bFEoppTeaVhu3SooOmCkRpQ
o0Mxb+YWQmq4kcZwC6Qbx9waj0O2FsmXThVUqRAVpucyHpSX32boZR2pAlwB3O3I6U0KKrpIQsi6
oPV+PegtTbcADh1nC2VoSIfbs53Dc6OWjMJGVuKLNzx8APM9sE3t6+54qDBLzXwMA+KTZ/TfnaF0
mj1dKUIsLvbsB8z2k9tNludk+gE5JKfFntLvbE1xe6nOfrZKMEcud9SGPonIRhiRtkj7a/9U+OwL
A9w2eWDuyl/hU3vHXzFCfAWYsdR8hl3IZoC3hBrVvO5rEL1rqIQeV9s4H+MWM1aSj1hxo91jLTvq
tsjcVejJ5Bzze+Xc5OyDahgsw7MQS5Xdfqdso84z73oQWH3Fld7Nrf6Q7tUb6U7ernVwF7PtSfIB
tT0brJV5Q0o1qiHWWAhq50Yc1WeUkFIv2YRb4Ao2UBCvMfqr2fDDy3UPXjyPZ1an/392bQ9K3tV2
Ok19F3eZbDihusJamRzw54b+XdbkwGcGRqvH2ziCgeYI1b3+kP6hL0lgg7X1+/pKFq+A8w2coumZ
JUrNNkt0bGCBiak37I0eE18CsDIwNvaebbLX6/aWT97fhc3CTBRHSc+gQoH5e41nKoajQ4on50/X
rSxIyGg4A3/NzBwS7+OKKD3MMK+4MRzZrf030JrkXfgoB5/tNllZ1gI57NLgLKLopkj6HnOwXe0X
AL3FaZRdlTvdW/uE2Vja2vKWcn0UGPGu0P+ZQjt7Y+pGqaSkhnsAwc/e2o36DjjLybo19saafyzd
ppD1w25OCT4eMZf+0aZtbY9Q/HBRWXvQHnsPSEd2TN+sXfwAHlp3sAL2mW7W5lcvHuxzuzO/BH9P
yyK0RF3lV+bHL9RLBJQhHfEAfLbhqjf6Ryo5MkbKro0IWfQdAv1wHUpZgLzPb0IzSeq4xNgHt0vl
etvSDMVqgw2DJ8WptItLjuWPNRpBlWYUiKuWnj6Otdw+lxxssrBQxLbURnqqmkou/euOrS/EhfPf
NvNrNloNhW4C4gLtXRXCc6XEg+smFl0ZxV5MncLLbkI0Xn7xWk4xWdEiyGtGHTVA7VGp37kab7Oi
dysKdEHxXVXyfW/EK9WK5cX9f8PzYdFwd6tNBmx8mCoBJ3FAlXyzsrhFd/67uPlklthE5W+i0Lt8
Xx3BtEX5Bdek/IxhjdH3UTqNn/kf2dHWmqNL8fxsT+2pzn4WZdlYxkplGpjPTOUXVqnbKGw3IwEG
jugYDVpHrlWbd22lv19f71K4Pbc7CxS51gD5I2NLC4xjz79qaU+q5+smFndUBxVOwXgRBUKAl0uj
9SAsEmJHCyAKUL80bk3gyeW361YWfePMyszxu0TSMfR9+m7Jb6vadWuQ+MWsaaLV4XECLuEP3j5N
Mdo4iZA1aZhpDBHY2iE38l3tmb/qwN51W7HWmVpcEZ6YyOsnztk/lbMzlxhNijS8xI3Rqy8SP2by
yjle/PSQxAS5bGL1zruhDbgEUE/CgrqmBPhYQKTpvh//vSA3HnNA5oIHiTcdSmmXX5/zGJEQ4izu
0D6U3K+HuyZbeTUuLgQgDbxLULmQ5w4WKRbrGcdlVw//vMVvQnCDUt7+Fz8+MzPzMGss8HenG7xO
odCZOUW41c0XuVh5eiwelzMzsw2zcxml+ek+HYZtUR0zsuskL1t7BEw/dp4/TsCW/90zffb24HZC
oQUBKypxx/QoNx858WxMIBW+sjY4evnCxLMRqlsQmdXmBFwpN3qd1zFzu0+r8+veF3uLOtom3yce
JMVTx+o9qBtoK7Ft+cie2Z22+uwEKbSBjEwz2d3zDbmVHvCeO5Wdy07MZy5777bXY9Dip5tmMoJN
BR73XOhYlztTaBB6c1PlmIyGC2HJXdr8zqRqpZO8mJRPMhj/a2n++Qy0dyzcw/h8g9tVgWUejOpV
GV5justoiWLDjqX3ReW00RrSZTnvOjM9q65pjcKJ3GGRNsZ0OvZr/Kg8QH4jcuhWQBrAzSQ3PskH
jGQizvXtXfTZM8uzOxIjHXAsaMagjAd44UPBjloHabybIj2Keo1ttYRnxkhZxC4Z0EJgAKaoc+Y8
chpjzkiNdbbEa08Q5kWTbD/6wx3ZVFu0HE9a5RS36sP1NS72QwjkCdHrARIUQpqXZrWS1pkxwmeZ
178i9jvhY7R7j0/2drxbMbW4n39NzZ0o5ZYdhSNWWL11vrmpb4yv7Ls8DbeicYZAD4y7LJA/ovfY
Wa0HTGnFj/BzZnruRAPXym5aZe8pju0Um/xAbuj2/Tl0IQ++5jjLPntmbuY5Sg8B1OafTQ1sR9ne
9W5y6h3iag+5E7nkmJ+KrzUg85TWXFviPLOaBLYoGJZg3d420iGT7xruSCbwQP7177h4/U2VTBBR
IXAyn+uC93FapJie4CY26Nq64nD7q493140sJiNnRmahNDMb1tkpAo5khI4iHtClvG5gabsm1A8G
fskTdW7mEZCgLAorwuEe0a1hQ+yOUX4qhe1GUMelpFnpQiyF6nNzM4+ImAaqXgVzXRo6uR4FXXOS
qqBYo0cvFvnODc3cQG1EGiUqNk4E2i4tnXprOMITB6hvNweA64yP7iBtuUPvxdr5XtvS6ZueRbAK
o99RUYdpfWP8AkagdEYv821fv20q177Xg3wT7UY/9Onaa2bN8jx2Wg3TugK7a1ufRbzPydOQA/yw
7dYG0C/5/vnuztzS7rjBGYMhA/DEmjplvFExJOe6ay5eBbZigTs34Tt+ssDborPYlMPW1I+kEkCY
Q5S/NvoOY1+69CDHGAuFyRBQKzim6hNUO8N4pdy3tKHnv2AK5WefUobQOOFTFZMVt/nwCASBAywL
mq6Ona7Nll7aU+B5EE6mxo81r5gSOStGSyA1TIZbVfpdF4G21jZdMzHzTKlpe1WaTAylck9TFMDM
MICgq7vy4aagMY/B50uZ+WHWY8AvxhPjMsWE0/yzk/xG9aPyj2acgED24sEt7FvRr6SBC/cq3ASi
jdCMRAoxJyaNgufIu2FVaWpHUb56aAkVhaMrjyIEZLwLrq9yIZRdmJuFsr5M8hzYMTxMo+aupv9D
3Zf1Rm402f6VD36nh0uSSQ7G88ClNlVJpaWlVr8Qakmd3Mkkk+uvv4ftbncVxa947cEF7gAGbLmk
CiYzMiIylnMyl4ho1WBYFpe7hRc64wXORE2M2YDbotka402rSb1SxDtWGd7/bDUT1SgbiWq9gIgm
vRmUp165N4f77B9cGbEQw9DAqY2J5unQCG+BBZWPAUHX3qMJRw+32RIszlya7FTGdExEkYSfiQJ+
uTcTF5PSrsVSG7OlzwIw/irj3kjiOoTdhof97eWXOHfjOpM98aa9qnaW3kK2TD5HhdfGu6TY5OHj
wL0q+MT0jdDue75tC5fIt5qxYDBnrNWZ9IlGAl6eEA6+UQBBEyeQ30orsOMA7A+5/JgXzYLGLEmb
KiWI0JN4vHXV1lHR3kkTOWYGKNr0Ch2dC+91fPKJQUHOE6EbwZA/QVrj3A5rAKVuTB8r03uEy1za
yyjttoIdeRSgzOs/5xkaToVyh2rXjUnCETbv8iOMJuvSE0w8QZ6akqXEWG3UoTPJNFsFDW6l4lCF
L2ECzb7Yk8VOriKGBnRwOcNi61C/CiS2Koi+06zGjtUEMEFv/2RhaD6BhwUtzDQdJbMhSDIFC9P5
lnSgIEbT4vqyiPkF/RIxsS1J2HBf6iBCQV9oR+0C/E5Dto+bdRQ/XhY1fwIBb/9zOeM+nnhsRQ0A
KqAg+Op3KJz5B2VVHcw3VGKOAEXXd2ST3C55VXXWPI+92Aa4qNFgODn1ltLFShNCpniovcgFWcgG
bbASs0MHZV5PW6du56Wrwg52xjU+2EN3r7RjtdSkMgN0AO938iATA8BjqGWb4EH0m8R5jK+A+JIa
jipcc48hKqffvMRuwW3pIfukbYOF0H7W/Z4In9gDGR2/Yaljl/tkU7aOrF0J3yGqF2Z3hcEXTN1c
bHi21IlO5V0ZW20+vvNV4QLgYP0ZAPrNJnKtO+VOeMCY69f+ghueVy4TqD0qevtHKoxz5cLb5a0q
J3BfhmFXGDfKjbEferDBm3xIdBCeYCpPNZhnhMxJFBXY37Fb66+YrFu4F84eqZMnmex0EChdNTTj
PQozZO2BWAApJZiULt12iUhoXqtOZE02NjSLuFB6rJrssv0BVZnmGB3FxnjARSq2DVtzwlX9Jrm3
EWZ3Lx/npWVOdllWW/ADBBAtUXQtGJhDEbFbAtI9at6Dliwp1Uz5FsCBv/Z3YjyKKAtNvYC4Xnrq
At2u+bakm9QHxhV5sIwjYDXskC+scTaONEELBYQ9lBumQ4/SoBp1XkKoD5jlHul60yhugS6h5Eto
2OPjf/BhJ5LGJzmxjbrOgTlFIImh8BQCwgIMIzJdMAPzQoC0AootE5MpE+8VmpWIdTkVTisQCoPg
OarMVSBX7mXN+CgGoCCYoUTzFcaitO8DMidr8Qs/Yn6CBl4KBio0aA6mV4LSyw4afaEwMJMahCiM
GYxEiMhqGxP9T5VWCqlWopAmjEPI3qyk3qlyvZaD2Ivib1SPHAnsy1Stt7m8xAj60bd8Bz8BehHg
FzHXPZ6Qk3WaSgRISQ7hRR+twki/i5vhb9dxzkVMQhs16iI5H9C4WxvxiqL1W04SNw+KBT2fCczP
5Uw0Q8uwS98bhKNkrwWfWnRqdsZtpbox3xlB5CTyZ4ktQa19PF2j0LHWZgBnBPRI5+8v4xb62SqB
Tsoa/Wupv8qiek1z1ZbMpWTBkqiJTa51o+8ZgajANLyu6+EVxj526wZd6As5po++dlwVBudMAwbr
A506BrGshunYMilx0uhRZKusqWyffirTr7q5FFfML+yXtIndKFlcEUQVqP8rB8MsQVCytYLQjvUF
0/HR2p+vaqLryCjINOmxqp6l6Ipv7bD4ZsnVrgueGmmJ4G1pUROtz4Ocq0mORUnCC8HkEdOvwm9v
qiW1H7X63OieL2qi9WoWipEnBxfrPrRczvwY/cPiVtD2M1Pb67pv0V/ek+EqMSK0HFy2krPCgfiL
iuMYnU77yhukm2QlhXAdTD0SKBi7V6naWmlo59V9UnxjS4nBmbgMy/0lcWosB11Bvahu0aTyAjDs
neoRoIfeFV6/yu44ImBY6LV8tXRlmqk0nIudBAoMNRXdLEaxj+hfDlxp4wO0qH0k7+k62/RAka6d
8hvct75wEmf9EEzLCFmgoG40sS9opg5zFNrHQcyDpQhw/bo9LRec3UzdEcs7kTIxLegFDzWlgpSo
XOuAimbIoFEH3fyuDNR/lnusX/PIsmFFrebhsg7NHpQT2RP3l6W0CTE5gM5AQa76BEJkvgdZ2LoM
jc1lUbMG4ETUZBdTNGhHBYOoTGrXUjqs1R4Nuqnp5EZiQ8c/XRa3tHfj5ye+tSv8ok4yiFOs50K5
zcFNujg4sPT2JrZTT6y+DPrx7ZXg3CpuU7FhdGcOCwd9dikgVQEcNCYhPyRIAJ4rAqBNwXRmV4nk
lsVrsDRGPe+/x+kHdQzuPuBWcCSKU1NFKKKLJ8VEbb8tcN0YngepOuiW6jVD8TlTkIdfYkiY9XYn
giemOkSrX5aP3i7UVpXFnXyAIREAfEBgbiDNFhn6AjLUrCKeSJwYbQwKot/NHP2rXKBupNJVZD53
fnOrcMlJibzQVzDq9Qcf8Uvch9mcTA6CZnSwkZCcombg+hmWaKuWZEwMVVZiMjvFSJhDsGsIZ31b
7uWllpNZbT9ZyMRO4ZKok3ocO6vrwg0bWXd81fQGqiBmAK3F5eM702cCq4gmAWqOMMjoizw/v7zi
Sq/2eG2YhMiHdZgfI//Zr/aEPQiNgGv4SdW3dXQsgm0VPC8IH9/Xxz37JXxysIGqlGdhDeEkwbzq
FVEPzHjSow34TpLkPuB7RUd/zYK3mfXn43wEQZUD4dBkxQMvwNQYQijoeXBDVdaY23dbVfUKHcj6
YNEpaOTI6WLfwOxiT+ROFttVgdkZY7A0hPuhD3HrB+6zb/Zelz/SKnWU/jELaic3H3VAb/yTN30i
fBIW1lWi0WEM4QWYziRyyLNrqr/2EQYK6K6ma+67rNz49Pay3FldPhE7sToSG5gVNBArqV4Vmbcc
c/W6z1cKfbwsaNZ2nwiaGBvM/LQlMKZxb6DBtscNyJSyFYmtBRexsJ7v5v3E20VCj7pCH8V0lm/z
tnsKtAGjvqiV1UtNGPN35l9r+v75ibAgJqyIOYRF6jel8DoALrCtjwF3LlkAZ1jJ9aqr7AZn5PK7
nA8ExyEbeWwhAtnvuU3IU/QqUYaIV6DtgzW+E3fMJZG0NrUUZGr5Rk0wht+UWyJHHsGLlgZ6nwAE
PrEee+29SOvtwhPNn51fTzSxiUWZAoG7bHABQFoHgKzNTZM4GQ92Ohi8qLaWKhAkC89iC8HU90LX
Bwt18iomgRvInYmemXgVA38umbYWBtr0O+PG6ImTp9QrkKFWoluR9rvG7ABBJW/1IAWg4z2QOQD7
7z9w42trPo9T4XKtQk2CXUPjyEbT+VrkynuVlB5jAI7IFXD8Vllkg0TKaTm9u/wKZ73xyUImYSHm
I2PgA2IhSYPppS2LXrmq2ER2Wdcv7Na8gf21WRMDW/qgl/LHCxNXr4R6X/ndWi5uFXFDcKeQqK3S
h8trmz/8vwROLCsr5cQgLbSjIL6NQ7+pZCBodJ13Wcy/OZC/5EyNaEZA8YSK+NjJYFKPmw7LwXMv
O225jWMnrWu3GWyUD9YLgkctO9dCMA0DDmZseaUjyuL5gSwsUECpMgLgItxXPkbAyM6AxuP6Ukdf
Y+Riushpsn2XuiXGef12wbjOXEghf5yTAfLZDM6sZAA+WBtvhowjhVwhKbOK5SsCXC2fm+Cp7x2a
HzGLX4Kqe6hQ1NPcJLiR+2x1+UV8VOLz55i4E9AJA+KI4zkCMRQrZARaO+oC2SVZeeMDZ8fOVNov
yPyoXJAJ6i0kmADrjcrU+btvBxWjOiOecG1dJ2TD+EO8hNw5PvaH7R2bQ3XM+Y3MjucimqFSTEDl
IDeEUkjfsDV6573aBCiPEqiu5e+rAN3hl1/l3LKAcI3Bf8BPAz94olIS+j/klmBZXX9tAK8j7VeA
Gros42O4DA9yImNyLjvDYiobx27REmdKUJso+R+uYvLmwp4nfjduTho4DRLL/TVPPl9exPiQ0805
XcRE52pkBixJggiagWaxthPfM9heVAtdUktiJgFMO/bjjMfM6fhB697y9slPb01tIQ8/vyMWICbA
8QbnPpGS9kbL+gQ7UqutLdgqFgtbPr+MvwRMWQv8sDdBjQ0BRX9fluuUPgb+vdosEUZ9dDHQLNXA
kDXmcoDrNjmUjIYgFBjflt8wLbfBMQfDOxS+/mZEdfbEdCl+G0ghHgY/Qg2qSmJ/4RYxU7DGIwDi
X0augNAPM+VDZKhmP6BTqgQiPV/7W/ZFZ3alO+nWSx51J3OM66vhTbunbvvZtJHJxrwrwOAua+dM
OXV8DGKCuWH0D1MQeY0DBA5khCgsJq6669zwi/Fcr0Dabqf7OLczz3qQ/v50z7lM9dxemVJDAm6h
uQLuyGge1CVaiFnbdLKmye6WQoqAlYXvD7R9WWwM65MVuZff25KI8aCcxNZpaLUSMSHCMK8lfcvM
2CZLJMyzZwFsimDf0caEz+SwNWYInLYIMlJeYiT4BdfLLgc8lbm6vJY5OQBxwZgSqL3GQ3G+Fjmu
O2j5WMduQCBvDnFzn/hm0Dq1WatfuzjI8wWtm/PDSNWCNQmMkcB9nrw9pBNiTZRodLMSQH7X35iB
oaUcWk8bWyfd0+X1zRktov6Jca8bGC84Xx+KOLzVRuoA0uXr1DRw61mq6s4uSIULBrYhFG86FkqB
7qqlBjywonZuZnjABbRLUBRor0TcX17N922fOhQDg3gA6QUaysftqoooSSoxDh1bG/FZPWhuByri
z+11jOZbW30FIfhquDbsT9nBuOmP/c0zgD421obawIQGrMTl55l7u6ePMznMvAXtZ1DgccZN7HwM
4PSPlyXMQGIAefNkxZPzHOappvoCIrSVfu0f8rV8FC7d0Ot0Vz9LbrMrDoadrIHut0n3IPv1N5cf
YO6AnMqfqKtQK44aDuSPaHlJsjfDaz+X3BwXrb8vCECcUFYcCwByTjQ1i0gr5+MEs8oCB40PqWxX
aO9IyfaynFnrpUMAscYmATo58R3laV8NFFnk4IvZAN3QT+zeuL0sZO5MoFj+l5CJYhgBlbgYhRAY
lfA4tPdJ84ibiF2jJ/iyqDkdPBU1UZCc+UoyEIgy/b1hJV5Wpws7M7756aE7lTBRAR8kOYXUQEJL
PqfhpgtvECsqxacKAB7R57xdaAeYi+hhkMcxN4RZ6pTxUXRVmUc6MEOS/CHTYltSNbsM3oLildAv
YbagDrOv70TadHG+lbTICaE+328wCC0VC5n82ZcHml4YRxRHMFp7boBjgBW0rIG515snwfaafB0X
yLdYzxQdur3D29fL6jCr3ieh1fj5iXPOGrlPzTG0ihricSS+YTI9wCgu+M0lMaPZOBFT0tRK2wJi
En0LhE7wjiJSXLpnze3NqXOenKKBa0xiKXrssvapKXay9enyu5qzbaffPzk6Q6wUaTPO6CjVpmi+
teALt/p1ky6VPuasAcab4LaQBxix6c5fVq8okQwEb6DgdK7SBraubhp5a7YVLkQL5npuX05FTdRZ
CjIA73HsS6EhvTnErhY8cTN0L7+4JSnj5ye7LzWGAG4xpJjyLlXA/x4/GZiP+SdCgLYGZCvgdk95
p4datQxhjUtR33zuUKI6Ilia8ZlVAUzP/RQyuaGWDJ1VwJ7B0ItI7EELXUNFY0ms2EH9cHk5s5Lo
yJExlkgNa2II1ALZ7khBpEnRJ0n8m6jb+LKH8efLYmaqpCP2GMZ3cL8zKALN873p4j5UQ9QrnIYS
h+v0MSLUJtpQon+xsgdkmfpUX6N0uTIq6fNl4XMH9lT2RPvMXmh566MKrGaDU+vlcbCUhVv4nD0F
fhVmsghy7HQabbJgCDLoy9ijw2By6qxxScVUF6DKaIPLdboVpR+7qlk+ZaStFwqlc4qP2yIURkNM
jbvJ+cttqOrTIYS3oBEiB5Y7bWHufVMsXJDndGVEcyMYxgJw+BQ8oU4kgJZ2CKkN31MTzKo2uStA
uWfx1eUNm13PL0GmfL4e3udtUIyxuyZXSmsrpS/uMTvVykhypDgRl6XN6+aJuEnshRR9PnIrYV0A
7YlD2U4iQH91cPLAQrWjEFzSVuDS7qYuhqU4aS6sQCJy5KBQkCqkk63TMsVXOnSHOj7ysMS6KwoA
vtZ8H8SqS5Q3ATTAy6uds/qnF72JQGrVHRHZaPX1FkgyImAO08Nso3L1GDWonvKF0zfTpTPeFQD6
T0dEW7jc892MEvQfVm2D6R8NrYw46XGfAWqT7EID4HIpwrVaRLYayh5P3tET4sp5vdTvOLvHAJ3H
MyBLhrzKxM4lvjJw8h0MIa53PiasUsO0o7Je1Wpvd0AbbvpjFKSuErxdft9zunwqeGLKUYznSPEg
m9OxDODbm0zitugWwsW5kwksRF0BGSZGZD6gAxRACDQMhAwSXQ/+Wo7WpvFVH5Z2ctSNaciNrgLQ
84LzxsAs4flOxnVLSD3iPCjsaGBaJe9lJ4yTTaNUW3Tdb0K9vzeK51gB8wgDoSRXdmq2NFAxu1Y0
tWOmw5TRvzqa4lMvL6nqCKk7dlKDudrwopzZaekBs/Dyxs2dTGBi/5QzzXt2mVyBqSVDyJpFd1oY
eVwpvgy+7DYqA5bqWx8utevNORG02YOuCrOa6MqdrIwMadIoXYGW91CLXDjHdFPmuAdGnX/UtPzQ
tWAKUHPJdwCkmP/tLlP0jGPYCdlPGdeqqSHqu7SKyj7HjV7/GrXHJn0fWqerVgCd/vvv1dSA4IqB
3rHRcrLKUOkkFqu4uhvmU1Fto+i5Cl/j4rmWX/27y6JmyntYFCEqyE2BQ4p/n+tK1GZ1DzOHN4qU
ct2setS02pUS3Cg6CH9WJob7C/VJXbqazqZwT+VOIo4ujjVJbqpx4HH11jm30qYqV+aXO+nRLL2w
8srHBSszZ9VNnWL4ZuTjREHvfKHGkKAao9YIfZPBMfU9ASiY8iJHn4JuQU/mjt+ppIk9S/Q2N8NR
EuI821LtQn5pY4f4CwHVTBcTtu5kRRM1YR3VOnOUkwl0yiqbxk7sbKfdCmTkXX7kvqM/XNaWhZV9
dyEnhsVvox/vMERGRPg3Zf6UgyLASpe0cnazcOVSdN1UgWQ8iTeGiuYNybsRCcFwQOb3sModotnm
jfKF3Q9OtObHApdLe3i+vMA5V4Ts5F9y1XMlEQkoGnKzhVZWXxmoFtiBWavLItTxO6Yu4lTG5MQ1
cqLlsQQZzQo8Teoj3/lutzW3levf5w9K6wJYyQFxicteEucKTfPOP7nWnj7B5OwlEZU0KcHbHVT1
GA/yqkgHx0BDx2AeG15uvy/4P167/2Tv+fHPpVX//V/4+TUv+jJkaDk6//G/b4r37F/H5OX1vfqv
8Q//+sXJ763f8+uX9OMvnf0NvvyHcPdFvJz94GUiFP1t/V72d+9VnYjv34/HHH/z//bDf71//5aH
vnj/47fXvM7E+G0szLPffny0ffvjN1BSnWz8+P0/PhwX8Mdvjy8ijF+ySry8iQ9/9v5SiT9+U9Tf
geeFTkRrtMAomOC4te8/P0GbLDQf91vACuF4ZDlauf74jSi/j70IwGajmBmF54VxqRDs/fxIRroK
NTgF0Pb46Ofqzzbp16b9CynFYx5mosIXjzeIX2qKwisa/1Wqg58csN7AVBptwclZF4WksrbTgPYj
B3ZZ34bk1hcvPrq+gJlfoTVeRgfGvWzYkbW5WaXFnRXeqBrzfFTv9TH7B6pjjRm2ZHHbLB8y/qgV
j3r/KWg/ycN1wI8AyHcBMwoQkKhbGz6m7sFN+AomINbtqX+nK/d/Xw8f8hT/XFTBQ/ha5lX+TUx/
6/9HHaQ4uv/xc5c/6OD9y9eXM90bf/1P3ZMM7XdVgdKBwRTqpyLz8FP5vn8Esws0WswHgady7Lz5
oX4K/R19EyoF9TL+BJEfzsAP9Rs/wtUesRE0l4J0nv4d9VPOY0uYfcycmIoMVBPgl5t0ismhRIVB
BzCFuoOwpHUf043GM/D51O03dRjsqn0wCoYuQa19rZiyBXuSvJWG4lrLUtPNh3KfZA2qTLK2SiSN
HHTxp6f4YVjODsxfxmpq1f6tqpxZuJvmHVhL5fu/Di9F9S+g5rzBNOTZ/wr1glH49+qFflnxnr2z
Mj9XMvzRn0qmyr8j4wMNQ7cAqHPoaMd+GDjzd2AGjPcjBNQA3xtxGX5aOO137L5mWcBXB4sBhkH/
UjEYP7Q9AOLNHNuyVPCY/R0Vw+9PTZw59gGNFJdw+MgOjZ+fmDhJl1S91pLYSbRGDu0qL+WxniwI
GL+CruN2J4ruC4HLUb266dXIZlGTGHaXJeBtwph2ZHhF31VekxYjnxQzjf04Mjh4UdiL0B3A/fBA
VKSrMU1f0rdYM1vLqdLUSva6KloXuDNp6mKcjDtEkPKdkk7t1kSyKICthO4ChrXkTu0HyWBzhgZQ
koFIy+56P80ATxP1n5JOB2V3yAcAG3E+BGuzJuYqR3fV4JC20D6lqdRwGw3nne6AjSyK7L4rv/Q4
9geiMYDk5hWtPmmEW6FD8AYkh/rER5NkkUuYrEyHxEaHGDLrkqIXwAJgkryJNEm7zTVC3g2e5JKj
kDLfES6FSOQFeZi6gxmazwJcbZltaaAXtv2Igvs1Q/tBare6XuzhE+OdKRdFfZ30QjXXlOfBRiuT
tLOtATjGG9Kr7CEZNLYL5Xro0M6S0NihsZZex8bIPRngdT9LGBx4qipNBbdF3edXdOjAllXUed4h
JRUV3Cus3FNatUDJJupxcyzk1EAw2arNUTYLrts54c0nLhkIxgKGQUxwbfnAmrD8KmJ2TU0soiB9
/C2udXLo9C6+YQ3RvupZrdVrYKDp6LvOa8tw8zq1ygNGEHGnD1GewPbWysZKlcRFOrS7zUkDNM1s
6NKtigQAUODbwJDsEOhKxwz47NyqLQX7HMR7UyLhE27T1qOhCln3al/WdrSuDWInoSVhLYmQejvV
rTsaS8kjFByQDWiF8DvPBGFa4kl+hupO5euF5YoyLsvruMuQ1xXlcKUWwItyrTBvapdA+cytRAvl
MVUTBeqvK8xL2hZgBEznPPIAbMwKDEqzF9nw68iVqlb5RAypeQlB6DO4VSfaaJVwhoJ+3BBhOL3O
KPCuekuK7KCg5bMsDwmxB1F3BxZL4KRimVYOdpzH4g6I4P6hjcCS4jCLIJOYmUHa4hIfJts0M5LS
CWlkYHisHoYUw7d1fKxARVQ4Ju2yCrxjRU4ccwBFny3UkgDSkuVSaQdSBQm6BFNipwi9rs1MopGn
cIKW3KjJJa9AsqB0eSeH74E6BDl4BIvmYEkV28ElKRuqSmjdw/ACGLbyuC/TXU60YlvlNOUr4IRH
mWNlTEMSR24i3R5q7dD7rQwiQk29BfCsTOw28gE50IckRYdUUMm3aSjL2bbQpG6falELJc5AhOao
HFnzB5FSsF/DijY/8H3+Xzir4j27F+X7u4C3+l/gogC7OYYO/95JXeflW/oSv79hqOb9LID/8ac/
XJX2u6wRtBZY5ph0gbf66argxOCDDLQAy4Cd0sFA8MtVqb8jC4RYHDxgxEKsgvDqZzAuw1WpBFP/
AHkEc5z+dzwV/V46Pw3GRyKu7306SD5BWaclNbk3uBqA/BbZy7wxN3IfKPuoV9/D4ho263OE+QhQ
ovbOoJtflKr4HATS1jBa42WQpH6dBeWbzoAuC/tzxLC7ntqVoecbLaV2r2Ogq7aeUbFVV2mMwSBf
uVV6kGzq/IgujM+FXpAbQOQH33QgndplybdxUNqhXqzkrrrOk2+a1tlpkVQ+eDOt8F4ALutmCHZy
vK36OL2PAx08kimOSDSkqPQw24I5vct56QXjDL+ZrnMjumGdAJ5xJ2yly9VVb0rDIcDg8yFMMyux
SYOzIuO8i+xTkpePPB0OIo4PqMqy9dAbdphJq8jInDSkvV3nmeYBWzxGk1Fu3Oh6oB7AcrqWs3ib
Wg3wGPxtXSafBAM1YYX6ZBiSV03gBfolOqCA5hzdVDl/tyxG7RSutAFjgKSIYi94vU9p/haEyhs3
wQOjwzVHcvpEG9lLzRA0SCBlXNXMLOw2I/eaIiGnXUt2n5bSKunap5JrKIENDzwu3rVAavbI96O7
mj4PKd3paceA3qe+ZWAYjBQtcMHndJuF/lWeAcepK1lvZ0USOX6aWNcs1IgL0LJoVReY5ire/VJ2
q+JbLperUNDqPVUk2eU+ZqeHih8G/LGSpMEDmnkAvgIYeY/WumqLkrt6p2ZvNC0xoNVG9C5Qk4eg
vEtU/A8/QX+UCHl3HwIX3kms6gElhBeRIN9EolUHwgKUCfCo6ch+DnjD1NHGQUvdxJiKFJbXVamK
G0oG4ja9aNZh2iierxgFHpUBZKhmm6BMDC+IYk/LBQVwPgoABRoVnFBOlHXXwtN1GGxD8wXlnipL
pi1l8MoyrzW7a4MvyDNjREdqErto6VGXmNexxrySTMn0BO6XDAv2FHVAtgUdUTgFKXHTPGJOXqRf
Q1j+VhmqTVxgFiw0r2k/3NRwwLaiNuueAz6V1f6mBSqobXTUiUJU3coUzKF1Eduymn/NaWYCw68p
7HLITODglT6WBebKZ8DvPdNAykObWgyhl8rKeu13AGmht5iofGoTzBaBkNTWqvqq97U11NwtZa46
4L1+MIjW43wkHNnm0LBpPhgumnzJsxTAsdKceB2X7oHzMRLzSHUHbMlYNG6hYgckKT3q+U0SAOEM
jEi+VQDBexUNTzWqZlYQeBhW2SpRrbqVRINrPRhuq4T0G99UUOEuNyD9gnurh22fhZ5slaldpvm7
BBAY3cZ+eLQqHGSwvzAqozlCuIougZUofNabEEaK5T28ng6qa7RFe+D4cWPQ4jkR6fqNQftiA46j
9qilOl3nXcHctOLJWmuU+wRtiLWFlrwg2GSdIXtySb+RQTtYas6u42h40XufXgeFbjl+fm3GDAMh
Cb7aYKVLWrbqImvnN/uQqdoGc0mZF6WpclcPXALbKXqCs5zE+ypuwaKo44hZneXGTNsiNCMIx+pX
jqJtDVrZVVHqa8PiOeiysD95qpj4r+K1VwPNxWiUsBP5vSnDXR0ExwCPsYn7PHfU7sUSQeaFaeIw
tZFvcANBkVK68tGZKsLUtqwaWE8ljgzLBHRWWUtW9wVloARUtUMXoKtbbHjBoStA97GjREPmuGqf
zGjYRy1P7XqQM7sf6K7z+WetAyYCCFqBCN/fNXGPbY2ljZFFykjbGl5luYoyF+oTfYIe7SSW9mYi
0K7NWxd3jOGLHEs7odEvfQrsPZmF12WaRR7V09ZDmu1ZCamri27PEgltiqR7tZhsxyRfMcSpJhkO
UoB6oJ4U1ClzfcNEdcR0SghthqEv6uZB9hu75YNTGF9YoYAfFfH2gRprOkifu4BqmCgcNhxMBoD5
eTG5uRa8eegUsMn23ZOUW40n8+65r5tDFHIXNB92HjLuDoFkHRhFk0BCMmknmQKwjFFndw3ANAVv
Q0/Psuw1bxQJc0ENw3FtX8IB7YmmNdzSqupdqjSIBZVvSqOJK59nqptT9bUCjSrocx8xLxAhdxB3
X0IepysjMp4y9OjaOcpM6P2WdEZ2NQJngDb04c5HqgL9GVwczTa4J2lgrOTQYm5vsWzbWRS7GFR2
LjHLywhcoWHwG4K4EPTXiS5qN2LpM7Vw3aT0OcuKZk3AxLwyB08IubEcFXjmkhxeh0pxBGroVZgb
31jBe0c2GsXOLFSJI+izhRscaAca4tCieS3CXgdqgIV6pwz8SCqUNTeM174S5crSe3Ivyx2/ZQQe
tVZ6hAaKMNk2Fpy4ml9InxKBGkydKSCOKgrdjXQaeuWoaRYJikcU6sWh8uP6qMtSYw9hyq8NsCLf
dUEkXbM01Ld5g3AX6BrBN18VyV4YfQa+Ej8LRmDCam1Zgn4OlA5kjEY9kL1SVcMqDfrgqUBCaGsB
G83hw6B9tSrf3ydwIwgpgFRf9R20VQvQ8dAC2YFm9RNDO8dLySWy45rlowZp1KBb7mSvA8/5ndnk
wmWZLDCnmCXpplKj5C4ewO9lSlK4SxrTjdSsd/Sk1DdAyS9WViiXha0FefXNMnMLE4yI9Inpxy8G
iTrc1iugAaZpdSPSUr0atP5FsnzxFluA1O+ilD9YdVW7MBQwu125i4y+dXkWtbcjYqLXyqn/Wnet
jxwW2ii3vBfUjQSXGbrLquwgo6/jSovLCmDBXL7BxSnYMZxq2PWyFEc9DflBrozOyZJkpdcvOgYw
fWbBOWXo+/Bwi75J1aC+AbezHnslN3jo6mVZ3radJe2qQgx2V6v6WhmCtrEjjBBej9dkW4oBVmwN
IdtJjDALPR1WaeeRj0udH46TWUlofBYd626C+P8wd2ZbdhpLt34i9gCS9nb1TTWqVrJvGCXJpidJ
SEjg6c+HpHN+qzy2PHyu/qtyuZYWbUZGzJhzhnrTcczcqFmbz8Z3rQ25ozzqdPZH8jBhil0VNMEj
DgvLxQ0T9ZgPpHTalP5vpXJr/JiFSwMpt5ZjCl5wDTM72DbyLgnLaxL1B5HsAvawuH+j2WsfB11/
AUnZWgwVN2VwDeeOysutsIAd9UteTUAIZudH5veirq7WDBswqMzZ7UxxPwy1vwt16pGStQQl/9uN
BZCo7WPiVi61sX0jsxD/ysy9tMyU3piO+rtnODf4xUMo5XBtq2XvVf0j47y3gvp4H/W8t0y9PizZ
YI6mqL4Gk+NiqRdWL3MyvvbJMmxFKdKNXrJ6PzDUXjRNepAyvsrUaQ6qdeW9FTPcoo5OUeC9qLIc
YnIr9TQZsy/H4CHOrsZlES4J0779VaXfNPad12fUszHG59H0QSkaVd2tI0vyUJPsVM5Czq2K6TDC
ki++ZaPVdLBSnM9DPtCHDA9t1aKktPJHk6KlpMifDqmBC5gnr8ui5S5stYXSMagv4YRsfRxk/DCl
Q70P3OTolfaeUZyvIujUTUhzYNMyzLvYDM38iaLiE5v0tQjaaTdo/+RGfyow3vsQKeF5kj2vPp99
s5poBdDYJXJ4LN0077pAf0mVs1yG+Hkq0xtprEMtgn4fT705aYs+be7vs2GyJVdeQ/YrNmX/cYqb
bJuTC1Z9zKz5+IM7Lc3OpqSppbpPInMJsUra+CrJ/4ixDyYHKm6VXjcX/epkWMGKqLxt/HzZDyZp
N0V66wOE9ZHcxPl4a+vyBnOli1gG5J2yyjduVT7FvpVtY32ZFVVGKBl87cSXypnZH209O+MfFepM
x0zT7yWjKI6evVydytqQjbVbQ+N5P+i42XddVh4YvoWNmd9cvJHcm73LolmiWMT7Frpf3ncTGwNf
YU0VeT8Ohgz2u+srDu8t9/0S1Zuw4TRjfUh9wKIyL9ANzQp48Fu5/K+wg7V9919RgZ/A7v8Kif8v
7J7gzecBTP8KPbjSCRp/grf/3z/6gRs4/wG7iwVuIja2agBef8ENbIoS/reDnQF+az9B3KACeOZ+
g74DOiz/gxusEDfdk3VoFWPf6ET/G+Bgnb/6HuNG2uPjBLEO9Ia8+t7IqyqSol4CLO5dW3WP/hqS
raFPz6pjjkKyUCLLapc1qBvSWdqHkcD8Gvrt11RWv4+zuMAveCOPjvf+XC+g3a3mvR/FRvpAl9MS
iodpJHUZvm0Ibv+W5pM5YGS1kQ4D9qIJENJS5h7W8cKY9uTVhOMO0U2zafr6wXJEfsqi2UL7727n
NmW3TZ17d5g+1Pacb8dRmjVJvo263GW+9UVGzmUquvTSWdkLxsB/uN/2rpxUsHFnTCmaMdklQx9u
mERJDzInzQqy5LMTm1MWqLtm8m+msPwEe5N1V6fX1FNip/FugFGe7se4vEnoCWBo2D5ipIIFWFEN
u3CYqpNZqjuqaPecWMw+CeVNNLNzASnd5rn/MJBSNfSrEBKBLs+xlAdVFveFNVf7UQzJnp7jh5q2
+8Vjwx66+VSMln/0HNEc46LeR2WPuWDoAAX2Iyg7ha0bvOre3ixdvO2oDzcFmGcRk8xPQjyl6XSn
Wgjcnny043mvhvZEiU6O1p3zieygFWcs7W9GW+yjfLgxbH6Titj3+hTjv5pRR+0zAlE+qcKXuK+b
bZ6I1zmM5RbQoNoguTvGdffiMs2Zmss66cVtbmcP05rCtvagq/k+EZyMSb+U3YQFyXJs11ymbDL3
nKmWvKpfzg1K2BpIpan9BZeCRWyBt3dNLyiDvG5fZJQbdVjjslbtqqg8W6ABbqNOiv5EXkWHvCwY
JqLkLvXKfIef4LVV6dW0idhahYg3FpU4aaD85DhUIXDR9IZ+x7ZzggN58x95lPS0MpI9lrck3Ipy
e8jDY1IMX0YPCG3N2Zwer7CSsVptXR49FfE5phTari434ZKdCoU/uU2WV9nz77FJj3Ok+sM8NDdL
Vb9affmhDoZ7ss5d2Y/PSY19EKpUwHYQB5ItaFyYwDjHvC2WTV6wORov+qwqfAqj0jsEjWttbadp
ttT4+aYY5MWE9ilx9OM0umd6sDdCTufAKg38S+qZcrDZdj3BxADLf00aZtpRelCSBo9OhJFGaeSN
lat033TqVE6i3SZUwfNSptv8W547xLta+1SMbr1vvfSpbcpD2sp9OCcfDdpeboX+jMP9pl2yL55r
vc5Noy4i9Xbz6H1ZwvCt6/U1dbMvoQ2Sb03+s9uF1ZchyJ/AEs9T6NwIf74ReAWWszq56RAyGk3t
jJ8fi8C575r2GJbTQ2ytnZM5vpHV9JKp4iFVeD5L8aTc9KF1rEdSSVoC3cZVc7mNg+bZLaAjJCWs
tGo+BvZSoNKKPwqpdkMmSI2St0Xxei9CPXSR3LUJc8Pa9rQU0tvYRbwlITo5BdKxJvZPSSu/hro6
F9FXt2LrtXv5ZBxS5ARGEwljutoFj4eoIUiUkKx8HehTZTokzrUHTaEbz0wfxJx7ehV2ek1SuaOz
RyHR8U65jfvML+W2HML93A847rm/8YomFOHuXR169b5Q9J4cAo6yrAs1yyERbnWvCqc5B51/COTw
rJb+xTX1/ejQgOmm/lhKR221retd4thoAWIyzKXNXiLLkDHnW1XGH8kDdpErb0d6GLtozE/11ZS7
OHiNm5cseiFvXLazkIfWyRiAasTDmGuC/0IuQbVeT+4rzaKjjpNdH81fJLm29tIefY3yDnkfF6de
T+7eqYKtTq2NP+V3djFhmO41pLx5cKXre1uDzklM6LeCpctkv2XHsPoXP2w+hD6LbVgKVgnCis2c
6GDj9uLsD8Nveeg/epDzGrc+ITj84HrDx8GnlkoEUFKSdsyd6ghrtXeXzaLYtsv4tZeiPYq0Fhsh
i4dhGn+vZRocTU/93XXRS2eah7iFxj0n0t8Gfv1mslxsvLp7kMo+1AuYkOsTcsN5/GgGfuu9FDlo
I3NSz5jyBvf3YRIXYzcfCAUTHkvmY1A6y9M4Za+913wO0uAmbhTD1dwPaV19Ipyfu8Q+V2O8bCqs
mQtneLW74eQOvY1Xc3cmcWQ159xuMPxD1c7Dhr2DXDVo7I0So9za83ShcvtsBRbD1DPq/CU0Owym
b2c3+lKNU7MDrQLu6cRrE9ThLgsqvU+K9n4yHjsTXTMnjf80DsLh2a0HorwzkHbn6b4Ig/FGqvT3
ydifoqK6LF597GQeb9jcyk0ah1/ooV7l0N7nuP5vloYxS+3ItMyYyLAJ0+Zj4xTqEKT5h1zMr7Vt
/TFi2bGJjT57Mx7qc5BvuiA8JXH4YMLy1pP6Q12pN0DhR3dxwk0UjXd05LdaYC6q++nKVIR18kJ4
koZ2nUVlsK8ndMIhqPBAz9aAfWwK4X4NC/cDj/OFwNXdlGV7gkWKCUYStVtayY+haVF3WPbCcidk
YPywlcP0x5Q6Tzop5FZb41XH7R1bB8qFVuNQgJSnKwo6AnigKVcecmt+qDrAJNNH6oB29gNE70vd
Rg+5LDH2XgYYUSMo4eKpfJub9HM/RdVmjK174ZVfeje6ZDH2gnOzFLdkNCXBxuEZxuFH42H4rJe+
3igz72WGr2Oby8e8rT85glKuiOGJjw1N9Lhs97S495Ez3tVr2qWHG+QkdD76P61Y4Fmnqk3WiD9r
Oe2tLrqOUbac67ZmbRn76HnjuBOpA0TtDs5t3v4W4NjE+LZtHuAyWo5n7SNnZMZOpo3axZr2eugs
hIf+YPBEqeYw3GaxPvsp8KNTLr/nQfR5dvDmxiEr2gy+fT+HcLfa5TeZ8JwCp+Cr5QT+XvBIyrfe
9bKrmKcrXSkI2fH4KGg6b3RRH0UbMcZ97nmdG3GT97W39axWbOJhaLeTrMcjFlf5Nq79NyEWpmHn
5rZqFhRXAfBCKfpVDY8+d8RxUy3Fix/V51k1X9RIjdTF+S2NaOzeawiWnc5PgWigM+vMA8Mqn63c
vnH9pDgSyIZ9MnrRJp0wZk+lzOkvdaAsaVUcOo+WU1T1BFvfu1E19Ie5J2oUzmUeu2SbJelHM6nh
sMxKHIWvGWblMhaz1nbKvFwqPj81mPhnalt68FZ1EW2R0Nw1ofvmtA2NAvaCQz/rO+LcdRTjDZF8
JiTmt2HUvIXVOgLCgqFsot5irBP5li52g50mG0tryuMybzZlMfl71VfYcglvzwSjF+3Oj7hV/2aW
+datcU3qi7dwCPWmCzVn45fj3s3o4fm6F6CTObC5akkFkgowsVm742n4RyuGYE9czHdFOd8bdlwP
l8TBU7eqTZB2j+YeYS/kBgXTeCIwO8ASpps22gNKjSYd7gfLeqrNdJwnfa1dcaEdAIo0iK8t08+v
ISN8ljZ66TH47azoT7N48TaYfADq9qBlcsiCttwtfi0PSKxYWla4r2q2cBFJsTVNybgGGTI5z8aM
O57NbzMKq8ELk00Wm5u5s5MNwbTb6Hbc5cGcnIsqeTQznAg1FKAKXfFWTsON4wDio4kzuwU35SDk
JPqi8LYiW5HItDmVtsf+rYYH3j4q9cT9qpV8SZLmXMyAtrXYt4DHW29enpn6mYDyqucGqsS+nMW1
d+dPVoihtiXwPQPmeHYTnFAK8VwnwX1ULo99M1x5h2seq3lmjhntEcf/3MfjrbYLA99iuoiiOkHO
v3qZOKcI8DejZmoNY4D3c0FC5cnhw1iFsDNr6w9XqlvmbWbkA/jUjUV8n/q63tClu5pGllt34YWc
+2oHmcbfWQDP27JMTr4FcNLGZ92nfyYiG47or/YVu0phgdcnvfQvqjYfyygtjlVa/z5Y5d7v4rPl
NdGNHen6WGvkQmUW3HlxUe25exti0SEti1vAfnow8V602ScZTkQdux3OdoWTrReF4yGw7IFeR4wj
pJ3558wnXMcyH07zQBewJaxe5kzbWCNU5iK65rL400ui8BIWYFcqj9/GgcQVmzAS3LjfIf+5tAN9
qKbqrUM+WBVpCk6lfk6rUse8qr2OLxO4/iHy7Hxnm/kTXncupbH/IfOGzTD3Bc0ulyoUgEno+gYW
ymukmmueRGKfSIH3XVC+iZbV6Mkw2oZry6mLzdoiIw0c/U0nmu5QWHQ3raJmQnNXfRiXHAfajHmk
jlH5Q5cVn5k2s1y9wb/Uvki3oyIkTsI6ejLtkCYNCaZYlKNhat+JrP6QZf6b9juxgQlzpy2v2qhO
HixfbeR6ROM/hKjwyiW688hiN4XmSzxeC0vt7Uh+guqbU/ilNOEzsDMk+g3Z8/x7MIptXecvLNcv
0Irv6WlTX3S1S1befY3bvN1aS/YUNF9mUX0MRFcfOlEfPHJrKli1wCQrzV5bVX0oy8X5PWPwxDbK
2mwfOEjGltai01221Q0ztN6crCWHc/hXdR4wbbbPnvTakYH1jIlRFe2CsrJ3wWxRQMSA+IWDXW6+
a4MbqACfiuyhJhHUlXP1Gwf5aN48L7qmx4adPNS6jaBR77jpts/Hr5HcLzMt8pEURJwTT39oR/wo
NE2OhEZdNpaPgbiPGRC+VeA3Gxfbbawlzm07XzzJSAEb0NuK/EOe9NCbsuAa2zTsHLf71KQZqAlO
GBtvCOZ9YLk5O7r3oO1Pk1HJ2W29Q0ORu9TiHDQDesVIfZxGKD6JWl5VCFtazLcJ0Tsx853sRXdI
QnHvwg+ScXiMmxqo1Dw0ZeIzfSe/W6S85r19a/viVpOCZUHzAknvuW79p7iUr45xTn2W6Y2PEp4+
yj7L5mdgBG+Dfd6HsM0dMhOXLMg11b5yf0ukdjZDv3QUu8Onorij84r1v48jYtaXJzeYv3YLjZSe
0tQjA0vMWsYDdpftMGxsP3O2yRK4W7+dtlWHAb0tmssYFygxIGXhCojvlEjyi8Zpy0q+CPejISCO
i3rIxzk7jmn16VoH8S2N99txdC72BJfBHpP7rBurM1OSLw3H6epZbP0g+6MPMQy3I9rI9dFaWxe2
D/CMT4YXwqgI8k9L/aZoQrVveIZsJ102u9AaD7olJ6H7ux36nI3USc61hoUwhNiwysdpGBYIkRAv
/Sl7mkVoXW0z6J325/KgxpFcP7Tv5tB7lmUEIAw4W/OBzQw15FQi+ZLDHgnHV39B5RY2y12XM5Lb
pREw4NtkB85d28dbJxlPQdc/Qy/oDs385hf+W6jC8FxOfxbVdC5AEurGvlftsNz5SwhnxfrqcEYf
8Rfd2Hb0qVGLPA26/CoTriIa5/Fuhlm38TzYBUFmdqHyI4gZhbuvVo5+GyfOISzrXUofmDILlkQQ
eFsjB+vogPMJUPetlCyUuMndP7vMpNyylVvj6uToerK4Hf3Iuvh9WFwDLZz95AADGLcsd15iLdt+
8P8/KPn/FTH+CVf+JQL9vxBbXsdA/3dS2vWtefv6EzV//fx3RNny3f8EzFy3I9Tw3wb4Qjj7zpq2
Vjj4//KkI/EffNjgTkOVBifGBOuvIDKqEfBlnwfMH/4V+eydEITBQnC3PXSkNtQ4vFS/ecL9hSUd
tYttSTa6J+wil2X+TLxpSKfRhI9Kgyf4Axt4qCZTWptKDuS3H4o0i5XeVUXa9uYwosadG9iZY1Fg
WrjUvfHOHoTS0MZalnbOW6VL2efHJTe6lffx6HWpexJ268T92XS5X9S3gvkXEdvLElqV+xC4UIyf
7NnxOIxfWnO7PCUNdlkHCJdu59wVJo7oEtO3dvgtHbOpzLc/Tquf8YIvDmTznQB1tKy4654AoV23
BCMdFIC40/QFmUPXxL235kFOEhXhvliihdBq5Y3d/ZOa79u85P+h+MEUBOvF9QGcXsBpxKHyZzJ6
jbCqbbwo/egEaWNi4Ld+XAkwbhiFCMIblaKOtmhVqc9gbsvkkVK4VTMdSirf/HXMA0M+DMgWcUt0
7STQVgftJg0zHng4xXweLb3CaZ0gt/bogg1R3G3LKBHc7KAue54Asg8VQqOqagNymKahtHElT6GW
AxxkpuK8UptGg81YXcx8Ic+lhQjomKk6ccdLPSVtyZBDbDbDB2HqFL5YSVss/NrJ0pEvHveRs2ss
e/3CoJM2h56ydKxXKydd8XHfx4fZPYGrJuETyTNsDQJdom2HVvvSDOGxTCzpreLU2GcXSZu2aL92
dGEGDMS0kRPtdG9IqGBVEo18v1K5NY430VQ13IRS64TfvEIWHE35MCDyo2odm1PolJo861hNJELU
RtRbfCQfhpzLzgrXV5//suh/SEj+qrFijf9FYrU+8tAJYI6i/nJ8SKLvHnlXaj+oCtO9LqKb0vAs
fC9ZzIX0n1p3pzIZ6Gzvpks5m7McgE+WJ0uXRhcnp078oDz9+nSIKz+fjo/MJvKRAjNQzI/id6eT
+5l242lKXnobfmy3ZbpTOmU7JzCzBVYcQLfOj3DW6zZ7sNyqBUeacqb15ttfn4dDZ+zdiRD9EBNB
QxTcnVXj9lddxgIaVAxtH76EspR+fTd2xJri2HUlDpgPAAV5EkDK432EfOmWi5IdTabR4dXCitMz
84H++/pjNHNsICYOra+de6w/ZmHd1xOkj89S6CEtbyeZiPI2gvgaPPz6Kn7WyvJwkRnjhsVyRjvH
jIF34hIc/YhNfju/TC6zRv1NMC6C2+gNRuJVlIkeoO8SW00vyTZ/fWh8197fQdxHcMd0ebUwLxLv
YzYdF2/I0E68BDQn5uR5GOsyVAdALsUzTES1HjzMx3UNeLKrC4y6rX6M1W2z+H0j7lrIaKyIDLoV
K5VULVsMiaN01vcitbJO77rMCSkzUT248EmCoVnDCfr71WEOgsAcQrd0aBAiMRmXMf4tqUEs2se2
AXoJjx6czwY+nD8wAu0g2AFYZFheJYECsZT+unB7DPzHyzzRlYLxIdqBuAP+MnBGdR+tq9LK8zUm
MSQ04OHbMa9Tt+3GqdRUXGGUddSRaljXNoYtM3+Lvn/LqIL1q21d5FzX5FGMh8epzWr+ZwRTY728
qVmvGR4M6x7+guLgnoT5lH1Jctr887UXU2LajQS1VZ8JovSpDk2/EKn3C60Rt90lFW20ndPmdsYG
2DFGA9xROxGJOX79YJ3QQNucWbjHpg3xnH9oy6EJrDf5PUBWYap4eJPS1dT+NjoakcVezA33+6Nd
RrpwbqrClWV5KhJXrij8YrEaCLDLqPmoaav1rCMvabmuuMDO7Mkb9RrVIDWv54lmx1hPTduv+yge
PClzgNzZ7WrnMFfG7p0NVLTKjzeNTVfV3rOdC/UZGw2Lx/Tjq9JVkgvJ+ntEnXQqp8e6xs9kr+jX
YexM/T1p93mQan24OY5ORfVRjybCf7QMDa6n4AfN+p4ZjY5muLr23BNjmsRNuaW/XhvfGt4/7bMh
A5dilI9rS5zFQcP+r8ElC7A5WhY4IHLw8gX3yWWJVbP9EfMs1a2002AssZqAwV04/JCNMpzdj4+I
PO+V2omi1tYD2vV1sxaS8Tb5UZuwM08ghHbd74aqo/tzjDN3XWVth6Tt6NdF2qMrK0Xne0+FM/k5
zC077lvpP2mJKGx5tKeiTx/NVPhTcKPCZbYdhCxuq8LhKr5voK7o/fJW2qCx4fH7L46w1/dbfn/b
HXqFaxYUFWvM9r3RYqKcD/Oa96CbfdVbH1pHVnYb0IeHIZd9/LHbOZM7c8VW2uLLtMVfzzZqa7Vz
w/NgeyStAkzM0wTnTK9IbZupeNnghjfAwl3/xfYtw8J1tO+yxwpnGVoLrEmrPrj4THZI4j103KWZ
jrXvNCI4lE6yLmq/ZZjlP7mTvJP3kbKuPkzM78OVkqaT7b170m3tCWKSXz6FweLBbaiTcSYLdBte
Tnf7IzVMPK8uKOKnuIJ0y9TEzPFBroUhKi+0iHLvX+5uuNnHbGrrSEH03X9P9JYchmM+590LsLHh
4hdIDvwAbU76mIbl6LePBN9IEq+13U/mS1zFYTsfJxd+qfVltqlta2aGTYMIjq6RwEfbJqlGdpd6
ajS9C9UlmIfdWhH8vnOXFiTX/+D1+G6LjhzXDxCio9NE/hLY71fR5BtraDFEenLmTqVg1OO0pDnt
Z3JbcusmKXwlzi42B6Y9drONVfDzrxfyu2yFM2AdO4HPi22vi/l9kkA17ptFmadUNmXofzT2NPnz
gWHbNa98GYoSIWAWdJpnTQtnfbphWNOT2P/b8/im0ucEPH+1hnn3lkFo9OpAqfbpe2ykmbgGZFY+
2/5BJ/bEYzEVLRAWBKuedERn9Zr3/vo03qUbFIvolyLXY9ooZED3/cte0KLuskD0PJDekvXKv4kt
WBYT/gZQ8QJaL315hYEfhuk/GJH87Ulw4NX302NOw3oX3uWNyyw7lHxL+5RZeUD1R7AI2U7GJLb4
8SP4iAbSizyLbBzn1yRx/OqfBgqQOv+c9URYFjg+qwrzAiA4suqfQ7upItmXkCOfJGxBwp/4vsCy
ouHpnSqtCefHqJQdy+1HEkOTvjHjTSaTwsBtb3zK0YNTZmvILi2b3DAfcra8TPvrhuC1/rdr+v7F
gkQyo0KtZiSSW5PRDYk2UF8sPT3nliWH4l4zslFaezssg9g9R17mQWB1m3FNNEziBeqzb0Vr4tCF
M7LFXeV6ad49pnG0vsUtbeNivlAhVSPNQish6TwUme1yKvn3ckyjzVgTocCYdaf6Hv4L/O7UZwSQ
a5LTx0YV/c3oTyJPjqVjr5uG4+aoYjYxQdSPD+7YL/KlmZaOPcZpaG1+/rEDIiWC1IOYR5Wav5VQ
qDlZT/qUWlcEmZSJB9tJrMT5aPl+Vd41K8Q43SYVwnCoA0XKNR58oalpsDWvF5qeek4SOz8kUZKM
8cZAiR9pZkTNtFrzVeCqGJMUgdW+rMQfdtolXx/2gXqy5BQW1Fycgvyesxjgah8N7aLDbMYipsn5
2+LqFU4w0lv3q3ZcQOep4xaPE6siH7HEmWmkGV/mT3PGRyBZrEmRxerikz/+gcOy5kVp2HMpJsnZ
1huciDnlq8n+c3LEOnNIqRCMr0CCDfd+qk9s9GtmxXTA9ahdO8X8cL+/UX0TrImWnoKK/bRq2eHt
veMj8k73JATrXo33k8XhvClzu+6w5Nwr7O7qZk7hszW1V1bjpwlO7Zxeh4GJXsPWxc8lUXs41uQj
Nn2OpTz0Y6PNnyoJv2Xvjp65R1YhJUBtVJSIiVHgjppiykKJW94yi7LAYC/8vjQWQBnik15KGh2o
y7N6jKybemEQYQBBoJ+VTWfNKuD219QD7rhBTyni/oEJ0csUXrpVNqcOReMtYXqqo4a2NQqlMSd2
vNLVXEZ1sSDxoVJZ5zaSZMNtEQx2Svo6Xa6BTMu8vauTeYrnJ1bMQrt7V6NKj1G7VEG+pq+up5Z8
ZyWUsuiYvq8nO9Sa+0mjo/bHXTEKyXWSpgk32M25ALqFvdCthcKP6ubH83aCbE2Pmu/plOeH67f8
2JWtwVojdxzOFrfkewr968D9t+iJ0wb+soLd1HaZdvguaKlKOcZrZPb4ff8AMSC1E1zR9OCbaWT3
8gKzViKokmgEbWQ4srZ/fQ5/2zww2GDbwIkGZ5kA87qfA6fKQ1mMnTU+2O5QIU+zZVDezg3FxKvV
CGqdQxNnFdvarw/77dr+kosD0awO5SFOMyLmv913NXIR1OBVse4eszyJo/To1HEeF0AebjtZe+Mh
7utvHZX1sb114GyHcs9aLGf/GpeJXpaXOLM6GIMGKpCQ+1pVIXPDnXQ1hj71OPjwrLPVvDWnS70k
GmqFU6nxEaVCB2ipCjsrzJGmTQepLM3CdqD8odSD/5cTulom+gi6ovY/1CDez6RctmnAVOwmVtIw
0ID3fqNyAmVMGlTDY9wsgdO9FZPXkeflXT/wvIV0OOiG1jT9i2OTz+6KXUpvcbodqgw3ekaHAR2S
Fom/VqqO3fOgWmouPiCRtYfFzp5xyyypgYcVdCi+f7FnZUXRXfTgTJ7Zx1YHwLoJSmZ4q2vIIPM6
32c6JX85Bwl8r+JQj73iZmOGue5GjrDK3PtDhRbd+quz5JxJ2rZT1u36HIjFXKbWzGW1t62yg1nh
GHahZNtmLpZ9kF4SOx7yh6kVAHcnKvx4tA4hu6/jblQfDw7dcp/9Zihhw8/z+pRbnSzfrl3njn1g
7dbBvxuCsD4KOOCkS3jNRCiL3sOuRT/lcTIP8YPw8nFsP1HRw01cMsyF/c2asxC9s2L0uRuT660o
8q/XwPulBxIKcRyoC9Y3GPv79FEqYi0q6egBgLlaXumBr2udhmvIK+Bm1cgRSeCJCf/6uHizODFG
UitB/D3Y57cmyA2a3Afbsziu1/YrjmtcucbHfkIdfAgr3DT/EZt6B01FcOEBp9Yrjtcmx/u8vcry
ZurMsjyMmLxgguFqVYt8+yNdJUBlGDcyZS4MrT3t86n10Y1Rs8EpK5gI1VPiekXYnWU2KWeGPEge
9AmIITJm+IfU/p1JIS8HnjGA2Ta1hs3Jvo9P8WTXQ+6J7GFKooEqMULLzovgdUEf/U4OUKTxzi3q
pHspxh7MZtuk81R8of7Di+T8oxRJWhMv7TbDqLpodkK08OF3XRuuN/rXz/QdnszpUgf5Nma5eJXj
3fQuEe+VXUQTTOsP/owrjYtZLxpLqCvoiPmt/bZx5EYxV8Z3B7dGD4+ZG29b6YqEuuTXJ/O3F9t1
kTcgOVjfahtX2Z/3lDVNwPmFybcNlCTWkj0warzDO7MPOVYfLWxwPTqg5fXXx/02GeWvm4qL7YJH
NQTdYx1q/D64xumULl3nEWlCZelz040r/No0k0qgwWh/hQ/pqw9jtOaemSwffuRc/4ew82qOG1mW
8C9CBEzDvY7l0JOSuFq9IEhJC4+GbZhff78eYM890kacfWKQojgw3dVVWZlZcefoA6NHckg6MAaz
TqxdK1247A2RK+vGg60ZWJMGQm01x0P6aOFt3S/oxUpJ4iAkOrf0r/99U9fhMr/clIMmjoFLnJM6
X/h9u+KYkCyuytTLhsiGtQy9p8Fq5iA54hruwXNWgJlIoKrca/L4Jq3srq9pnSMqQwHZjQ1307eQ
QYydom4pJOsYuOp1qeFOGXtQWc+Bi953lK64A0yhTTvcm0zYbH6Jh8Nw8XvBDJyz6NFV9F+UY5ko
AdZkwR5dDdKmItGdgxZQ5/qFYrj7M1kCzwWb9DHUmeCZm3XhnD0jFS6Ut8ozVXUs8gTn8NuhUb3x
aZF9IfqP7XUss9KI1DLM+sV10OgcyhdhSTjRXlxYRXtSKy4NwlaymjcsuZgSjsDDQJNIBtRONWfK
PX17fX1N6LnzeKbOC8ql39V5gI74Epd4yVhkwRPZ8N5XVpq0u//9Hn+HTWzasfgiAey62tj197Xp
uUm8CD/vX1Tl6B26SJDXD1T6IfsUKFg/Q98qov7Spbn7r8H3nx+vNwVWJti6cZ4Hv+Wa5FppBsxf
v2xQprArk/MlHwKPz4dJANQt3NzhKoo446X/y+1ffUp+WcYM+3MY2qVbX6H1j/tPepFl2Eyr59iL
dVWVFeRvYKROPGTDHg3jogX5A13e4a4BcuAF2otgjRyxEZQUFVttZtijxg0HAjI/RLCsYfxq7Qls
6fwsQ9ZS1Lmt6eMaEqsh2yHc1p+6raxSFLrH0cYITN2b2VdVqXA77IfMO/TW7EMGp0YlaqSYLlVJ
afxLhPxHuPbAAh3nKswSVAC/Rcip8HK7o3n7vIUoyhHBK9+a1Q7lavOBpp8Y5nkVPJT97CXV9DIi
O/63AuD3hBSraoyQAlpGPgOh8P37NVhjsF64zMibPpdVb8TujljGZ4z5UBCqw4D1+L/3wT+wWRzf
uBvfFbpLFgLh/fqBo+F6sYyG+HMisHJ29pZJd87ZoRnrMG+uZRKq9xF5RbTruz5qaEIT64ppn5tg
FLg71TRs/m1z/oPpQNOOR6DzQXoD/zyyuqnoMXHAIAU9tY4kMxJejvucHhrp75qgjTSJppfaGHgm
5cTcEGDi6znDsSbyBzeZR33yglHwGL0FJ8yHLmWSog29WFdVZeyUy5ufoUOvz4vPu3htRtQc5b4r
St1uXRPQhtyZXdh5M9no1tdKnU4vcw9Lt/5SoDqEYJh0Cm5tWHo06na1b0b+fRNWvTlDIPUR7ndY
G7G1Gz8dqF+rIS2p4tTYXHGONtT5rCVKi8sLBkMXm9MK3v3v1/17LsCmp6lMQ94iIwhxLf71bQ89
7owhfYJPW2VZQkhWJ5nC/DpRmjKRe+fWbO9/S4jAg/nL/x9wmD5CmCPDtjDsxqHJ9X6LeOYoC1a7
Qn2OxQliYT+L8WDYR8g8G+3vR+nTAJWmIYZyyxhOUXyElJPIJ3Rv+tjxHGot+yb1W8v4sAaQBpDV
OAD12fo6W8tS4WOCnh4Hr7JNDnT/2Lb7JFlk+9DG/oh6vfSTREB2603dia3whoPDVgDXFI8F9LOE
HhtFEyNPtzZLETu6tSlUrQhEYZK3ENEG3ej82IAtWdRVg3SyChdLnWswoQ4Se9a59YO0oE7AmQvt
zn6nQ15IeZzd0vHfsD5wOYx9YQxdDgN+gW1z19jRkpjnZaAWehxN7jzGvDCpawyl3TyVcH/nsIoe
LH1CUB64oTG2hzxSdTg/zm1HV5W0KV1YP8CZS5zfzIqO/XwxO/bIdHDGKIU4nMteoz1u1wWT8cc8
g39pqXoLtQCuPE6Cn8Vomi59Nxm2c3HKAXBs/5wGbkGwH+egX0jIln4u4mOqus74hFUzcarMBn1k
RSamJt/Bi5LsHBcR46R3SV6xiQ9t049TsFvWTnLqASXyIe5koBKxjZkU9qAmyIYxkpQ5wZeflD7J
nEsJ7ja0n2Nqssy5NXFpW9KXRWbajcTMpM/AFNfFBuh9SFDTfISNYQeXoYbdHzM+PCoGbZ4e6CNn
az/31yCRBgkGhcc2j4Y5v1dBrfG/FXbdevLh2tA2eKVEnr6JgKDVwgwObLfzWiNZauCg6shrRnco
dwBLrfqxdgLjrGJ5Jr43coh68BjN9jA6UtGHyQIj+7d0m3Lx1z3GSQ7RQdBmA8dBaPz74cHWrjzP
qt2LkmircIWqw1hmny0/8mnslkhAbxivE0LohB9WFWGrHSyZx3IzFvTyDxPTPfI72RMFDzX43v04
9jVY7mDh/1hA2UfkWsbjg+2XnZ5BLzysxWiUs5ltV8TYSDaTLKC4F2HfmYeh5d+Sc2nnhnzKcihn
twZy0fk8AOikB/wm1HvU5XN2ctx0LGHFWu0r5VIqjw1wZ7Fvl4DEtJaePV68GobqSTr4J+GjFft6
3NDko4W0+nyy7sKwQkzkkzrATI1Zbzg94OoZxIhdqySoDwB2MryNXcX8S5FV/j3FBVpqSLHoY2si
AY5HKHSGFjnLnt6D/c3yQlxJJhc5UjpA927LcDi04B9vE95gu7xv370kad4My86xvzEmpGG90BI+
OzajUoFXJ3TW7xuOKzs4TK5Y0hCb3LbszHswOONHyPTYMw268jBHCdqimsXqu11ww71aYDd67LKk
H/DZA3zZdaEYQJrD5b5fIoF3W+HPX8xCLKe+EULulVV0Typt6ufIqVvsHePllONd+toHhnOOQlMe
ZVbrVpzrVnckU5Xmps8HC52ChqD8B1h58Q2OlP1ns3bdPxG4JV+irm9fZqON7mPw80vRtahxh6YT
B5lKPDKRFB69KRMcfUs2IZPthztGYU9P0u6s4zK22THP8HWzc1XDmPWt+UcdjPmnBlrQcynM/haU
PXmE6FuiEm+zBoUJxpjmXISfgI2LWyuO3GccmWaxy6Aj7PK4CO5wghFfCndov4T0Zc7wNoy9QvN6
47YDFioTSjzE0yXWYXDrxI1QXvVJW4pIZFMtDYxZGe+xncr7UNbpHpJ8/8nKPfsw1q1zHn1pP2Cg
bRzGRS0/8zaSH7GXguGhvj5Ilbe7bomsD4sWwI0v5/wGW4z5abGN/sGLu/ps0Vq7JGOGqiVa5juM
PgJUWa0Uz1BtgukIUafiU6zoaIAP3NW1YDxvELQ+cto8+ivIp7cQ1emHxfF2Lucs3OUUhLuud7Wr
Xo6TLQH4aEx58IS/J37MC2LdvdNxA3HpuZ8D6k5S7NGzTKZMyup9wPMPM6gmk/csTdT8KPfYJ3a1
b8Bn2TJBbt3HAFHvUyqM28ZuA2aBeuHFJZy8oMjCEQmu6RtY1LKTi8rekyrHXmy0K7xP3LHaRzVO
tSFiHWymRoUYpxyL6oOAih7U5ku24+DJ9zBYGEU420bzdWaa9cld6uySD/VAzEiW/IUeW/8yctjs
FphA5wEK6I7hRtUnb0wbG+mEtJh0b6QqGVDCTvWEc39cdn9afl89JvQHj8ZYKv+A4gAb4Tgf4yPw
xtuY0dCaBvlHQkPqAiXzu+qcN09b3MZDPp2MAUPbJbSbU+75tXGxevS796GISsTJUeHsadfUj2QU
SXhiqESkDk1jcyTj/tYnjL+sCa+VgPRpW5n53hoG3qehC5VY1MafBixKOOFtKqodV4VDzVK5N1li
iDuJau1bWErjNs96xeYS2LIKZ7wd0g77EJyuygMVcPPnyNlxZ82u94U+S/NSRo0pDhVDd094Gnlv
ttWV7SGKjBarFdeHbkoS+NNIsHECOa17cAAbku0xcTtUeZMzAH5FXX2oc5TAu9APoyT4Ksox2Ntd
O9Pd4gnfwlSzGW+EljRZvO5V0oU4DnaWpCflhuYrU+npN1VBGXFDklgCC+CVtN14waxM/pTOTPgJ
U+cePkSW7njw5u0IV/gYOEP5GaDf3U3TErwz7ST+ksdmgzEXpFeEujy1T1aYuadsYi7nLo3a4hwz
yOObIPu/8Y05+RCd011E1PsgJyOzTr3FxpslqiK2ZjGijInC5pYhbtUBMJ72gsijQ5bW6Y+gRglY
TEHw0loyhDotsI8OFjQUquuP4LTxXbmo+g7Z/SMX/j3rvPJ7s1hozWPaXDJ3iN2N0x/bYEn5X5j6
3uaiDx9TfxJH7bR3chq0ZDt3TGuEjgbjTeoJy8Da/AYGJ+6mfPL3fuH0aMYt5uUY7N1D2tbF10XY
CeQ1V3a7Mu/DmxoLws8eWCUdlzxPHw28nfYcwvK1aickDaGxXEyi2Xmc5+hG8Nk4JSlhvCaBQowk
q9AocOFDoHjO4yDJfhqk4EhfusijEbGkARUlYiGNLaRLo4E2L/conOqFRA1BLRQ5skgbQ6t4eGqS
HMrLVoHWjaIg3uCJrRbqxqqvndch6HSPJyegwIxZS7SgzxNqnaS06PAfe9pXRbhnjNW4pG9+wVru
8dcxRn7FXbFvkitdKvlXHH4BVxqwmKyHMsc1s6cH+YbfSNz8EblhOWHRcWXChUulAoe0P2iyS1i5
lfjO3tR442T09LIx+4aWccDBTi0P8ETi9qaNDKMGxY7xUmG83+hVj1k59GpAeu322XGA6J5ofw2n
PRhGpVtwUTUHP004A9EtnEurvLNFTopnQNAdT40v6upFoD7KvvZuLJE5GcBu6Svd6Miy0EXnhW3i
WGJPrncGk4qbdDfAiYCtM8IAnY+9iowAaKxhdDoFYsx8NSa9cHAhSI/dDngNJ7WHYi12ESlXyWGw
yHQOsNX45/DaMcGsrZ5DFIZp2f+EMZMjfuqx9XN//N2ssmv8lrT5d3w7mx5bLPBlfY7yyMEssccb
xHsnIcNnbsgQ4p+bxsqr541WWi4IZZHl13G1vK0VMuLjJqAGSXiMPgr57i+a/Zrzb86jLhcmt9Sg
Wo7EGirImhqnpqFx240VVOajYPZ0oKPAy9Zq2nhUIR4enofBCYdf+0guxRIeKbSo6a2i0Gi6M9hL
me2XwOjm+EwnoOYzU+VQrhsLrcZLceWN4AxJQ3XFBqrC0WzkuYFYkJ1Y57qap8MEHlA2Q8E3sIL1
z+i4atbSxl6Wo61JdYk56q6giaPA9LLWEfVUaWa25nlMfyOKTVqBCFyognAlvJgrLOsnpV6TqBZs
nuJ6NZjR8/KqFfrvKOn442t53isMrcpjG5dRVejgE0zWJfGVq4xLIZSTgpL5PBp5pvqeW/spUrJl
oEbo+W12R13cKCDmkU5FfbvEcMgVCksOf4zQIFKyT1fSdQXXsINakkzBlaUq/ZrNCGioLzUC/ONN
zZFlwGeDYyBtC8pebsGdLoWrH49sAlbbuUHHNFxiVPTL29AJ3Z/xzIAHkq8ilN4uE2CV2KY66PHC
odX7EwYiJuE7Pwoq12f1eNnyBvUUWKVhbmkSXCjW6ZXj0Fh1HfT8cQGgOVuyHWaYouuzahj0iMlg
i+DMpn0G2s4bW3nSysZPXPw0ZJ4gw6wcciITv49+5sXgIHNdPhUWNRI7UoY46jci9Mp119e09QBj
MQZ03ssI31f3oJJQv9CIhKVw77NcYAaBlJLOldz5TskjyDyU78mBykL3DL0Jd8XsXI6wkMh9MGdE
EpnSPuZSGOVd8IytKsCsCKMDlKQfKCX00sNqxW8+5rXTOSw+Xs57k1WLTplt14gvtAx1f7mnmWPi
J5BROTxMsTthm4PRsL6nYUZtT/s6E7rt46Goo0aZRJiY9a6g/zK9TfQPug9G4yFkuZNhSvgvvFJr
Hjrb91OuYqTvzMBHd9E4VZjO4cwhMOD9iGuKZX42oaDUROcwycrTgMBEfaNqS98rTZMZ91kbWvmr
mRQDnJnJaSmeu7bJxFuyxFlxz1BFjvmWesx7WWNJ77W6zyyvJ0wfl0b6brhq4S5UbwK5GsoEZlg3
XaNS/cyHRujemirgTtn7EttbbtYuegLF1rzFi1fDa+pavKPkYklWNXaxKHbDEARuB0LjAd4FqWvn
Dy271v02+jSWvsuEVPojd3td6Lc2rGwUr1fkYKWkrShQF5kupx0jGBKNEdTI+F7LWUble23Tyhh2
xTxMs7mbBYygdL/Gow2yzK7BCQ6OvpzCAFU/M306xP/ar0RNPXjFf+twpDuxPqIWt42yQUAZMHyC
pC8rp68+Dj3Nh9XJmCclVnLjcm0nrxjlemLnoe/ypKpJ6NNej9vmahip6/BDZs7qBuRYxQS1NUZv
xzz+EsCsIVr6n50rxVjuTdj600tIvc7/r1acWomYx2rPvmbEFjA47OnAvJLC/byGMpg1GXtiQ0GL
wKTd2K0Aim6jGv3TOLc60OD/oX9xaEYA2wjVSfMx2MiGMaKoIn2J1jTrnVorulDDU4T4gMtv8Snk
h9FEEsD4hZosFirxCgTnqf4NicECX1YuDZRdffwsI+U68auycSe/ZMouMVDeAjHTpmf2weJauoFm
IYDT6KOKUi4uDGf9utb10gukIxgqpeNISHRQjy1vnpohY16muUIps49z/O9KbXmcZx4WCm45E04a
bQzqXxSDFYgEQIM654kLk9g316HJ3VScPrLhnJMpkb70PL3A137t33yMOdI9URXC7ctOY4BBBfqg
6+bBylMv+u1le9B7ljepycRy17SxDjfeGOnjOS07TXTwUdFzJmpG5PSCMOLKNaIZiNMsZXCEpS3x
i+yjvZ5xYsnVoF26tYHYMUH0UBS3wJ9B0yJxRa5VPVehN010tr2SxX8G5c9N+L8+aI66zctEwSpR
UBCg3w0CnmYYYCmCtWl2g0ZOk2kWD0RZ0v9s9S5HdKdXq2dKJ6n3RYVnzPeusCRQttMKLVB3TTX7
OIxYs24VmLSQeTJOCc/vQyqmutp7JBq64003x+GLV5A+vnjXI8couuv5fQX5YwpQLq5E9E+4WukB
WwOCrqV+gFNT6Qyg9lKOqyhXLq9z66qvhxc/93CEckBwyW635p6SS4VHhEGzVtY3gPw0nW4lDCAu
bSki3o/o8ZBmDHxZFjiXKYOS8jDiNU3aBKmb0vQQOwmueYeN2EvLTkssw8APDftL1gdLEZ7UupO3
Zbxu6CpRvRM9xKkx4T3TwLeQzbfOQil/lKgZ1HxoUOxwF1um46zvPy0N3+k/oOxfl9e14RLj0MLS
zkOF0fjR8zv8je9M0eqom0CMJTGbPKHYCrUHDvSSrlm42USacb09wLzNNBnTHQt9Msmh1Ts0ixJY
Hbt0oonuHuqVLdAFge6at0ZGy4aOdYdZope3CcsluZJxBhGOkf/SxpUODghi9UHVcpTyF5lRqr+z
K6H/Rqq8iT+8NYYMjKnYyhsnglpfb4LaRBYJHilMSpeXPG+aznmUJH2oO6vM0H9Tzzng/8WyXBgu
m+NKCEQ/QarlTysziuH59iU1lLxU3hy3MPB7siO6OpMNE3m/5AVz3o9ttYwlOqlrGr016asWIl1w
UYaT+t3h784Xai7ei7XqoxqSFi5MXtPg9URUodKHt+GC/7iHPoDMIwH20faTtCFmqeGazyK32/c8
dzUZZkt3AWFaXiC9rWS4yHbuWEjbmmlrWzd68Vl0+GEftdA/z0EY0WM4p/QT84dEORXpGFmZ3jaT
HbEPgsLUm2x7rlAE9U4JEXBwIVPU691rjoQTdxd2vjeYh6mFyIsT8PVsA0rXRLoZMHI8+o65VPKQ
eU4Gf2JbM1vlAVv1WoB0dIsvW9hP17a5u/IyIUabXNVWJs3QfTrrUBVpS/9jrUhjCb2PkzpLep7Z
eshvexpB43rv1MTZqVkbc7Plo5/YKeRbKj9JM+WRbQHbKEZNUuXmU3jVm/ytrLOEdTBkYAwzFntX
rlIwOzrqbi0/MaNLoa24Hm1ri7nqpT5ytpCdrbF9MJOBH2ZqvOYOWSb5bu0/42Qi6vMwLs5oXepr
9h1kYuFDjNpB+nOHjwiR7zg00Gmy0/qg1yUXkhnyjNYf2QrXEE4AHgEHgIlbHgSr7W0Otj7c4rbT
L98UE3gTBr26lFqYV8COdgbSezKpiqN6BsUbDA9X/DDAJtF0cMmocbQLQZ1rICestbe1vr4Hpw/0
SzfdjlO+DWJ96f61qbql3NtBHkJp4aPCfNJn8fYd8IF+RRvlgIJQH9BW5yYBnOFAxC5UhXVTNF2t
7/9vKmHS67M/n5RertWEyz3NOqvV4aOFdakzZrAWPm+TjmyX3NcTEEBb4adO0Zm0yfKWRND6NJOK
Jh8p1DUFgqarl/p6DngroAFGeRWlLQsCgFPnNPrZ4yyXN1qhL7Q2gNJOL1pzLUk1Q5fnHdtSV2Kb
ClNZvsZRMFqqCblLi2AZGgbwBlQjNUz6ZcyrcFKCYPNBG2mxZD6TvtO16F3cQldmGyd3GGq9PweY
8vxNXa7pa7nmMFu2qMIRJuRBk3+ky6hZ7KrH3ba3qL/IxlFE6OCP3T8Z2wraxE4AgrnHESzy453P
ccO7oRi9YkPrSi4Nli1F0rV/P0627keuye52dCMuJ8sU7XSthhIEUKRhKxN3ZUo2oBosGO8KjdhX
6i1tAp3krVlUJ0bCUrlm+jHeo3xctkaKPBtUDTZKehPh+bjq0Oyyo/4ZYiR7OnivXDnHvaJl61rf
np2ROBMfvMIt245bc80pvZLb55W0uglXHfyoebVr+hRF6EI/qryh5PcJZPr1rnCXmdZXmGw9Qze+
sFnnqiLByztj6SAmJEP+6A+FuYz7xpxCi6xHlzMyazXLYU216Sl0LB53fXLOEtTzCT612codRA99
EvrjqNNYyy50o3jD51wnu+6LCJu5N36fXI+DfNb8rxhR0ZsTZjp4bxQI5Fw6vq+lQLBG+e1R6zna
vAT8zfRb971Oc2n8iXGk00MAnIgVirdKsC2bXB5XePqGnHFircQX25SsxS0AQYnWecmKf60FkDFB
HHhApGG5YMSDM8pgO0TKzmZMBL2ta/n7CymbUSzXTWfSGzJJWHv9iDonF35R0d8rwrk6QjfU5cCG
aG4lPbWYzvW370y4nvzK9mbzVfPLNqVKXJfDBmGiR57b9g06MfRdhvmwkjfIpcaA2behME8m/mqG
fqR04a5UletCXklnKBF7Hl61xirwSrJY8kScs1LH6HAovpaF7RSM3UNJ+JYvlO3l/FQ0MECDnZgc
VhnkS62Rgkbv8z6203EVNGxE6g4NKMEgbShTrKOH4VqrbjFgJlc5QdFuFZIOhkSwSLe4549SnwdT
UOpTrxGmTntar9YZTn3N0XDx0wfVhqfgWgrn4qRapbfqVio53qjTBrkqGbZg5VeRFui1DDniiKnW
zE0yn5IfJiV4j7zYUCL5DmGZE3QcpMjaarLMqxtCbjO4gfjvBgkDJlxmYIAxbVfboWWgwPQmQysi
6SzrG4q9eTLbMxzgwJoPYHSaf1dYvsO+hBnHN54u/nl8bBK9SK/geCBhC384i2FxV2xizc0fr8Dh
CgtspNr8uon8DOiforQROs1oGdrHy9Y8Z70FS1zkyddGo+ZL0xDKOKi7USfJqG40Dwi8dOF23aXV
S2FLTNQKsC9rJrURw8kcr3/ThDoECrmmNVXp65hqIH336Yj1GdymvUPXBiBh8UCZbka390kdt1rS
oS3Mpaz5gXUt8YfBKu34mDSW6PNPoMs6MYebpZdAYMKwlPDEaIwAhqKCx3kvAbPC23pdnUlh4Jx6
Dvorp1FAM+W+15pZCnFFyHJklHKXwrAhuG9Mq21T+ExvZFOB6bL7BOJOHgwcVZ37daLRpW1bJbPP
zsSJErx8AyDWA2AT6jC3IB4YBta3jG/YgtQGOZsreOzB0eQVJmvWF0w+dt2vCCF0MVAxg4M6FCdM
jSmMA87L5l6OVTerNwPPz4mKMqgsa7pdLOQf5ExeWQzLQ43qZXIf+zAOu1BjpUtUF8nPqTXJofCF
quzstc9h13jnxPaUGyCpsuIBCx4f6hW5e7sMwz7z+rn5if5GqulgIHrMHym1mWDp4Y5tDX90KChE
cEAwl2SgQUxowRIvAhw6L8qvvYNGo6yHLvOr5k41kKKSc1hQiT/PiRqcSzVXsnirWEZ/MciqW94K
bwhxAsQqnL5mVjLILYihTt3KsRm+mjU+d4++5UTlOVJcHywqB7duec7twJjdY7fY4gzmlwzPU8va
OpV2xFzqWpojUy6XTB1ymdkwg6TtkxfEhF/oJiJkPFXvhu6ABeAE/8vpkvG2dZUnQWqo76z7aqkq
DEohd3mnnrbesAsxUJR3QVosDFcTXdj3YIABAr70JIrRQAWaSmN4MGAP46YZFDaGw7uUFuCEGWgV
jbmDUM+sHJ9urSE9uodLOzLQaAyyDnc6Wtgtsyux4cU3lsE9C4rVXUJ88A4m28A5NFgWuvcRGb5N
op3kyg9vrTZN8U9mcJY5LQdFz2p8KqRXtu8Sl7z2NVQJ7pEMDRjkaRazXSGlLMybNMP/nbXXqqca
2WN9aUA8xUNYdNK4cyWmit8DgnL9vTY9LwPjNEQ/fysX+E45fryTEmrXDYgDQYbNwP9g2Ao9J4iK
fyS8CTxKNxy7xpeZFG5xdGvD5eDGp47NuaSsat+R39yF9AoQjdG0OGyskPMKHPpWHBv3MGNs7xmS
DE9m14pwlg489pwMAUowNUM6l664iWm9VIxCHUxQVLmGZQMSC1u1Xg+KLVFeU3z7GopSiTfQHwFI
O8XBmiLJONJIWnYV/dqrBGvlb2IICQY8ORDiH+gEkkKtfyRb+5dEP52br3/Fsq6OJ2ivaEdsvQwU
iGPADmMfRPNhusrqtgNnhTzXFin+3801NjuwzfZQqPXGHyRQdrr3y8xAUMLka/dLpJrWDJ4msVTM
t8t7i3QzTX1dIi0WTL+fHWoynBj7ayL6n5pNJ0eT1RDdGHEi5ee+DqLqI+1zL/oxYnE0XCZTmeVL
X/RC/rW2N9e7nTfcqdPeH6MRUgGn88hUXm7JxFg29PXMCE4yTI1BF4fghF40npyDk0T6oM7XEiC9
ZiUxN2nD4cBcJa3u3SGrA+0TCzUzMm0kozjpDzH27hjW9KhmmE+YML8OSRzTYqifq/wJR99o+TqQ
eODX5UGkVDiZ5uAFR6fPccR6Z6xPZhln2RVpLNWr3/Hn/eYGqo8VqrsE9MpTxp4DP5Gh6RzSNEZ1
vW9qVTHAqTTd+ji0Tdtg1dhizt9QccrHegobyE/zyKRNNbpBfkpJi05uPybFOexn6El4sfnhCasX
+1NuGo3JsBbGaKIcm2gZFcWfeZ+6b31Q5zfSDobvHD59ffAXcz5GoRv1B5iHfCh+rv0dICLM2FbV
40+VgsHdUNfJ1wQU87GEJn0bYGJ/HMaQjdiDL4sfNfYb1aFDWd2eE1VM31sBpWwXYG2b7sduqD+a
uLbb+xkO0MEHTPnUukF7N5qZuEew4lS7ZURddbJdPcnLnbKPGeX1E9Gt4C1nIjnhl+h8SerWuPGZ
d4aqX87qhoHBGO1mFNnmNzRfRLWilv0fpCHxbcfLL/CFl4PjY0kIPdAG/f4BBo2xbRwnsD7akDkg
tCB4eHnd2R+0IHL3wabMY+SyP2IBmtDQbnZtm+oRg57yzrFPprdLaWt5F9dd0hw9LN60kMHs7mOp
ShhIse055o6JQPTiKV3G/WynYmdnZvMAxZpuceUXdn7IKJDo2zXy4pepc8gsZ7zPotj6GpjS/zaM
Vvo9TbC2hfnoPI2TxSoLvegUMukb/lIhbu2xy4N9TwN12tlm1N5ali3/5GzjZGD+dv6nYYnqlMTs
O0q9L0PpJV8j6iHsVMbsuTLD8tTbeHC7rjmdHGcyv9lM7npj2pa3d8M8PY3GEr0mGdwdf8T9GyTc
nvZGpceYCIeQmhqJOsCwK5szk1zTH0zitD51zKaaGCBltt/hvmKGBrMRAFAwaZTp3XlMZIlqa9o3
LTPj0GjNdKqNvH4M+onRWOZg44upwgrf5d5M1dn3/PE9C6nFDlWMfb0tIgUxZBJ3WeQaDy5n/N0S
D/AGk9n9ZFVNcRqyCOcj/NsvblXiNjn044gDZ9cN8ZG4JD8Fw8yUpwa5xrEmg3sZ43T8Ydd9TPWm
AjryTlZ37YEbcT45Wrb/zKBZfMrpYwTmvo6n6IGPLXZdHC0YdurpYIYzu5+zgGl5Df+DoQ0kLX+l
nJnveM1V0Q1T6rzhSzhDZnIfgnHy/eRI+b2E3mc34A1NOf5XChL9uRA4zuc4PdBANeTeGBJ7AMWQ
keXgKgsUjKK8L6cnBmrk/YM9QsO/QM+pLaaR4XH3Mc99OGUMGhwD9y1WMDqGnW+x24gtNpAxmR3+
L+WTadplzsHPhjSn8pDPhhcuTH1JkNpmT2m+5DCJet3oWtJb6Mqc70XLmLOyigb/YdKzLfedRHl3
P85MK9xXCpOUsz2ny7Ps29HfmbnLOMaMATHFHpOwBOc/DEBh2mcmDfabGa2a3OMVXfGkHQ74M3G3
MS8sg8J5zobCXf5V9vwrT1ibLgkX9h9aE2gmEE5+VQHY9cw4Fl9Oz7NhhhMjpyK8kIo3rIrKHLPM
/9hpPq8E//921sP95NcPs+Eh2yxOB1WLjQTgd5mpmBY7kAjcnhMmANu4I+NDQlhI3LomUrqJUJO8
Ke3eRg6XuyaEjZgRlZlL03nQX2qm3vKLW6PPMdsJyv/VQUtZzqx/7/oNo+JHvqFdh4skmgvhed88
e3D4WYbmh7oIcxDdtRl6Ad/tTiANhUrej+x3+zDQsOA3EaotXEYAusE8V5a1xpyyYVBvRKFsmY4q
g7EIu9EQrRPt0vVCDRBabsyfbP2fo9j0i8ekQEhvX8qxdfnz9bKY+vYoKyZmqk5OF/KZqw1Xhc1Q
G53cNg7D4ku1PoiRU3ya/2DvBr7Y21Y/mM4TPmoqnW9LSGlMKWF1u6K586YOC7GXGPMRbqAStCzE
0WuZDF0d0q7UhXYScnRXO6vB/3q6mU3G9QApoab1yht36mqBSy3NGpxTBL2pIoUHBzhqHxI7aob8
Pm7Ghhe2ILNNzUuCKG+JngvhpVZ2kkoU0bKn86R9VJJixKLjJSI/8b5FRaAvJXUqFzelHNMC1Bbb
O2BTdfpP1oKM5nWDlEIz97AoqfKxS+ojmPXiOI+Q6wMsjkPqUCxIHcZ9kBoabayvjymYbFlGt0D5
iy66COaVG5O+ZUw0RsqizsRyxDngqKwB2gA1IHcuXYnV2rqEDHSLvBib6XGDcYx6knNmzGNV1SZH
xtk3PERh1R0rtBsKpzRu8oimDrNNVzshajrLjG5TJpb70w22evgrHeLB8Lv4wVQ2/nW7NoohvZ7z
OVWD/1gzRnVKPtMwLemf2F7u8uk1pik8jdofaCRe8PRiZV7SmpYcPP2AmsPcKWcOBXNr696671ZT
SPz3EDA+TH2Gu7vBPKr4GNui89KnDLYe18jYl5r/+i/7+SoI+y8hDzJ5BETsakegNfAwy/k1ePDp
bgAXXz4rdHni/zg7r+W4kXTPv8qJvscsvNk4PRfl6CmJalE9ukFQ3RKAhPfmwfYF9sX2l5WpWam0
QZ2zERPTQZFVcInML7+/60DIbcdwQODh3Vfk5tULQk5n8Gl1E9EsPfvoJcgebqhsPNd0tLwS55Da
lvaDtt/A1382MDEMkz/nmKFDV8HxjQhttvIvyQFw/KsWTngZEyyBJWx9QG9sVAG51ymF0c3S9CZ3
d/I8H8QKR0d5PG2TCjsG6HDxYpqGMAGkx+qmjF09voK/S9EE+IRMA+1b7TF14e+Wu8aeMMxLZiPH
U4uWLAUnBOzGQUoTxqvcR5XGJM1ViqGXLjPa560VVYEn2w6mW8RYFuDbcXDEy2xuhrvCspyS6Bz1
wZXYWgOe9cCILSlkpoAkAYQ1Lv+hkhzIFdysYK4+aoQjcZqpbE6L45UTKh2DUY/fohJcpkQ7ckpK
uaL9GZG7SA9G2kcxka1NjqcpVOW8wcewElFLCxTey9leqe7TrC7vqFOXOt2v/iqlnFrR2W8JIZWE
15ajbIYwdxLr88b3UVcxOptoGrDy0WpO7R0ovN7d2rcgUZ5F8hXIIvIXu11lLxLJsdPFB2/CXwLO
BNYyfFxbIMb2WUraVhCFrEft86RVXXaDeBG4DBiZ8DW2M3i4Uhe1vvhXb8l955EwWLZcN1WOnBCG
LRYVHC5iyK2kdNGvi8fb19+EHyW8ODaYjmOHHAdzu8CyHSl4+86NuZM6zTyJtscETRcNxeas6les
QA0KaNcKTcV4/fA/alY5vE2Dh+FK0yXy6OBdvIYTqG9dEmH3qNFtTYPS0lWFvSdZKXt0qILkS6Ub
gv8Vqb8tj/b9pMALiQmcZzmugyjeudQVYowSSBhQ8NjccYUBNDBIqRQzZgPT2I9l74j5ODU1eUdH
8oloQqYZUK/MjTtzGPRoxZApDsTblHKi9Hcpn+N1jcBMeO9UQwANn9SMjQA32ctYh0k5PeV5JZc0
bcSVsQD75TFh4qamfv2uY0dycaUsRjiUMJ9jboZ5zKVe1gUyRv46JG+qhFSZ5kg5ElYEpFD3stpp
/iAtCLnSwAb1ERWqKTyq06Yk56hnBStv7LDNPQHhYBzH+4EKvjrFvid4p3hdFgyunSmtdgpm1F16
hckQ/yu38potpRingcypxiszKuVRNZfBioXs/7INBPrY9wZC3vVIS0neqXDs5Jf4Y4NPABmuqQW8
YA90Skq3zGVnn8WDhmuloEOB9QB2chgOW7xUkIMkwtnOQkKOxmxK1oYmXELZoSskTKb4N0yPttfv
KqwK1nsbigq9ZqKeOxbwYirO9rdL4qxQs9lIZOMORBaV80mzvRQobM4kUW/vHGhJ+Xt0nZCjlBJ3
Ken4g1xI80o5tHOn204jTNm6PEbKtjwfzrS/dTT6maKLx9DcKemwbkchO5SAQFh2flbfTjPrXX0A
86DHVBt5mM7LziQZYxvvkq2UtIpeEOvZ7RVP3jWbM4uqgFELPUKB/Jpx2LVgMvl1b5FnF3zjg5LW
JiFeBbOLmsS864qkgGi9FQp91icctJYkoQxdKC26+zWU0zjbM4lYFXYfB+6uJHO6k/BQvcbu3mN3
bBArJNjNj288s8LH+yqkpVDYJ7tNXdC0OXclkIJKIeG8VnXzxormRvAuz3KChfdwMtbMONkZzRLM
jupAkmQHOM68gSKhx5EQHTE3SXdjw0FIb1JcyynsGprVHECTa0zDFXyaFb+lHlwjEIDPU8O7zBYn
MxMDTEyjRbqKCZ2pArJbg7jixKyatdG+1jfTNvDFIXtrtJptODGlh0zwZJ/LElB/3DbHHlzT4Zdu
tkchkNRv4qDD9i9S9EQn8CXAogGrYZE2P4QtwKV6WrNyoaurqAgafmKRZIjpHzTyg+OAfOqDu0Bn
0rR07WWVWwak9WvLDrdhgW9rNVD2oSCG5vsGP5OcGtqzO9zCY9+W7oa1wW7bufNInk4hDyletH4Z
zawKpmBHqqZlNAfNyU3UAwOIlYNM4SrkwUQCRG4s6BGshMWdx9oIS/ZmXkVfhqgSJMCzsk9PztWI
rhIKhbyrXuJUmExIJ7x2Mq/d94hs4/eIIa3ZvG3tiv7/EWRqnuk2oINh6Hhz11QDKqoFZ+THuq4k
cIgePx/ouPrjWH0uztPIzGvJfMDa3yyIwzJyKscCDnJCJitSOKqW5SpIE1z+d5lZpvltYxtu2xyK
2kym6HFgE8qYHNivMw2J0G/hO83Ko8NYoRDwenuMRZwRFGqsWrbmsCHgS/faLmuazDPVCQsOSgnN
CmDhkjWBxYSC01cVtbLnvc6jRPc07y3vRsk0NXJiFsDHuUZOQt+9bTB6LjlpWnO82Zo+fItLo0dm
kFYjKJb1fK4zy7iRn4QgM1oUmGAwtnkkzBQCEd7d8QQ3sDS6rELVSXCxaN6jZN34QE6dARCdj2MS
jLcA+ZK4IQ1aOO8YoIU3Mo87Sf/Q/lAa6naqwlrpDPpL9OKiTyfqz84hhe4Gf20T0g37Hg3wO2tJ
J58QVf2azcYcS7phNncbqrYdeb6ZVbylKZXiCgAL5vwuTyGkzPKB0D05gokDl6zVTEkFsNY2McTu
bLZu5jdb5mDDX48AQ6jtktnaTJGkRtXCZCU6BRmOA0m0UySq1hvhWCJ4lLyeHD0GU0HC1TKFKPyh
y5Ar5Hc+dThcmTiCiRq8a4nv5IwWNsz8TpfjrqLaGHS/p3JfT7YoQlJ0gxD9mqJU6PPRdBhFGFli
w22cJ/28RsUht1CXsi+mDWDICTvFFE5GKgis7Adi+RBSDw/aSBbkspXTpNoOTk0qB+hcAfU5T3WE
upLsohZj6y+JpIJ+jjPpHwZ7DpL1cnYPSRXzG5annGN6xcJkej7fZKZ+YOZQ0Dyf78m+2zpx3Szs
c8ngC3xUFHuvhwU0X/lKr9AoRnwi0zg+F/QDEBBEWx1KndlZ/KUvULMEHUX1olMv4W5F5tFTjCJc
acqHXi4J/5JH9uzI5e7rGbscZ0mQMc92hUh8ZAFC5LB8i+A7mhL79zGfrt5OigA+KTQVwExuWAoF
SGj5zKgWSE01QPgs6xdNVMo6lPe4J+GOwCuhOwZtTjotUxNZ02zPEm8482x82GS85qKUILEWpIEv
SUg3VzPgdrZv6c5sX83V2VxEzYy6IFhxb29HoJ/wZBuhRO49pQLS1bywE0nzp/MKfdiez8aQpWKR
aWVJgWEDy37gF5LkrEUyioGdLXEfezc9s6a53No4gOJpqa9bDyJ9M76RWOAAy4ejaMgaoNaXryfh
KOA1JNqQQswXh2TGSokyhqixhOxIG5PZG3uC/RifZlX8VaO3sXCvni3K+m4ZGiMo7r0OERbgqtfG
8xcMcZgsD0UMH8ZlZ0Vc1ieXf6SWVT20doodpz/mHWhPsKsGcs+NXULlz6foNctWWhhasn/BuAj5
WDzKR2MnIY2h3gkB2HZb2cFF2E1hMHMQRnVHs8Kt42qIHlD7Ctm/gkvHN3ZeIf8TuRkGt9jQuPHy
4kyAAJ9mbKe5ME2eo7fLKWIWxukOzsgGG94wlaa984WdNx8QXsg+ndOFsk/Xb4scuaptRAHR84Nu
FCWqDdh0jXwpxwyEyYC8EkuG/uv7icvdBGwP7FCw/GHTxG7uvNv4bhOZFl2HgKJ2HueMZabmhQgW
AQJ1xkZdNe56e94IxQREF464U+Pu9bP4aS+J6WKEZ51P/4uncunNEpip4btGbz+EZ/2SfnXylNEA
bfS8rxXLJCsQTSIslVgtVZXR6ydzYRRjW1jm4fwD38UiqwNPmB/31SKuh7b34ukh9RYp11omqixm
mDNJVCs24ASg+b96/cA/PQsPFN1yqPJpi1v0uH48sD2EJJlE7vjgqQU3QDSNU7c2VBvdFndBXQtM
2RihK0tU3f76aVxeP40FObsHFjeBjfSldyB419QnyOcfCKlQXctUsu9pYUtuG9t+KdPQe/nXj2yR
YfXDLp6mAh6LtosxGqhAcLm3RVCVYP0cG/ep0oQUQcy+5xiKtukQkZ71U5qctCi1zhi2cj7WHBkX
tmf8h9VAa/iVJdTlELWtgHvh0aiILCyMLtsdPgQTDNVi8/6bQk9xvYezVlANUSV1+MbeU2oZT6lg
fnGfLrsdNsZtWEfaqH5Q/3BOP46Uzkde77mguOBGLiGD+p7AZ5vMpzUZWndEmDsE5kuRE6RYHi1C
M62XdsQgP9lHLXkJtKGTIELt4k0FTJJf+GVeGMGQpuE6nhM40JcCC1P+C7Ol1m9Xy0Oqf+1YWO9+
1gzAAQrDr/zKLiKCPLpf0C1swnV8uM6gERf3woxNtgft5t7PZRhu6UfH64Ymv8FfxMUViJWDqTMg
Yaz80+ZZ0P1ZiESlnBqSBQbD4xLgOzAfK9o4AXmD7TnYYi6QfZFaJl3CPlEVIvbXaiCuPDaG0+vP
8/LFx9/D9ULbt/Fh8dyfzEWZnydc8KPgQdM69Xa8wfWECV+JLcKzNpDkJ/ic1lZ6PNTXT8L70Y6V
G2k7DKswYOLDzfUnO1bW0En2vtcHgWyORW1q+zrsHqIpKuLnZFkMXHsGY4XI9W5jJWEE5SoxLFMu
SjnuZe7jEHhrk18hyTbhjsRDkr+khkVEiLPze2vCJjIcqW2zK3cFwGZTkkgLrZnETnpxNILBvaDE
ymVPl71tSR+PsBszkE7uurdcJ8sEW42VH2b958j3InquHT0o+TnV12NI1HzlOBN/BAsxRCSVUxTg
LlRDoWpt6ADk+mL4wNsThpRvemr1EUsa75Mw8jI8m5wp6KYjHXmnD0l/zEVKE3rKV6j5V+bUGk3C
FaTjWF7lSpqVhL3kABV2mqbmMfAoApuDiQ5gGG474qxn90j7IDWfX3961k9jiPwNZijTg62Gmu9y
1QpC1gN4+dmD7qk36vKpmdhJ3tKQRFlEuNJcRGCeipntKX9z3bxsVc4TzHTZoDO3XNrhb8DB/KTI
SfqyS0C8+oO54DI0QxwN/fhXkO0lYusD12IRJxEeC4PTS7Ndhxw32uVmd88uqvEI9IYk4lQnxULW
wUb6TYX5hNgfrozUyqkFIp1gx5i/ejsuVqYAh0qfnBE/8q2AVvPFhDZBE+8CQL37YDMA1emixqWT
HIzlrPf8/6pDAhOGs+eAWwcyP+xsaPddaQY6AwFKeOW9hi512diqopBgu4wKlZkWa7dfNJkvkQWm
AET+UcjcTJP/p6Iwn1pp2Dg391kqAiaakh2f/+nb8YsAg+i3QdRLjC+28Lv7VX7HT8d3aFjBxZPt
fJeF5GJKrwrCntfQSu+0V//MhCA3cj/EiJSWJ3USrRJFv/42/XQCPGZIwT4eu2w0mJ5/XF99epY+
GXv9LQ6659nDPe/s9DKbwIaV87JHuyC78uD2Bh9fP768wO/RjBAmJhWQ9ANlM/vTgpAvs0s2UrLe
CSaXjVDxEdewtPdjOgucdGf0J98mveoXg9y+rL+oOZlHIxxIqUEZcxfXnXvO5Gxl3d0RdZG242Pg
NvX6HJWd2G40bF/lVu18HKxO4ufgQnKPpZf3LLaFbLq2YmS31AcY9G57shvoM506u5Rzs+YFgKTI
GR4UtGQMoUCSYqPJYWmBQwYZuP4Afiu5F6/f1ssaDltsBrbLYkCPQK51Pz7WGL7TgnuEuBuiCauR
HaTuLA925NR1eYslRT556LlUGIm30pv/PJLqMmHtAEVu9H/xkL3Lh8y95jGH8qwA0S43PXMBQRvm
mbhTdNTsLGpTNaTqPb1+8T8fjpkLyAjyXWCyPF88W5HhtxJNm3ebSF/Pz9+0yMVEqTwoQvsvDvhT
acaiyzaKSYwsSZPw2ItD9n28SBeN9laLmZTXwJIgT8WgY5YAjwx2m4q7dIUSacGo9zFferRHCJ/F
idSu2OzucNTI6d/pFplO+PASU8pplHp0OYuXlfgI2wPIu0QZEjXy1tvGoUCvy7eCnpDqHFDVgflK
3KRREl1W+YAhrF0n0hjAgFSQM8FVScm01MwbJ6kYCLJSQvZDmnQ0ZsJREX6rWbadBE7B9APrGF+v
d5namiG0wi+on0qZK1JOCJ6eAyuTZd23aqWbss2Eg9qCK+3J9YB/lCm0Z6oMqe7bgkpuw0i0kFqd
jrAWDqLFNHVSefTCpmaUl8T7w5HVfeiFL5vUsDNl+0b7Z8B1loIrTTlWe5dCbjY/rxi39aewM9xk
2M2d0a3+VV+SxBHdiHYjAU11BExzxs0FYeyM6PPkJWS+vVU3S2+L9HQscA5nz6i7NbpDXWOktj1r
tJpm2lnuf240qIYkHR3ZnDx7T5uVZ67iKiauZiX/PZFWuXrPGdqRvJlBO0nBjQbg8IWQoZPZubOp
7oD6kC6p3crN3HcFqtAJnxPaai5VDb2z5ivVZSh2uH6I5UURpWETFNmwS7jdBIqUuIAKGnLZebhW
lpRfGUqVChOhq04Nr1Xk35Z2M0d3ODX24x+C0EKyaWhqe1t0UGVJJK2bqxPOjH0JCEdeXeLgT+K6
dKfwTyxfoFgRHz7Q5ffb42Q2UvWlzWyUjwqqMiPBRB9D5mnnW9iNOse6yIni2PFPtM2GXJjelVai
VzQviPSGubJ4f26qlY70e3DeJLk/F+tBd341VQAJtex26t5nPGJH/BkXAET2JJuD3j12Jo49aPe3
Md8+KMmR0yJD+lIi6iO/MRVb6j0rKTaA7jj+RdvEcp9BYqfxDXmtZWOfMLwy1ufA3VCNvsHcSMqT
PYTXQG+5N289NsZis/ri0CvwUbelibuTemlccaVcX9tMBDRJGazsyn2LnVsjaiCEALBrO2kEmtlQ
Evm3Ek/f6V0Q5oMB4KHauloU2alZQBdw0eq72UfY6ZZ4p4b16C+8svn5xZ3wsGqxw51Cu6+PqN/l
MFQIeWzQZL9uDBtThf2kOESqKZCTUsTAVMpBYdvCM/FgJmhxOzRYEtCY1l5M2hzLF5gGdkd0uN5I
37BASAHPtIunxyB3khlKmfZxrpaUxVZfqRpi4eqjk9TKIiXB0wZS6lXPwyg0PuJTOTnHSE1dGnDS
2iv14gxn2xLz3FHXt+mbEllgposuWUmGVaue/qJ0S1KSR+WrooVULq7hzD3kqybm8zJQXSB8hNnI
C4Sqox3eN6UN+7Z2vKmkb6w66woW8cNFjkak5Qgjr7TRzraQrwAkzp2JkoOCbrRY01XtdW2eFdE1
ZzqUhMT2s06e1UK3DkYVEzyms2gllGuNmVqys99aqZc+eFntb2ju1ESZVXHIJFoutce4y+vUzOHX
RgZZkLvIcFFgt8r2YVbfdzY56Zx1DT8QWs3T3cWo6JEtk+FlwffWW0z1aL6N7fOs13MXmOS18k/N
lPa5d2KFnSQ+scjKVUB7yinM+Jvu8ayV1erVBAfc7XkaffnXepXQAK/yItHTg2pnaocALW/TAsUO
7gzjssKprygSbOOybHuOWgPHbOh1bIDHfWV00vfFUsJ9JYLBGM+lSid6T26/UrUP/pa5dBbL/Huw
oVVMD/MKNR4LcoT7/L2jNv0aC6po+XP+SketH5CppLM2dtRb9iRQf0FQ0cucGwzUNHO4SRxG903y
+uwx3St7plWJj1DpgTo8OJQZICRaPzuoeaVBNcWiNUrY0zjCfvTMGmh9kAAbdToo0p+N0i+jaFxl
maB+spS9x6KOrmo3SCxy46AJUDlJhYyjnAlVLsZjxeAji0qyWAKVysGOs7QehBGu5n2L5Ap8p0GX
86kjVSX9mIBoYvlNi8H4Ugj0YCr6q1AiVY2ENRDeWBB181yZASg3nUrgVkpgtz0xYh0VuxIBCxnE
vxDAQ0swTqIqd06GD9uwRiJw1gP37tlYyG1mCZXRnXaLcE8ER5xUB59W49gfR9MkHfY4KMN6NWwj
5xyMpysBvdyT4MsMcJO19gjnkODyrYr2SYsIIAWnKx1jOxVIAhgISkepJ2RdOOqBrhRHVr7K2kKD
ghgcoW3WO0TtbKTpG5FByh4eZ8qRTde4oyqqNLHIth3JccHVRAqIyRqSs47yx/Iq26PQIlRezrNQ
/UcGzNb76fJ+APQccM1UYR2dosPGNru5eicsLOnIazwr3jThQXt4u/obqQ/5RpzRZBe2VAprTUhS
1kloBqXUy2Qp4Kx6gFHeBbUeKQWacXYhS9XspIqnTpWH2rtIw42JAneVO6OCG/XwVNJSZZngq4JU
NXl6VdnCcPaJc59SBLjwOqHBcCeZ5OkZ3QhsbXjRMyOUMbVqNGvXAqHeOSGp1NIibHJgkXY9hKXg
Jhyqts6QRcW++7lUD7s+OxgNgpg+ovVSiG3vHN+UKK8zJUk//REnU+XVZBHIBLoiDCQHiS2ARLkV
jcQQZ62yp3BQOjRlAXsNhw0bpzeXanqvgd+19zCCPWUxuS9oLpU/IEi6LKqFYmpZlBc8/7bHoaJ+
a86ZY0F1Us56vnLxUjdJv2MQ9LduPIRhthX+jW5WGMk85NY+QfmW+rtWTOdmM6tkjhBvYjJChmSC
HgINKyadU3iSwMZxMG/YBWtS4OenT/qbzn8x5Fi0WJIZOfom6+ghVui6dfeS45Quj73ireBaj+3P
kU3IUjcHF4FzL/71+vbuskcRhXZAIgP4mBcSsHrZpNs8f6mzpCpuy6KBBq4NWrUrzaowM+018986
sAPpEfEIGB0YBzDZZSuuyJ2hDestvRVF2oafV3YKAXKChkhQohFbYymrY4XLAtP86wc+t32+a8vQ
HmdDG7ogdOArhEhcRJUYRuh0fHt6Xc1rE7o3NCUHP7mNCD2FLA6uPgbhFULkzoK8sY1pX1R7N1sd
4lV91tTOvs/PbnuDWYbIFzEtGOfm7esnecmEhf6KI5XF9gHvE/PnDN4VikUQNJNzpRlqigO36Pzy
Tsh2qRkuTWGcEFQ1aSBwrQuD8P0yTE3TXNXFAoNuZ2N5YLzv6syokz1MLVjNu5Jh4JRHVwXHt2lZ
FMijssKo4MN6HbbGu5RK1UmPJYbVNO3V2+KdO+rny/wffy3/M/lSa11P/8//5Oe/6ga/lyQdLn78
5x91yf/+U37m33/z4yf++ZD91dU9jqOv/tXVl/rxpfzSX/7RD9/M0fXZHV6Glx9+OFYy2P7d+KVb
n76gwxjOZ8F1yL/8r/7yP76cv+WPtfny+29/kcU8yG9Lsrr6Tf/q5u/ff4tAbf4tf5Jfr38nz//3
3666//2/quKl+vvyI19e+uH33wzL+gcCL9cmzBeTIpM262//gQu4/FVg/wNXK7o0bBwD2Sfjfa/q
bkh//y10/kEnGptVdBUevW+TX/U1QSS//+ZF/4A7QJZL5Lu8GIH327dL/+ER/t9H+r1U67I9R2Od
d0p+D3oopFoXPfYawwGCW8SMQ/jYjuiTwkXK74Yxw3jO7hMHb+K1RFyP7KKfw/hmxnSxfUa/XTaP
3902fWrfn8pF3h/sdlKJIOdxGiZYGE4GP7YKA88T5B0E1kNrJ74tjhBAUgCcIZuND0OJvwE4S90n
2YFSBn7hVQI1UHzMeAX+kOFThNwOZY5OO6RXcUXgrRO+640q237Rqf/pliHIA5WgSYwtrMdE/ONp
TosZxIvnFA+GbRbJToqIlocF0eb8sXbJCz2UVpaIq7mzk26HM5sM6GRrXf+ilfn/Og2QXp4cshdu
2MXdcta2XpewKMg0wu77c+dMU3piqhD5jk1HHZwgkix+d+iqpInuhDkVw20CFzb8/IvHdokc0Sv3
WZg8CK6ux7lc3I9YDAJTijm6LcEmU+vWr4d8YPIdy8i8a6B82X8MGVXVDoAaxjLeAXlzI2w/xiGu
Mtf7//7pII/zKDYAV52fojWXiJSxWTjBrdzpVu/GxMEQv56wxadpvhAA4p4orfNkYTcZQCJClwIN
BuYjSTv5u7oXznr9+inJG/DdEoa9Jium4wOvRITy8aL9OGAKZ83mBfHKzej3RQ1DN2m75EoMiYdN
fZ+IoGGDraxJotErxVdvgMKU714/C/sSa2byAV2KAJkRUoDfXwyYgXofzqa13cRrRBn7Kejwu+7u
PbOH8oMK0sgI67BNTDMy7KbEVsf71I2a1N2tMKeHeJePbNW+mu7imftqJYdn3c/krNf2fjKSNFmP
9gJb9S4ZiKh9SZcl7HHMB3Fad+DGbf6CubyEaaMIa+aXeHL5/2FskiE8vH6ll7gsRpXUKxabd/ga
LnOoLKO+Q/FwUiCHF4LCCackp9vNfQ2JJ+qx1wT9SnySiEL3aiTL+nM4F6Slb3i47H2iEGXGdy3C
q6IdDMD4nu/Y1wv95x1ExvU40I2gN0zU72kc7Sj+BVRyScXhvKU81yM+EcUE0/7FE7LZnIvJ8IuT
O/uozvALmsvsg3J793ArDZ6GhfyLvwcnqfKXbiYD/G3lQA79F9bcA4pG9nTsxX9xNy8AKs7KJjfM
CmBKMSk7l/MdW7nGcEgnPvVmXZOatfTFyGgw7DbM3tgoPv3bcewNY9wbK7ngz0W9BdPTNo9oW45B
WWOZeVpcQrbfv35i52r3u/eKM7HIFfNg0/G0MRS4eK8qdvtT4JrxESFNBxnSiV3Im/dOMuUzztPB
hD9JbcP8Jq+Jvln+Upn2jOGM6rsTmcw/CbNhGIrczB/53OJdN3goDvcNxr7u7ep6LpEVGDyK5dqN
emH+7fthy6HaPpTGVa9f0AUCKq/HgQkHRoZAAZn2xUSKgWLGimtGOBny9QS0jWZ9ZwwEXBwJYugy
XKVi7A72Y0D2xt3rx6Za/XGWAu4De6TlYVkWQ++nQju2u8WZoZ9drQ0uxdGbJe83blY0G9KkR7hd
Uhv7BYXmtHwiZ8oNphsctDfCWtZNVG8I1faHf83nFx23USYKRN4z48QaU7nPH7OiXsK9YS6JKa5N
/AaW8cr0zNForu2c6NDnpVpq8dUJGqP4I8ECzvuXaHFEi3csbf57Qjt8ckEXcn7XcG+Vo7Dj98R2
QFfdK/sqZ+UINYaRhUSp+k1EcXQsRd2RKuXnMF6Lfe52gmQ4CMuSoDWXtdk2J9R7bRFdmaPI+fi6
wm8ND2LL5aHBcDJ+Cqs27rFsCiI5mKwhHGnAZBGxVy8CZjhTH9iDnMgW4SbM8A7aehoSiTAaBgtl
V+UvT5Cd/HkB5zKn9RMit3X4SIzqalW3rj/g43sIpoqfjwvGuzHhTZOB+f4eUoyNKq4oKtfdz7j7
cxklehKiu4bUyHuy+/KYO3dAzS5/1+R+7z92QGzy3+jSW951WJZRv93k7rAFyYkIi20p3hh4S8/O
O4P0T6wLNIu58V3Mxdud4XqNJ59Plq/+3UyPveremtZEbOSjPtusZSBZp21bgiIgtmX0vHTn1z3u
Uvtt9GlfxmvnucEegphlsN9HEs7bGXe1xSUzjAocnbCWYGEgGZUAZwAzu2/yE2GkOGPdYvPsMPBo
FEfc+sVBXxYdtdQIV8FtPETwh7niKaWz9dxumBO9wB1oxNcoUSo4/e7XM55W+xwIiFsSV618gfVP
9bpBA7sOMDM6NxzbqH62E7vwnsIe46RnerLd8IjzSPLVp57rP5AbMzcv2YQG/R7NRDnCEe7aMTbp
ZZM6MKKriFKe5Zgb8qBLSkfTQaFSBS9u67UE5aAJ57KWdpVPS8at5y9WUZneB99mtTw12TrNhxGb
s/EZqx7BKRfqzFOXRfclgCy9gp2JvJ+bd42NSCK6GgzT6uOdGDf2dQdrCULeiqE25TztDsnMBYdh
0vqPUUQemXNjzwQKGntQDwjKt6ZbRUPxYNdR7OwwQOl6DJ3YZ9Z364ACLtuhv5j7twD1RGodswx1
vklcyrQt92hzBizgehLLWoGftGdMV0kH/bDmwbmIWPeYpQXeH/NK8+kZXQ4q5myomYF2PeZHy7IL
7K12Pm01ja1hL3iXnAz3NX/Lt71oprkcb20bYV50CtoME+qDCXdlejILDNdYrb2WFlVDl4t7DW7B
OCBxXv6Z2zJ4mlPqerXVvA2JkWYIksSCtOhkuXg4OMfMx33JeCyCiLiWDRs17lJW+YF7jREN4A1E
slya3tFRk//Jp6XidvZGlIuv6i1zhkl+yO2KnPfW3iIxZe83Z7aMCFCsksmEJH9wnl6arbwrTDHy
oWdu3MlprQY/+yo6CN5/WkbctdfR5rrTJyzDPdJnUsQb0bVAgBY/VROtAawGzv3tooHe8MWEUukx
jpJEvhcLAZ7ia0L1h5tPlg/+hJVgOcnVbk5Cur+k6ubOO2zvuuy5sUczv7LaLrNDoi0LmrvkB9Sr
eM8MOEVPmKlj37ED+9owLCEZ0q7v49Za+3avn9NGjAwTobbTLZeJBV9dMKY9AeFiXmbN0QNZFC2b
tsJtxr8CsLbxY5cnWYCBqTOzm8OhqcIZI2zrZquO1tyMzdElhsf4GyV9azxY8OTz6sReL+zeDX1U
iGsfc8UUHxFjrPF1GjfjLh9GInsPYSGc8pr+ZRM9ouey2IDgukqgT1cYxowJXJPFybObdBJKRkgk
eCrqlXCAjP5diHL/KttAU28nywdkbNi57ba06+r8YK+dfI/mYSTercVRlR/iOpGFOsItuVSGU2it
dwNqp/zFIXqPYbhUY+vdJHnvrdOJrK4yeoIo3PNR6mXEQNeF8CqGBB490o259IbaK/Yx6UDlyMSy
Df5p84O2vnfGKcvuGbBVe9MtRFzuLKsINjR8OKGGtwhtQ15oPMfYqpOwQyIgCvh+sFnmHNYiwzhU
kduDJeiFjeICv4+rtHH6pD8MXmelb4sWB9PP29bL9VrXSq5FilFF4/y8lueFkGBPRaSKfLnWVepL
efdlWa+XX5HWslDQi4QdezC39p3lynJJFV6I/OR6NZFewceCwZeTeDnSF4mR3lpyLRbk6PBGVXMv
10+cajIeVzHEQt4qN5Cvvl71asfO4nHPpjzO7G8bLN+Ax1ofAn/pIoP0h9kO9iZ3fVt2XtcNHKeo
5vM3k9LGbY8wTuMrE2+VsbRVGBrcS1GYFDFDOYPuoW8peE77zhe8sljppX3ytJrxVnQfhBG3hr9H
iFO3p9Sqc3LvOrefeStbjNiYbV1Vl9LUkMo+0NCoIlCFdzB0bkXMz/XdMLS4ipwW3P/5AGwVWQ+Y
g2dxUDPuZU2hlXl5UMpxQ10jOfgZQmsDhxo7P++/1BEIXahczEtX+sjmscwKuYB6CdnDJlzepUni
E8wVuTyVrQf15gNG8UZTPHfdKCeriLRYU3zCCEbe9XYLaBRiBQfhp4a25G3rjLxyLO2wY26cBjnM
MYiTCuAe/gPjonagmFmPuh9tEoTBVVBRF9xIRL2+S9YlnDfrrd2S+yhetqrF/OENtJqcW0FCKB4d
Fj5vhMAMWKMNJrUfrmPWdL5TVRrI46cFyW+fMsOXJka6LLCyPBs+N6inxw+r4Ti8jFj8DzjvkXRO
KLNbDnIahn2UyZNuXFkTOrKtNWD86gINPmYiZdnPxhqvi+sBbJ/HoWuPzO5q/h5fVHmRxAJSEb+f
u9afnrqwReV0O0X4Q+E3WcgvjDtkcvWdN441LxEtIGOhtMIHv7d92iBMGBiirjvbwbCU4F6zkuMy
w0CLU9NfEZQUu6ifG7ytskcPPjN/uaZ9yStitGnN11h1hrLlUDui7aaHWo1nvFLko0sweJPrkuri
wVPyOS2ndKgDSJE6H44WFl+Z0+CBoQ0AU4mvXY8Rnn2gwgcBlSNEXqYooBBsh1mMuX0HQN1nsAZN
YinLo+EYQQIFHZzpOZiMrvozSglU+BIQix3vR6sy3eEKk8Km+pPUJIzKwGdyTOOwjy27Zrq2aItz
xWXhwUTpXCrPg8DcKf8oUrPtyC4qs43GZNqeswWyniSit1hTb+tHbGccDPVGXNk7Ugm7HHrmYWp5
Ms5DSv7c2u/yyKtxqSO715jGIwM6TIsPS7LijfSh3Lqy9fc4smMNidVvvAQRnCOiUI7tksAu2610
+TBmyQsG1Fu+1+vsXToUdvU3ARcTCYttam8xDnlDnwfW/TCFhK0+hXRSzeIUoZHwhjcuBvbheNVM
eJgx2WWJ94584rAarvOol8c3E0m8OLZGLX9yC6txr2PI7qVxLG17LN80/ZSZ4fUCeavfbsNgHSqH
JgrO9mSt9pg4x/uWXKjWOk2E/q6skZWoxfWCPxnnlrYV7aRsFy3EVHe70knhEXwTPcwMbznjEaY8
PcWqatZTdpPZJD8dqG2MgplYK2smlDrE+YViFS9933iwAcq4R71+HNgOle/xkG1MOBB5AcKXeqCo
H1HhARDu5rEI/GFHlK1Vrg8DsL8PVQIkXoa2Nl5j7kOyp4bwY7hZjBufBMje3rmJleFJCPmEKQSS
rNy2OWqREzJErNjbYl25BEf9SWUmLryovoQxXhxmp5CbMjYgPVOG2pt6XSW/y+1NWlVd5fH2Csxn
tuVtHC/Stxs1OUs6A4VicjtvT0QkzutCwWfuIIDJtd5ZaYs4mFTKna5NDjLLCHHF05gdIogu9XJC
PxOL7FFPF3TOKlaEkTxAJgoKvxjAal8TnJ5295h5YTb3xD4xniySTsjGQuhhYVWApjOY5NS+9pgS
rWjjYVLCwwvhx31lvgqY2dPZs+PhU7z6fjEccJc/16RxKW/LlrRyt4EhDNssJwnlhPd/2DvPpbjZ
dU2fyjoBuZTDX0kdaBpooI2BPyqwsbL0Koejn0vAWhu3vcysmapde6qmvq+cMJb6jU+4A7guizsD
jC2f0BHd0tdVC7FU+JIcyY9+nXZ6Uqdb0xTRZG8cWgGLf61cVNdaq1Uqc90xbJwarBrE21KVexXm
v5L+8xqnEThyRk4G2CjG5S2NQcI8VCqAoWZT+HVj95EXAmPiZEMJkFXmzZEz811aSeV9q74dyzFx
KwnSW+AMh5ySTS1pSxW1wC6J8yx/O/JwmHSIZ94v13fMT4rySBa78IyoqKCD/wrEFG+RT9zSPyyR
/ZSXUEFFUoZDtX0L18MgX9LBUpZeE4oJUNA2j7Sl1KCMS6duY3dxxwVhN8oSaMnwOOpylcWSE50P
iC1N6uMkOeMwbwwGeBx8Vojt3Mp61ZahX4AGD1+Ah7TBLfosVbqd40hCUa1PpB4Hb4f1k+soxFf6
5MGxEEq9pUSX2i+UCeRjVQbV+BgN2lK8RvVDTjY6DmgCxm8YTHciSPPBm81ZmzehaLX5SGg1V9Km
QeJsjHfwxJUq9uu0nNO7sQIW/qDC+ENMqY9gb/u44GL34IYKIhvCBX/YlTdxXs0mwsiZFtvbUokl
3CudeZrSVVuO+hOepqN6JhVtlTwnrar4oGJKa4OAg1MVO0zZevNsbnupv801pQsQiYmXfdkU+ME5
m8WEJfwZ4DAcOj5KA0Xq62GTm+QsWSoWrUROLDRRcoGAs881qQfxxZKaBRtZGduioEbGyBE8wjtr
4NvEsgK3Oaqa+fk943qPsgkDlqjnrUjwlq9IGvR8jrkuIqsMHUEAb+FuIqHTWnZ0PbxIFBaLEsXl
JVEP+byl/7b+kXlf/jX4zcuuGqeZcuNA9YjlEdMxS5/e8os0mJdQ8z3Ofd8SltEvYXUFro5VK9Fd
lx8oGyAU208x7hmTvsz7etZsMUyoEXcAOV0ELIceuzYVEzigpG3/Ho4soXWcwNkq/Sad62QPespO
rtC5jTqB5oRc5jurnwGE+FM4LkfGOzxHIkHg8Y4uRjZ/WubBkswEMqmkqFIFg080fTCBA77NDJeL
jmzAnkljzOF/ci5lHF34jirOKq3QSQFdUY5DdmRL4bDl0p+qZbj8Rl22ZwEae8MlEyiGyzAt7RmD
dVmbZconZjXLK1pmY/OiOU7XvBBLdMlzZMMLvENCU2YZNvXUJs9tAvYVaVRLh7PNfWHWeoeSt7zk
U2gipwJ1QbTDp0cBgpj3HRdDgpck1YinN0EDwo5kHTUypgtfzOX8LkUvK6zy1+KRtYCJMBMuaEsl
bopv/dIQqEaZE7QmYiA2qmKD3/SNXZuXmGstN8GoqAVT9X6GseNsyhMwGDQinBjFZ4y7UiNwElcx
ainLD6AXKybMfLuHOhmBwQyXstdwvpa1JdsIJmvRsnPQk57vDEllU/iCLaHP/j8v6aXoxLCX6bIG
UsWgDGIOamfWmwkQdwyomKWj7sHxLIsvhhhInJd3RNSBqzYYOWHdaYoGUb3AVFD59UZL67vER304
YGGO7x0fisCZQ80DeyDTL5E4dxzY/U4qHH96qwHkckHFBNIsSbRUjeyfoFjY3p6joMsMAKnv5W+z
iEG60x0T5qUVC5Vhw8EkHI7odXX98f1OlQvxWjwd6M4hy4zS8fSM6X2ldCstaoZl0MKpY6wH+iJ8
bELuZZiCaJQ4mSWZXV5iFT81wuMKXG7NWlGnlltT0ykGe5ak5gyGHNdK07oNUvFdsRodLZAavqGD
Y3D+3o9K3xm8NafkxFH5VsujDkvk0LbWsu3fk8WwDxpSirwzsQZb0kp7NPy46tFwZoMiq7exEEWy
CZMxbOY4qRsDRJ2L8gAVsW0Mfp15UVrNNFqX0qgdquhVJMtPhV3yThTzKlxPWENRztTVgKf4CKFk
LgF+jpgMyUqpLb/BnQCQ8UVsxX3eVt70VlGLkarX9ox7KS6zlnrfCyL0oUzspYzzpR6pA9Iw0NIw
4/mkP62c9IVhIkM0psZnqmgoQ7M96WZJRgKJKR6CdeA4S/xkAWHjVgULuUxv3pAVcue/BSgWWDxk
sLuqhXKx1uN6idHUt1z9742Ok2YsJCt49jLKfYt+H1cdaIyPvUFhaPHUlWq/zrlM07UE1FTsJGUO
cUGOQvMS1LBGuy+MJHtT2V0RftafPuEE8QKOQ38SEBfEr6Xh8usLoLkzWEAw67UiVUp7AYI1U918
mowfujrI2UWkJU17oDbHH2Nn0N5F4XKwNQXL+6zNlW7YcxTEYgOFLZsSP5PH+WFusnH+pB15AjbT
bJMOJKxW8EUo/MF5//VFLRtHgiaYWtSPJNNeK02KpT3SYk1zUeRtdluAeBo/aZX/tmhsiFKqrdBo
tFg5v9EQ20wbF4exbt2Vs2xf9vIcm1+DJJWMKw79YV4zAGV429udXm25woPsoqLL0LgYDVNm+az3
eQKyYAwANaD16Bh0ZOHnnXSSIdcNKVlEQxVOdq7sksriquM2yc/mHKP6DfSk/toUc01FJqoUz3SS
7jpPQF96kW3ND0OeBuaLg0nOhdogqLfSTcqtHhqwmu6iD6qNHkmbUXhaGLfSJzvwDy+PZitUNweC
uwkD79cJVKZKH5yyqdcpZJH+Oh3GxArQkx01+B9jq97NkzmPV73Ajv7n0HNN47liGy9/33C/IfgY
Q3Y/Kx5hD5t+/8lr6K2OHj/7fB3jMLQbuY2vuwGVTY8sH+8LBJUHS1llpEJiDwcoCc/puoY17Z1g
HDd5JQX6T3DKDZHHJ292uhV5M6yyoPyqMo0olD1/HaBF9yNRHZNKpgpfZgfad7C8MINL6WO7JnJf
MtpJAw0QFZ2H1/nSczOQ2FlniZ5ZRx3hmjGEKDWJ2wxSkHE1ImeRXrGy8+YT4dHXd/ml2Q1sAxgZ
TEKdwAaG9q/v2tVTNlk0HteisfKvrdXB4piympQ+Uuia7XJF6ZALg0rduXMwGJ5mTkq4VUVXKd+s
ScN4Mg+0nIIx0gtrgLnR2hqUblyFgZJ7Oo37YqmTYaXSBrP1RNsvHndjLvqbwZIrapmx3S0l0t7c
xXGBSYXbY0OXXDhwgZvarcewurU0rCxIg3WeYBUl36Uk2tx+QlVf1svJSCAKglQJLCP+P5XPCUER
1cIm0h+VeYqv5QbRK4rDdWUcNCavgspnxPvFDvLr39fLHx+MNosJ28emJLYAbD7ASlq7DPO+11Dh
Rnpy8B2jqcjvzDBay3lRdTukihDdyhqlba/+/uQ/7GQbaRYbnrAB4sFcFvKHJ1sIhAeYmndUHWdj
vM0Tw/pG9zN/mYkHnAdrskLVb0eRKn7OVTzj3E5P6pPt8oePD2gI/ouJ/qwMnPHXlygppuiSPbRr
EqyqWVfdqAD5MJQEIXtDCYdrAcHbh2ARhp/cRH96MhgPY7mJZMb+5MpUqlEMti3aNUI+nYnpQJAH
Pxv2tBc3Ay1peBLYYK8EpK/P7qPfwC8mW4aWIloniizz8JMPnSJ8OE4O/mBGl8t+aDbjgkJUHGo4
CFA4lAgUf0ZmqVyHVN+yDZghs/C4LIPmHIMABufvS+FPY0Gl0wEeqaNcdDoLSVMK0NBDwzlQFsYe
epl4yezc2VcqRL+Xvh7N3WyPUffJ7J/GTbbpLMq3RC2LXslvki+zKGSBJlezNjBcsv1pLOxjLdTm
OIgKlFRKTZx2Nq54sxtChEpWf//Yp/AUbmIHijxxARsAwM+p1kY8K3GtosC4Tqc2wxGKLKpf9akV
W75OT8tT5FSGepmoAkfSyjakq3JEyAkAyTzsNM6hq77F+dQN0qpuXJqZvbn++yv+PjPL8MDR1FGo
4adlBD9s0q62OzQHI94wjqfRJ4ewp3v4c9KZg+Jrcy/hQhX7tt3Xn0zNn8YGwCyaPxbnAzjik52p
55HVOdNcr4U2VMcubKOJEgxyXZ4JQyHzC70Yv6VOqzWQ3TLzvHPMYk/ap17LIHg6yg0KZLu9UabR
k9r1gf3J5fWHqM5ZQjrejHgXlOjJ5YVC4gxPLajWLT6B3wGrJzSSJijmqwmNAtNDZyd5iJn4G21S
krOM+njvoQY9V58M1e8HqbPkIgh7gMPmCD95EbVNF7x9Xq9Dx4wk1nJux7VLh1s6K1QKW/40GDLM
6yoBXbEL1SBaYSQRajd/XyrKclX8eocRUQK1Ag26rJbTY8URyWRUDgjFziznnJpbp82rpM9oEIHB
6sECIRj6XFZDbrmS3AcPcNpBJE7AgC5SvLKTDWu++DrkuIt9duQtY3Dybmj8yxp5kg327/TdojLv
IMLO1ZpoxNRWUW9ne7pn9WUly+E5oQVuOm1SfJVKexK+gTSL6oa0sTdKOeQvdVxN8duZ9/+JB58Q
D4CjfFhXvzEPbp8ItKRD/FLXL//oih//uIir7iX7lbzw+m+8UxEM8wvsFH05RTVnmWO2xzsVgS+R
I9hMO4BcMvZ/ERF068sC1EGLB/UlGYUglvI7EUE3vwAKXbIiFCcWioL6nzARUMU4WXhLogLIlIfI
aLH8Jl2hSwhwxkUfbaJZa7bWEH/jmeuqyfdW3FZAVGbZTeYpXGVKG3lWhKHieD5DyFvbfbKJMr5C
mBxtUWdANUvRHo0hNt1OrlZ6YXculMdzPZ93dNzXcinfdmX2ONTZT13o3mRY59xaO6qCtBAJfnCk
T36QHZxh83VnRyX48GBsV2pX0t6kbaIIx1t+kYRG6mO+KTx9DJ9zaAjb2Jp7jyh+dHvNeoZZ/5Kn
Dj4jS6O+gqG2SuUw8zkdrvnAl5pePMayukUjVvaTIAj9xogbN9IQ1dIbx0OnFeMLKF4X8zTPW0ri
NO/Qb3cAa3pOnPy0AQKRt9VUhYzqPhP5o4MceqEEu7bjwB+SYDf11lqJeHzeps+yUTsbUoFw1SuF
eHutuFEzlwAajfZCeGUSfnWkq1FoB7zp0xVtzcdhMi+jELRO08Y/6O9SueNNZs5KvzAd3HRb+S6P
enHQq8AGPkhpZxxouqgWqnhW8oNEKfHK9LnOw9zLSUxd4D6Xeql8yxuJ5uvw2JvTXdMwc3Fqju6U
R8/DDPkToWQPbKog2YmF1wTmZTNj9QIjepUX2UFy5m/zwDipWCeC6EF9o+uuu1YcUoJUL5n4PKkz
Ox6GUNpGnRc8orKvx67dAYaZqqFa55Z9T47qlVnXr7PeBEeNMH0goRAy6g+W3LvWIOEilpEgaWX8
HDTjdG5LmViFnSqtnElPd1FJgQvzgNCdJ/3alGM3MfvOixWJZl8zZmcxOIQbBNnaNc1GUC+GNu7w
wLugcwxQBdakn0bmuJoQSHULTCsB7vQAa5fmfIG0iuR07cpA9/xIm2+kKI0QK+KpqDobJg62coQc
vh7skloGmTfqGxRnadfo2kbKekTg8vaS5LEFh8bSxC+T3uzMYjcN3LGEsho0Bb0D54zLxNeV4nEG
eOfTGl1T0tgpenqTJfXBkpn9qGoPOdCOEKPxKn38cHod3q6YjwSgJZb+ePGohNqyvBBrDFqdVFz4
+ocAyizkUg87K9zYmaBcWBqbKTG3QFA1FlT2WR3utDz5+rSlyAWZR+bMOXla3ykKRpVBuLHQp3PN
0NlgWbKRyuIe6tEcpJdo5VDsRbokTpv7v3/S35D+rw/nUDWx1TEQIjyJQ4pc0crSUMMNevHPC+fd
N6XJU6eRA27grHmdiLzxnCDb20W+l2Zr/fdXOI1Wlzcgo+FI56SlSHQaM5LygO1QQnCNPcLh+T6M
zLOqyr1Jz1ZlkH4y3NZpxMPzoLhxX1CSgsl1Wg0uNLmpwZGGm4DuLtA2CmTTXZ1etYItX8PoAhnj
HBFFcLAdHO4S3bxoxbNaAZFDbz1Fad8O8KduC6pD+p1TSn7encP0vbNLe92p6VYT1WXuVJv5B63/
wqvohVuTWClI0LtFp10Xk22782CdiTJ+SobmDI/r86CCN1npK9mOXsxqpCfZZY9jhh+m0JQ9FKva
48Up1fXtKqkUCizgXqJoeKo055gDFHZTWavPVQwK0ITXf1hVfZ8sqoUohDYb0SnXkU5xMnPASmUh
yDAAx3cQJ46hrd6lk32MZvluAtnqxrV9qRr25JV2tCtw0SuFtBXIRv4fxFL/ewzN/xuq5/9AFqdB
1eDfszi9soHXeRN/pxj1RgpdmJ/L97zHTrb6hXI455KJUJtJGESl4D12sq0v0Mw4sBbpVejZ/4qd
oH7yDVA8CWewjqF09K/YyfiiO1hCsCfgXYAptv+T0Om0xGqYmKpARUQjV7ZkArhls384OaV87ugF
OOl6KBHWc22Z5Qp8uN5JLV1hjNQm9DejTL2sSVtXEqqiWC/oEkTBpHxO60Y8fBi7P5zkp+cbLE7q
vDq6bzpZH6HjScFqJr3SU1S+V1AUlWPU2NpZbWL/HCliOBRgWTe9GTv7UgXtWgGk/FaolnxdxPV8
/PubmKfJMaUSx0bWEva4BQcXQuCvYwPyBY+KqgW1guW0O9s5YOCxxzRqCpVzqh0/IkjU3lhTwfRs
aqabcSybczvqrRWpsLyfMXM+GEFVeMiZaPdI0RqbCkr6eo4Vd+oKLDejFrBRDMniosUgdY2omIy4
lXxTGe33APgdilF9t9cx0LwAFRhdls0k7yALt16jadgDlXVcH5pulG6sqCwu1dwyzp1O0BFUBFj/
jBbbT23UzU2edsE50gXFBUVCyyu7bClwNJtBnrFawa5rM2j6dxqFsCLK9JEX0baSEU0/+nYuvLGR
Zk80OtrFVnijZ9n56IT6XUYHfh1r+fiUKljNjtFlltmtV8nad0tKH8xEvhwi8XWAxLeuoDB5ahFf
wITL7onNajxnlega+zOEdEYG2GkUY1+TMruyUk2roambi7kyZl8bgnGN6ELztRgKuvdO0ZwR/EAE
yBTtjPIFzIBRx7irUEUKG1O7Ap+jf6eBHK8MYN+dOyXf8woWvTvZknwVdNJwPSjIt7ilFkQz1MXp
pZjD0B1yOcrcsk9Vmh1Gg8sNCkj6E0IzcbZj6e4lJYqDLaZylK3mPbJFW6p2sif1d8KQ701sRl38
6TBtQ/7Rlcz8WZrqHTblP1ErfSyrqF1hqkwIDhpnG7YZTn0C/cZEbszt1NmFjwHUd8cOEt9RgOg7
5XAmpnECH260F5jHtpvOiIXbTzrkHSzC5cSJvqqxncJPaiWoR1xd2Il7Uak907deN6OCBSO2pT49
IgD9mpodLYfUJo2qfYTvwFYS048kD80Vbkm6i8ZyvcFHRwavHL0oidiWU3EPnUvBhzdot2DQgGWk
SQvO0LgFcNC5ekY3DYHIxfAxJ0K0rrS55HaTbLs6k1sZl5JR3ARdjTAJFGBPg1V1ALc5jXjGBc46
pN96CINw2k5z53wl5mFKK+g+s5ClGLpcEO8CcDlXpZmOh1ijgu7ZkyXOFVplhyIr+n3RDvWykmvU
ehG3MAyvU0Fq+B2e5annNEN0vhCefUgLBKdABTKQCNNTvHjYSpW5kXBxjtwZBWrrAsA04MjBwl37
3HRw6Lgqe3NIPMxS6Jy7YFHV2Q0gwYzuqFMJcSM4b8q1XBrjvIWXMZXUe3Hk3eiDyBIXqbUr+tij
Eab3pGNnJJhHORaG34Jk8tqgCzyKkiBoyEQQoMO6dTQisdP0wbiZkhmwAIQ9AmaCeldCSxalRPUJ
3onyxIGXHmoDjoUb5JZ81pNuA4tLJ+Mx1wPpRaayd+3YnXzEI6m40IK8JTUJrOqHVAIYQ2ewWktk
7y7utL1bI2AHtBJT6GocVTLoJgAxKJdnQRAjo5i180YbsrzzjBGZcNtJ5m9TzsYaRrn5OsWms7Ed
bKWVZtjiXG39TFuuD19WhuahLPrqNirI/jzMsszzoRZgwGasgy5hvUSb3rGcFJag6P3YwBCeWL4A
2aX1njGx0Gq1HmB6mGN6U7DCONNYrod8NGhvp42UuXNP6o8MlJSc0a8L0rvZGUz7mFAEtDcjelzt
7NoAcMXLjAVQ4MKBUoLLWNeTteM0E49uE3NF9wCyH2BG44J6tePltEfMOwuY5TGwir2KcRaqeEFx
sI2hpmkVJjaps67cT+q8igFkD8hh1t33IaO1gRWmdpZoxQDsWUYTQWn7TSkcoXFjJYOfjMawSrpG
8Wykyc40YcERKrokZ7WP5bpygnHXBdpcuEPZKccFPR+4VQ+5wgUwDSlarvFKQu7wURsDp/DqyZ45
J4pgX6VW9pU6cQCgKu5UDf/jJPk+WcYtuAjTIoi1xwNgj/HAkhkPVhs5e5BOETimIpLqFcBc5ejA
Nj1KMX/JsTPjbAga4Mo9B4YcJvR5w7S7jex62NJ3yW/DKc9ugaUf2O/DWcT4X3QYewC+Rwz0IjSs
cBU3kkLCKw3ekGTZNs67nEkswiej7OLNWPcs8H7ObwAK975WUdZwE7Tc906inYlBIyPWqL0eQSJq
DwAqtc7D51Zpb2MJIZ1WmcI1hjdoFwABMVOOPruWXa3WxYWFLvA3KE/V6JpdmVyAUso9LFxBkBeW
0RyrNg97H63I4IZfVZuhjnJ4EamzH0qRXiMXs6gpymrnOUNtIuUY0SHNWmmBlleFvQorMV9h640m
bU/CrCDilq3oz2c3UoGaCo7xX40Sn9OtMZUcA/3YHvPJ2o8YGq9ZhDIaRDawo7nHpCqjSOQj6V72
njR03XGCpncIk3q+LvpSAzKpyRsK8vM+V4R014g880Dgb+hwt+zgwNgpwzxgYphWD9kM/A4dO+0B
R/PBA8jobEskDzkcouLY1En1EOIpcBHlsjhMdtZfJrjsrc1Q7zYcyw5jyr4LYXavJ64NxGUAeKlQ
ICaLcn93UQSJxqkVJ/e16aQ3XURMWMpDvUJeKTifU7u9peqUJZ6J3hhKWJh8n0VQMqdVl3QDtS+r
qVx0D8SD04zQOmk8yEUCNVIHc1gtUHo2g00fWeWqk5IyOvQpQaof6E21HuU4205DFH41EZaa+auq
ea0BaRvcOZvybwltE3y9stzYGRHcJZxnAg+yd8ndb7Z2DUx0ZjcBIa53RkOV1NcarfkBxSz0Ib+t
KqtO17qUBId61u31IIzGw4e1uAaULy4WsNKPiJqc7L/uQdTtWCxRYS7OXEbhovxJoY3rCpd1IHF2
OMlblMGhilTK6E9Rn+3G2BEPrwdEGMfdPqHD8zAvfTEEhoNLoWBfQAQns9OCtIjPJkWKdI+VVa4w
jQJ9lfR0FXbzoHX6hVxm6hH9P5JPrJyOGTJZcewysqPjO4mttbcByeyPuO85Ckxz4Jix2/Ewj8hz
fo3EZDZEIhEgPDqP7LVXEbTcrlnwoDrHTQMuJlqbhToeXq/lSm2yHAhj5fzEM9DZO6Xd/Cga2ekQ
nAWPd0TQlLFVhpLKl1PXCiBpS+kDF8pbUHggjZJxnYfhdKgbQLzCVoZ7h8zVk4EfHyCZ4HYL/dfZ
G1orHrRybi4CR+lbT6/08fD6h0QaLMjE0PjRDISmsVsG8RA5ANj8sjNs3NgSgw9Q6hPnGyDi3ItG
YX6PjDz9aWqpfjZm2ATBMsv1MzsPsUEeRmU8yJIpHux0EvfABVmfDtpyiq+0Jl8ye/EA21c+9ET+
GzFWPDzGrtpru8pREDXkHrrN+3w4r8t+bla6zMEE3pA/tfUuPDiget6GH+qrc6Ub1Vuq8t/W5fgf
mHMvYub/PudeZf+4fcr6J+icH5Pu5Zv+mXRbXyCUgB1CQ0Wjz7AIJL0n3Y78RSHpBSGGHy5ifB/T
bv3L0uQAtGXyFTTl/6tloWhflkWOWoRsA20jGfwPtJPoPf9asVxa0YTwlOoNFXgTXd9fc8tFUxeu
rGmsMdA54oRh3qajVD6ptTlvWxiKGdLDRrvqHMGOaurlyO0hie5rJa8PbVgiTBAjPIgW+LIhGpRs
sdfQjemhVJrpHP5FjuuPGY5XoW0FkSc3RnOmOO3oF0gwE2Vn8SP+VMVNY2pz7IZRqVxD1yL5dJT0
XJR5tLXCcDijvTqaKKrSpbDqqvTz0rKe69ZJfNWAXOUXU28mKyAj9aoDgEUqGcratyiWNIsEJZ3u
i6SBV06FWr6IgmbW/GrOpesEUPZ1ruTGDxEXle5DSVIXq8MqQB+ljvUQKKtawfnREbmhEJeVWy0j
jfECPoflZwY6DNuEfdu6Va6awlVGbrW6tOb9iBjjugJT+hjjPm17UETTwctAXCVYBsIqQh9Tf0pz
Y9qh7Cj7mV0Mj6QDgQPrVaN/m+sIZhMXT40tfqCVNkNKgrPDKwndwCJMyfMVeM/2KlO1mo8+ahfK
KEfJCkdSeTeIflMMLVYEjunPpv1TxmfuGKKvkrgtfn2kZ/ShuObUJPFkAtoLJZOSy0LkBx2yyw+s
UsfETaCLzq7slBx+FqbGuWdImfw15K4NfEt05RMQBZzq1d6Jtm0xint5au/HtBIE0oW0zfJUuK2g
atg2Q+0HifqQ62i/+CgHSRyf0iUWwjDfelzLfwb0czepRLmgSpSvqVJfNuRtF3XQaX5bO/pjX0eP
+IvMXovVlUW8TPnTgkUYun1We1Y1IP5VEcNqsdiRORTrgeD5gtDhYjK7y7DJZuCouW56uT02DIqV
bsEISUgFQBC7DpZYJC2QCQvtuDnOVp5+N1pom8aEhs3GEC0Kv2lk29/mWdGoAyWEX2I6ztCF1+qS
w7YawDNMbm0FC2RVYLzbNqDT6pZMG3NRY11nyW1vxelmtA0vhMjmwtbOVrlW/DSHLvKkUe1XOLpJ
L4bS4P3bdE91AYEdFYT7QZ2uM+R+PRlalVsolGMWXmiZSImrRt2jCdKNhBBiUqFoz5VZA4mLTNo5
6J6vrYZSUEVSjByILdGC66azEJiTq0TgUQqnqf0hsLZj61w3QcrfT5TiSCH7hVIIaW6p5isoOAdh
tKlfEhu4wGrxwEZYfF7VVjnfzC00SS+XLL13AYlKK6Er4xYUfPxYgsq5r3V1XofqMBC/wTvbpCZO
m3qmXpeQjj1hJyUe8kq8Ukd5uGp1alNZbt7RPQLTjD7sMxV5E7dmpdHuSRMNFlBQA9Sb7FR4Fb7w
MumUSbakKoe6M9hNqYTBsDRpgPxLJ6IKQKqrUVRXKqOnqDD13mxL6i6s7WiVBjqwG9Hpnlaozo1F
kcCFDKqs6kl3KErV8Cjh86zhP6JqOCC5ELgkks6dOi6lGFtMHEDy3K9GpIQ0X8uq4IjhvGT4M5jD
8FKmjbjGzniGJoPPl98hg6QjGODbwgraA5l2tXOqqvk2hbjZjtM06IcSi/oVzLvYi6T4GbuuHn72
lKI6MoyHDDXfW9DxRuJrAyFJGkeLhaIyKdsZQgSGuE5wbHtr3uppS0oMu9NPdSvd2bJofMSgw7VJ
+cXLJwp2VMXSFCGEHAF0RU9MenZKjzpW4Wz6OQFcS1yyL8dMAErKiMr5crFBOBWJDQFbCcvcMdhR
Sx0PU5KY5EwEHy9Gt+ywsSGaLugZes5YBD9hI4n0EIR29a3OR8EONoV5W1RWo+wzkKH9W6PgF7HH
j9045ffLDYwMBeUFUkSXaLlFPxaV1QItOwMy9rqPnEsRQjuozG4lt2BNY3WHjwju3UWKdopNdmip
jSvAyq3T+gjy81tawDEzIdwdPkQIf6gsv/aJPjQJuXKRAlX0pT1IBqu/Ims+lLo14DhwiGNj3UmR
5sH8+GZkw91cQicVsKfPemU+ggtl1xffNRYjHg5l4wPnPyKHf0kJn5C8TAgti94VTun4upHnLpIm
Ry1beHNN9zMvAbE1TbJbFs/fX/+1h3n6+go+ewo9R7AOpwAks4YIHQY6r096vXGqaDdMzQXE9qfX
Pn4mgqPplEgxNKMr1HiDCoFOvWl0tbFadWa6gXCSb8EFfqKzetIOfB1WZUFoIwwH0t05Aa/pEmX0
1pCNtZUJZGtEcZdFOf6iBslyaFFZafs3nNF/W7j7iwLp/0NqoqpOEPvvg+KvdRd2T9PHgPj1O/4J
4dG+LO1T/GTA9TNTYG7+GREbNj0ljT6TtsAQAfcQjb6riUqaDPLHgD6H3x2gd9Du/+pESZr+he+x
ARe//6PmfxIU/3pqIBBsOTqwNoPmsk3cbp4sJARFe10fJHUFNFl+QNW5QfI2rI6tPKKd92Fk/nAY
LP/Wf22m92cpKP7wienJOSddpkmWYw1/TG1lFRZndGDGh161sFxLKYJ0odTdpklJtROBAPfvT14C
+9+ezDPxzALUbL+aOn04hexRqzCWibVVip46rlT0sAXb5e8P+eNQAjsGIYiIIUatvx7Aud61QI15
SGzYtyjCIYTSX6Sz//ennPTq3kfxw2NOZgwzsWYSDo8ZsMW5hPFku0NVS0ehLy4nImi6DRqISFVE
GSUCI0u/xfN0HY1d+AnK/RUh+9uoLohI/lsaWKztjzcOVVd8jEHJrqh3eZrfeOWF5NEq9IyNwo9K
7Q1rxVNdmk5e69vXg2d7+XPiNTv4tWf2J6vrj3P84W2Wr3+Y46KQYxMck7bqh5D2qWHspXHU/8M5
hu0Ev8gyHCYYCUP7pHOLAgjSP12hrUyAy7DRsuxSxA3yQNqnDm+nn8cC84p3KUA9RLyRZjsZXR2l
n1xFKm0lY/vkVqnKjLat9clyIq042Rs8x0K6WGHNLi1x56ThKnfSLCQE2HCKHhP0xyQUGLdq2VH4
1rFaKjZ630XRRsSa/qypg0Pnzgw08UhW4xDXQoNo+zPC3gBVgWGg9jjaUQDdLcDW8TpFziDUXUoG
+pWRoYngxZpQaEogaUrwrBNye+jeWM15ncUjIKimROfTLSBAXncYChhE0BPV/DLp0wxGaKbaF/nE
yJwlcM09NGCnSzuyrnPH2CfqTJE5q/4Xdee1WzmSZdFfmR9gg968XpLXynvphVCmMumDQW++fhbV
PTMpZUI5jXkaNFCFQnUleWmCJ87Ze22VdhxR9I7fevGkbUfhDGYwuv1874xdZTMQqU0IdSa6k326
/nUn87T19kkzyezWYBzhi2asOxPUVU3FAWPBe4iAxkWXvdEjPOppMkAWma1hFX6lCnNOsZgqUSxS
e14Y5yq8e1LN8epYkK2UkuYxHjq7ChKarwHpIm2260xsk74oXWrtZbESAtPLxty1Cm5DjD2JEm+k
VmpbY2pdkq2SyHiaEm1MAwN08mEqmQvt40VRzguwV4wiq859M6tJapdeEfe173Vxp2+mIaoKzkZL
+9DqVeU8NTWXprvbDgx77cJ98wAqGO7O8Sb3FCszv9dzSG5kTEVsMGPErng1MnAdYVMOy7wVuMKQ
6BVtvWxkU4uwZBcGLiiK4QM1wJ0ARszuVS1acdWNhnPdaLn9DYmkUflA+4sbj7yEYTMmlC8otQxJ
1ge2NmYQytz+TCaDsAA8WzgGmNlT6UkzGe9y/B5oDO1xIQMgQQaNiWplzQxSL77z/bSLzagN9XNq
im61TOkJYh8IWwgMVfO7Ao/qIjZLNjK8sDGMFTgZDkPLmJlk18XFs+mJQtv0eBnZ8bDF+ZnbzXxe
R2n0HUJZS5d0WRjkplNMIpbTD5cj27rHuVBZYGMZx5epYSgM1EUOwhod17LBsT3QvUlhKExDV7+N
rYT4MEcjYvW2VhqTNDUleVyYjWV4gNpVDJkyCmFs1RQXnQS2x7jD7c56Y0hRB9jtcK33RtEwPJ9H
2KcG9n2TiOvbRs+7NIgBA927Re4dmp7d8EaH3sJknaKW74KqLPjtSzP3lXRQr+cEY/lmyRoZ0TkS
PVPYRUFSiINeXOpKky4U4Y6yV5WiQcYLjr9n/KwZb9T5g3qqvFI9V0x3edEJltV2PGbu5VgPJIB1
XTd28E4L9QWRqZNT1aeO3FRCmjdeBBGNAFmz+lmRk/vaLXME5qapMrazhZZdCvzj9zxSxRt5Tho0
mHgeJ96yDHFhxkJ5kcUalykzI+2GiRlqDnPhNvi1N/NSL1Vrn0dWadL2t43uacbEfS6xtGPv5om5
KenXsA3OMWEJI3ElREYj57mdaRZzcVTJd0vUur0366w80UNcGt81s8La5zov98aqQCwEsANWuH/u
LGYIX64t/V7v+wI5LabDgH1M3vt6IqsXY7RA7yaaNVwxGjEnOl4wllRV6fuNDQMND4eiTWcWehTr
LM3rDtFZMqbzFoPMkm9B9HhmOFpeSqKIHVnmRgyWXm0UumHTNdmvAmxgX83tPimJyAr0qrXcY9RK
pqSLBVpqE9mTau7MpW6WM61RnAdvKXsd/3Y63CatqSY70cJr9yPi4Gq/hs5chEnF6OtcxtlwtSiJ
Dq1q1gp4qKK9tKB8ypBGjTPtoUs01IuyBUOtR30NHhamz+gbCHOMvVk56w1TO9FjvzIlE3bWPp5m
L/FuB5pdJUAKxawh1gnV3tlgkVkGG1tRNlWpgbfQPUBWYDCNaKSfXwFzHmMdDQdYJvprkE34ArWO
RDk7N2hQNzAASrl1c8cZwzxV+3oPEHZEmmit7cSkGG9sht8qxGw6zaeF5tUY2MU8AREAieHuhUla
WwBRyLqadObkvnQmwwrJsVr3lyKt60Cjq+JtSwvfyUnrdQsuU8bQIahxLZ5nWiPvKTBjM0SFNFyo
GmONMM6zwg1VDDYyqCCNq2HR0dna0M8iWiXuOq32bcAb+pkFXqMhIdmiYVOpCdNM2JB6d2fnGuHB
fDiNR2tiQrc3p3HybhQ74oIpAtAFPlgGYgBVwXyAgRsIgeHN6REN8d0eDn2aGgqtLHYbqKw1gY3K
67JzltXM27iNtA/mrFd7aLzLrebIlAbdEFm3RYasZdNEuqBonOsmsHqcgptuoqnHH6EXEEuYdo8/
JRQtWrMlyfN+yfdc27gLioMdQEWzPRaal5jBuuzIjcpvg+MsHP0x4XdezrCInrpOyPkMVENLmtKg
SI0gMNM4QyqdsAymDm7/hoDyf4qW/61t7P9OT3k5/Gi6HqvG+ats/2OLYeO1I2ni/0EAhva1D2Vf
ibe+eW1/3bO+/yf/NcVh6GKYnkbdyd/+uTH9L+mk9w80izy165bxo/FEc8jNcFa7mEbECeZnBJf/
Mp5o+j9Q8nkqf9Y/pz/mv7Nj/b0nsyZP2PRi1vOzOZ2PhT4pD32R5La9neZxDpkSbJgCW6dOza4N
BfFvYU8BMHMeepdKsn5k1o3HkmL6MEzILTQ8G4soDdAE6c3Xe7NPOyILSafF3IsQkNXsiW/80/YA
vteod+YQ75ZRi55X5CEytTKPhc/UlMT3sY0nOLVteaCPrBZnzIxZyW3ozwc1UubbJUUCXRt9e6ck
Q4vWrmrNwFS0Cs75uFzpLBtno4yT9Cqrlm7l7EQmX7Wq1L+lCP+6oK+i6AcqSa9ZPRdMsaI8omtr
ms3h65/6jgH4n83f+0+1bSxloE7Ym/wmGYU6aBD7OUXbhOXubhJ9N0JMnfii1Jqzt9M+vcVOsRxc
JVd2jdKnz6UllWHTzgnmnlI46bnS6dllSo28Q5PmvqHH1fw+luFfzvTjBuf9TNnZ0HvkxvC3VQn8
68YwIcgei1Ca7LIRbFxW4sd3LS9sEh4LRpLj5YCW535KpmYLmNC8XDzpHjKq6oCiOu7JotMnXPZV
erKBaf5F1//Za/neyTNVNP0ogUkjUtez/2XbaleoDwEKQpKG/3pbdfVEH1Yl/00ryn0JD+aBTvgl
gr/o2GrMIq121P4i9scM/2EPyCWiJ4NZXKXjhCvV+OxSBkDpmXYTG8xObKU4FwgzjGNcuhI7Zf4U
oxMLZtiKPmICSMdWayKiqtj7xfcLk8OAlHPtlNeLHpJaqJ4pK4q8HqkIhoVyNx6qGzYJ0tpUCrhD
yAvIGyz9yiAudjeZ7AZl9jKD/PObSs0eKmsmkpUK56El88gvnWFXjLrpN8p4h+pFntdjyTgFCdia
8Nqnd4kBMBxHiD6I3VA5r5kVawimc73YRgo+Ix+JE2l8UZ/cA+gsdmqjnqU4tOibDCZzAIGHZkMg
33CoGi9XNvHcqX5GQfVIfjw8WjSYBqdhmemmGKS39QY19LTszgH3ErSKoWvAp8zvo10WL66W1/uU
ncMGrIAdGDZcMLTFk8O7zEgqHGmwkauc4LxUlEKj8MotP4W4HIxdQzSrzBgsQ4ZPHxCjzJsotsf9
MpX1C/Gs5oVSFuR1SHfedXofhTCw00Ni0XmgnmpfIxcDFYwhvs5Lt63noTyC/yRuz2BfDae4OZRt
dTGJvAxaKEUoOLHhVXZh32goJAPJNzic7dXPB+T+zDH15IfXFTmaqno4AH28NSx002UzPAmGsFtG
3CMU/nl5copKEmdle5dF7TVBOg7UEkvreS/dGD0jUbtaZnWo/aG3jLuKOZlP/XBHyIosgsSdvbuM
TdfPuCBG8ERiAbhT1M1ISDVt4+iIugaF5uRmhmIFCCOdLigHGZUp5KXf2jMKxlloNhnzFbq2qbud
S1ltSbFGE9Oy2bNsk6y42OvvkiTzgrjQ5t6fXcDmRVlhB0u5iZNeJVvEQtqBmWL6g2G+5QNjxVgz
uohQKroK1fhcJJ7yQ4FqgxSuTa4so3phRy58G+A2QlZ1DO3Mjnam6X1XZuZZ0eShexmbS6A837Ra
1/3Jo2fhOobiV2i78O0NZGEkVljYXR2SytAGVMbfy3bST8OiXCd1dl1EVnuVrwy4xu4PRb4QiGzK
aGv2UfeWF9aVpUXLbqyTixLE+jYpUvcH7qPvyoD0k06YwAgJpj5Ly9zvvZQ7ptN20KuOvVgSaRCC
Wv1ElyD5aTRze8FaozLr7BP9eVy6eFOxe99qUTXsye9LO79aGi1IzHg+NGNjhYr0fvCpbjetFYPW
66PxUs75ss2ztLsDd+JtYJWZVzX1tGCUFnpZMQSysUoMNGDLz9iq5OXGEus2h6HaC7s075uBw+eQ
DYn9hEDKfJHCINLGM9MzYqFVw+8LCnMoNAzhrXa5qUgdvZg0t9wVoDAu3Vp8n+X8GLeM7FjvrDP2
inBVHIuWhqzMh8ZY2lvq4+MSFcuxKsvoenVon0GONvzKs/faMqQ+3GyaCo2mZ3BfMyKRrcxNEStU
Sf8z5x19wceLkj0q9PKyQM+090zV2a7ELt+Ys8NcjVhGY3zfXWN4aEmyST4SaYpAtRx53Qrz2JP4
9lO1lvGiMpsmtJZGLBi5QERtYjvPrjwIxD5kmaeMKrkBQnVIWpYx1wASi+S2PiZ2OYQl/I7TChu9
cJfYfqTz7LAjHidBxLprbl0zfW49NBiNktwo0q0vTJoe+2Uo2PWXozhqDkIQhzSou1EsFoI6yeYa
BSMW1rbd2nZCCaWid/UQeyS4x+P0Mk56Y1s56WNlkooJ53poZVAO/XKdmYBju3iAc2wKrcHzjs67
crrmqBJdFKipK3yeidJ3PL2KN4hCUdZ1xXWdtnjqnTI5lFqdPY2Zlt6ruVB/rtR6iDXlt5yslRNd
WQmcW7HuAENCSYg9/aCNxEfY9W1fwIog2guAw1pRJbEU26Qs6/N4zsQhJyaAxol0zmuHAZnA2XaZ
2eV1uXQ41yp3Y2j2LZ+p5GgYE0L0pp8OoPO2ql7JIzvUs8xuL53ZotM9GzR80Z+xa1nbj01zcGTZ
002stX0Ogf4EhvkY0WURfUFjwR1pf9gjdrim6ZTrwcrdDbC6yKd/g/S0SZNtlEXfxBw5QYLqHq+t
XezjGSZLP8jHpo6rV2Bs8j7VsyJErFnhJIZIkfemtWOKOyDANLOTsM3JN8zE2EPAjnlBTR1S3pAc
gJI612bnJkGy1MW2LNB66+9aYLcxL4k7QCZZMzhAgpQPe0UMIDio+O7Jm7glKsV5m3TlnEi3e0I+
Jl+bo6t6GGTYoDT9OZslulQ0fedZ5KBPn+BiOV00olCZUusHzMLipxP34wVM2zhoJJ5BwRAeYYNQ
r4iskW2YK0oJzbVWY9QqisycQztEE+pwNsipD19E7zduPA3u2RBXfbNVepLjTg15Hkoo3JgBfD3M
qomoYVC0XTdMlVqiaJoK4xYuZ4NYJo0KEe0APxKmrKRCZyfcNfGmsDSv2AEyLL8LPk5QyYZsdE42
tG34fq5Y2rfScDKJOh6Mgq/yAFV74Uk6tHLCln0LZrQ8A6Tasz55AneIbXUdWG2jsvdx3a46G4Ry
8UFVp9re6qPRjNe9mGvEtenEb5NOSzPC07RzzRzjnxjhkSh4WBVv9Yr66oLHvGcD08hdOyXizKJx
fAFKnuuhIxfOcTJFBmBhejVnjmvrJVCbuX00tUK77xuZ07QfGE0I6MzhbOHYTkvvVc07Y4+CxQhF
5jqY1tFNOrywMslDgQ+bG6euafHksftGn5hhv8yo3YY2nkE0Gs60gz01SdCNw2QEDeyYKoTaTWwe
+NixxH3bZfdObhbKFcMwc7P0dnzVJ2m+HVAVhawy6gnnm3FOhw4RxFhFz/QK2Kp0upPLYHCGag6T
JGVt8pqMMfsk0apEnYyOSqlGx1x3ajWwzVYcpLDHW2Mw6yP9NzKfdHVAEE4M7b5BCP+NK0Cd1tNS
pAbN7JsKCO8xIcmFz1g5Uj0xF4gWMXyTLYwzcimYVTVRml7pemQ8VlI1Xqi1jZD/y/INWd0C3jIW
HgVs5fxAop449HZb89Ypx9uGqDL2XeKhrBvwnF76mHLd/IgBIKmIF6DwHtslcf3FhBVMKYouEH1f
qOftzVAPxlkl5u5sGaFA9WlNhrQgQJ0RSy1uIlbZbM9Yw5VsYrVK7EGcRqh64BEQrTDQN7PIf0E0
ZGVHQpKjLDTpTpdnslgwj0d42Pda3msKKkBQ9Nfp4iWYQMi7eAOT0G9Uysu3Jlbqk+oOqHo0vQRe
rxdPCf6Gym7JDlucFNqLLe+UCqM9KMr6KAeP9d2Br6cMWXqgbnXw7ctxWWEP/bTRGpp4tlFb0B/o
3nd0l2fBCEgXr+M4tt9c/B9PiUkasOnU7VmbN/NbkWXPUz60x0pbdBr0lUTU2KKAs9OKDfBCDkmg
Lp3+miEfPMx6HZ93DHv3aTTcx3Vj3Rtts2zHPj4n00A+aatCT7yL9WyJbk/pVgkfw0H1Xrgsaz4R
1TSq03fBHw4DxH+YtLK3EkEggq7sgveX7vG7XLB/lw5KVK2Boq2CwmXVFs6IDMFE2EGJ7HBAfrim
NRzRiiNJ9FZ1Yr7qFBOr7i7rVbvIlUDGaL5LGqN3eSNjHfmGh8dhEm0G1aqCLI0K1mi+aiO9VSXJ
ZO2aaCpUkAwWhkDNRPSYv2sqFeF2O+KSZeBMIOfnSu7fLVKFwyc1wdXMwAyDkzsMih+nXnnm1g3V
pwsu2og1JrPkbJCm8AOf43RJKNWB7y6rXCS6n+m7wFM6g+vte9tk4NgonV0SL91V++5dGloUI148
Z87rXUzCdHuQtHnPueY/mcHOwvdma29ULamD9B8bMjI2Ls6JsTWSg2J5Har+8nrs0gLmkvsY1/Xi
YzKgmDSa17iNR+wHvF/WgLYmmorrPMs1mpaOuHf1pYb1uSpc43exa+GZEQ4Ur9zaRTF9Y0VZdkOb
B/2Me4n9IscrNEkw0WhtYChpp7Z3k0PMAhxE8Ef6AMQ6jSOcnjz8hkXhpfB9pW+5KVbxbZo52UMx
Jplv1ZScFN/DWbWqdCnp8pO5KnfrbhrvYBYciqlDJlwXtzOWV8YvJURcabOZQyEm7uVSwf6enIH5
RdJa5IOZinHbTXn6SGSSXqIiZvq3mfBdnRJzZpGvWc29WbMuiCjTgRxORtjqRvzMFyfBZjDouwYK
NKFzgxqYle28qn3zIAvbubDzKPtW5mV7KkdvDIlcSihZ20OMHhMgXP4cJQPoEPC78cFrjOw7ytL2
MZnccZvaY/xAYasw5Om1szWR6LUns+Bymes2UI2UDy5nlicH2TEODlthUD7gPPyujqT6MC+Q7rZs
bGfwVT4GB6iL2pmNGiTAPFed0kzPfrw3d/6tdu7/xfj+/1WVRFzqL12w31BDV6/itfxgjX//D/7V
4HVgBDkQO20T+RFqGPcXbzx6JaCVqoV2DE3Ar6Ik7x+2SZMDqhwSCFpIa0fwXw1e/jyc8S6CCPQD
yOQQ1v8bOv13Nc6vrUU8BDSh1r/Q5KXa/KR8EGiWWtObzLDukmTrWaZ2qzszjZDFrgPdnXQaIUN3
YByNwyYSqFg9advnFo/0maGoZD/1dKhw+w4h/kxrx4y3btHTY9b1+lTdQTuvmU3hgXGcSfylMWp8
VDlZGBwoDXQ64Ti06OgZn2RAKMst7EWeERZgeK/KJEpPnlfq2QoeTYNOWM9V1jK8mtdWj5OL5Ijn
tN4gi7DokJmptcvcRGwHNd2iSDXDifkU60yZH+mhweGx+5c2qW7gXtZPjorsoEuF9xIVjhqAzcPp
qFNb+/U0T7vaSIZT4qlzEC0dQFGvtcNOJNWFOpTpvqqUlrQuZQ2QcPVtTZzjqSF0b//Lk/dX1dd6
PTBwrL1/0/E8QnU/XQ+rUUuM76iEXHSwdwVyGWz9fQ2azAPOMadG/lSrC5kUfTN8+/rQn7RS67Ft
lJsr0dqmH4+J5GNzFaNyGbt4PsN+5C9ETHr3xBsQ6eumEw3XaFs4TRGA64cSMgwPypTnBC7I71+f
xtr1//g8rz1VhHyMUzy8ksbHs6gSCcducmE8DAY7x8aqNupY/FQc98HUy+XAdUg3Xx/yc8+busG1
iCY1dTSHICY+DSKwUEd9VzsdRTe8PmR/T1SnN5BO/nag3592DoRK0bUtSwM8/kk9JCQ+Z2uxu5BZ
OX1b3NTVLqosuEm1bgYTxj6GFK5+zIi/+0sG6m+t8/VHgl3g+bL4nb+hIiLubCwlpKU86qodg3AZ
ujZxFG4bOwCKmzspomgzFW3QassDDsriL1f5Tz9+vdCGh6wKifOnq9wqdGqiAbRVZUVPalS9std7
ygwIAzXl5dhpWyHsu6/v7EdZ2PpI8xrB0wSJuE6aPj/SKdY7VWD7gR3QWoc0jXG55a68//oovz8/
rsZoBzMXoxBUYeu//2Uq0ROt05J70oQOcvuA7hv91xmRgsgR6X99qD/cRo61giYZhjMnfP/3vxzL
sQkQqImdWK0JJzwt97Vm0WcV+P9VVa5ClbBWZ7pWiEL0rn38y+F/fzuR5mI+43OISNe1Pq0Rrbms
VEUO3xn6GwECZ+rUvDhq92LE/V6LSsg+MUlfkx1Qlt6qivcyZiC+rAXzVDoBF4nZuYMcSP3cef76
3P5wFz6c2qeXqwOvNkQxp0br66gL78ozu2/cmv3Xh/nDMsklQNqInJzlaQUDfrjbtoJHiG0mM0Nz
unW6dudWxkNhICYhOTdslYwhX3Lujnh4dMIANuOEBOvrc/j9seYUVpcfD7Zp6M6nIV2a0Tuo+mmN
Tq6r0DFJrAC3Xv/ll36ec63B9zpM7pVYyKxtnZP/+liTlIJpQB04Subcx7Nz1xXdg+Br20xt+PUP
+tNjxQvkmryyuvWbHQPiuKfWVt+ExiKb/RI7T2gVAezRV9kBFkH85qLo/PqYf/p5xlrZrdRnZN2f
7qNHzqRN3lETmrK/iz0ID3bSfOtM5zgkxtvXx/rTa6uDVkI4ijpVZ8P/8VoSorjoRAY3IS1rxkKE
ifiWW5WrZmcihicbd2wSUPp17lMVoxCupf6Xu/nH55ZhJb8WBbKKxODjKfRjpKhEUDRhY5vnHp/4
E1Ee2RZjWjDN/Q8okWRpaBkJtWm1o269SYdG+cs1/+NJYF9l/WecwEfo09edfmtV64mghT9VT0jf
b2ZNP5+17k5q8oHSDouhjaLO+mkmHraQirL9v+0GfyivtHV9+lhduLCl0ZyDvl/BcJ/uw1CSPcq2
uQmHVdNJIP2Zl6vVjl1gEnaW2LZmGw45TTgbgi0yrHd5qmElASnRYdcxXBEz4j/TyTYkY2IQAisd
sGlVg69P9PeHE38hshEqEk6S6PSPN0t1hQMNXdX4cJn3aW+4x8xDd+rOQAQGOBVfH+33pZNPib1u
IwCnIkz8dFXQYdhQbwtGTlY7vOV5esu8zvg5KH8rb3/TfKCYxrsMqcomcMjS3mfrv3y+sizS8ik3
yUSqCdUq5NOCn8GfRXs1xdSVaUQEUtzMYluXBPXEuhegLh/3wCQCMkXZ+tMzpisAKkfkzktnu8O+
GzHjSlHquJIpJrQkuW4G7o9ZQJ+iedgEKBsD0PamD1Hke9yJvxCgP98rBysIGzBu1Xvl/nk1Hsmz
tmVSL2HPBiq0rNK9Jr7PQuBlRsx3xd/W5c+r/z+PR0eVnScbSXX9979cw4Rwl0GVDf5KqvMTklDr
uo0j+y9P4OcleT2KqWmIfvHIrTXrx6MUZqqVqVouoU4SbLDI5NsypS+dKUn0Y6TfQXb++iH8/Gpy
QAwJ5OpR1BhsQNYT+uVngcFPkPbnZHpC8HpCQKqHhFLgN9e+a0WOinCVxGYVeUFfH/c3idR6YGpi
xlYc32N1/HhghpWk5bjuFBa1aDaSr5BeGXdRhyQ3pw931JnhZFZ27y4/E9u9pW13abviLKICQkz0
pDP3RIUApfTr8/r8UnJabBRYoxxMDSsO/+NpTSLuCJFr5tCrmWjDmDUPCMfh4spZHr4+1G8cOY7l
og1bN0A4OY3P5pR8VvquYNbCGkhWULOI2I8NGZgEmNPnE3m4wPoL7EV7JeIHXcHc+uz8SJqsTEYD
hbspxr+5Cf/wOKBhotXF54I6630l/+Vx6Gsz4Vj5FGat3W1bahEQJS2yWmd51Y35KevBU8VpkWz/
ci3Wxe7XT4SD5hS1Hv9jCV43DR+vOz0b1nMyk4mlzH8W8LliUBu0CMlsEdiQ3Ww5G0VfnWxCnbZQ
fRoHR37dvX19Grb5h9PQYczQSlVZMD/fkr6ALwWSaAiJJDDeLBk950N6Oap6v4uc7kc+9vYduAUr
RjzjxTcNk+99USxBqXvJteI2h3wlFPVDXu2nhtQ9EwW/2AgFmBuskgaCzFJdO0qTXMpFsQ74iLWD
R0xYWKmFeLbgp+4roNQvnVz0XUR0865P0GP3jaiBF4BvbUHmkohaBkU7lBfVKHZ1TXirPsNZtUeh
HyYz+4Zp3jlqtMJe206bbrqy4iR7cAoZoRJC1x/q0Zhu5gKSFOYo+Fx2a13UjGg26VBUl2UL1ivx
SieE1psFFKNFFMQYnc+LvDYvyGqlK2KrjXuaRi2/z50qs3bSIRjyLy/j72s8H0b0nehNeEnITPr4
UCx15po5iTQhHWjrzUVgdq9rkdiXIE6txpv+Ug//Vi/Si6L1sYYK0ZjgmJ/WJGUGw2X1dKRjYdxZ
sXnPPfyGWPylb7FkpygnrKXd144RxrPy/etH7zfyBwfHLYluFYa/gxHzU/FBJrFwE7sYVtdH9NBr
xDOWqWMFpaNG39NBt9OgADHj64Uy3dhkfj0CUMruiEx0TrFT2T+HDL13mU3KqSsRp20IKoWJBZ0D
t0S0rma5Ok836uzpvoeX2u/IbL1RrVbdSaPSLswW6tbXv+n31QQnmoVo770hYNufXurCmmevGUfe
JgxFviOb9KrxUvfSlTh5JjuJDoic4nW2ygz360NTCKxPx8clhe+Ky9eLM/AMPtofn55Ei7oYTF0X
RkkmUgQ/qC40yy0PeuVCapASsg9RzgAZh3hyGCumVgnYWikvMWmIt8lN08dY4O4epzQ9iNaCkBRZ
5PEsSBtOmazmJ9dOjIMuh5/kPeP+SNz2pOdaceGOGjunOhLYIoaEMVXXl9OwVdK5ukLX9iw07UJ1
Cm1Pyot5km6FZHEs7xevfDUEcjLoosTakev92Dil84LlCc1/Va2yRwPdR9Q4e2np9RXJ0Y5PxeLd
gH6UF6Opty7q1p5xHiM746B4RbNP3Ey/q1SnqoJBYWDM93bPLB06UqdquywiXKaYegdDkKyHTcpn
5ikpq/Gevg15kGauQzPB5ODLOoO47pFh64XSWIOJyrKpztK2aC8nZeafEWFVpwgNK4DzdlhelbxX
Xqmztbt2NKxXPAK4vhQv56uttTAssk6Tz1MBNWZBEMQYrS+2qIcW+JBKellE7nwNJqryB1JQkLPo
Dn3yjHSchDyO10TvNQZxBsLZeONaixVK5n94PGtRXzQx3eRtTg4sUOhsOkfXSxp5opIZlkkUaH6k
EIK5m6OOa2GP7V3ZwT7HxqHKZ6RHpLPWZZVuNEPxLvDxyHNYqtAYm1S8uEadnKwkIbWoip3Ai23w
uJD10Fc4XRY28Lcz4GaifKaWWU14JBYy8LSyPcgYZ9WE9OFsVPVxzrNsr+M2flPjob+aZyIu59wr
Nwum1YuinLLjbGLYd7J0ZIawZChaQTe0Krj0bDayMJEaY3NV6TcKOSugIz0b4FbrKketSKwfUzdL
UndtNUbqyI43Dl1SjbxdauEo8m29qZGjRAAO5oZN8bayVxoYAYc5tTvJTNkGtkq9V73JC7M8YUqb
AdmFf2nAx6rTnemmPWI8Oz0mWezuiwalm6roWLLTwRtgB43FfFycOb52bIqWxZLeWW7Aj1yy9FZj
YnpWW5BHOtmoD41niFNqSws54wyetFG1ElOp6I9Tk9dBTSDAQ555w3ZqXOeFrOh6vwhzqn1zyRN/
ygG8paRt8nkV83mkDJOv60rnbtTS048jqF0f3VOoEboOBMNWeMkQ1mf6JI94gbyHeRgQW0fWdNPg
zoVRWLn1OfFo0bYaCl8Os8MV6bSLTsS1v9APO4/sOZzqdjxWueZcVFXj+lPsaoHtdemuBWWIPUVW
rk3EhKUcu3msLyw7a255TZ57pzEQUKMsVdhT7LpGdw5el3tH1U2V/WLhlVvIMb9L884JpzjyniYt
m26IkVy+y4KbOcSju5Usmjc5/eXzXpVdIIrcvYC5aJ87Dp7upl+cbzpfge/EXnLrojJ7klau797v
6djmdlhMq4YnnZC5sVWrTpr0kmmPp4X0ibJh6zenQ3cemSPTKiap2p3GhOBmZqy/10iT81Myu06u
jOdLJQdUaLTTVV/q0w14mPQUTVm1HWjsb3UC5ENFJ6SCkbztT1g6TkjczGNeZq+jPWGjRBWi+KqC
8qewrWubHM8LUzZeqGMYuMLRWF6JmPArMtgTAHL6oiyXXbUY52PnZAgPtIpiMcstr0JsnWPGsnrj
3E6tod3YxXgvlDokEme5TVHtXTgZzy+HaOibgsayM2jrQdM0oN/ev4JYfhh3DXCa2ZCkejUSZ4FC
uIDAc4GwSz7rfZOd0AnYb0gYhd/VY3UysCbtSsRDBEhg2dggX1GxaXIhnirV5BwxjYkLsJb7pouG
Y12gR0jc+HLw3GaL6rw+mrQTL9K8cK8VUt3BZ/X1TY9I+mVp2vTRns35WnjJrRgr5Ye9OCZrD6oa
emjahTGr8HWzQSBxWforJ2oTDRK91s8QSyGq9rJdyUiQFJ1LmWUNTJpBuDc0U+RxKXN9ixmW/5jy
xLlH3zSl4aR6oJtEHxPGKUQTX6P+nryt03l9wBUecZ7h1dICurTZhNxTKpuxRpa9Q0zlbJN8ipkG
Mt6d/LweIJAumtxGUohrmdtorN3arvwm+0/2zqO5bS1d13/l1J3DBWBhIQzu4DJBJCVKsiU5TFAO
2sg549ffB9re3SKpI5bP8FT3YPfAZS9ixS+8oXpMEBdaBlVl3ua9lz9HmjJ8nhHMDF13/abTBu+z
UMAHLgIF9HNfd/mXiOq4BVxeMQF2DXLc1E4VB5B1G2ffWOqvqc1nle1m08QSjivcbojHnrwB3hp9
ngHTbuhZiOrA0p41wMIe92Sn+2bFSvw9VtPwIS8Gf5NmQqIQPPR6s9EHvQ65xZXpq2JAwFyh4WPD
L5ZTeiX9iftGTfB0Eck9/dH8rykTWIdJC64Z89U/moMY72CVUBXx+2GJFlsO9zUqxE4LohKJ0qzd
dyY9mbhwpxSCIEBh43vv6M2hw9Lj0fOcYsKYUAkOXm6IZxQqfgB9sW79Rla/lCIhTmyTTj4OqNuC
5Jz1DQttIKqJC9t6nGATYjwu1QOqX/HWiVqdwmMzPFAwtcDSxsmeJzX5iue1g5Ic9N4mgzPKoYPq
4H9S425PvlMDBlU08O7+Hm7dvSm7DCZe6aBfwGHt0HbbUnW00RzA5CR3tUahzV30xKByyD4CXtQx
Vu+bVUAH8tsQTWn4ZNXT1zE0AnXDI535pDhzcGF0LFCdczqDwNmNA4pQxOFX6VABGDLJedxqknf4
jWQwESQS5ItAL3nlEOvkCjbgd4ZLpDvUeU6QtEUJAQ3blyjIaX00hYNCbnPwN9NiwIH+SsO93uY3
3hCu1HdcpAmu6tZTKuc4pkqcvSnAWKtRd99rfrjh6Y72QzPt1TZF8soskRMmmpawo12rJaQG8aYh
bpRctX2TcoGC1SHNqxetbn3OvHTdB/SmWsXSeJD1vzz21JWUGTR1XNvXqE+tUwU3wiJIUev0MnsW
+v5iRi3CbfXAT+4LBpRx8MQMxT9STETRSwLUHduWfyidkujadrax7Ia1neo1wl22uW3nolFVBsNn
00zDXZ343ECVNz6patLswT5vmjzNoX2gqqr1+IYATs2wfMkBEA52vFWFcHFPxz0Nv1SIn1dhMWBv
70cPHGacwv3pEIPihI1QxOt6FHeNiU54jFbWve1pKI7KAb3oYcSAogmD7Dbui/Fu9t1LN1VVBIcR
XdC9pGF4X0VB7k4Q+w7TGN3ytgHVY2aIYEfijbQiHO1Np0YaCrCXw0V3L4eWXiqirtdRHZYfe4H6
qK2lPz0UOfdJQgFrZbamfT3Mf6BWOMEuDYRiF+iGaesAzhmAzNpe10NcAQcDd2115bAL+kFSD/Pb
R/6dfcfp2nV02+aqvdZ899PvmKnLDbJV/Spn10JhGYnIUIx3SyMxiJO96FpvMbvp64I19L1yHXrp
AfCxdlAM9iYS0BAY9OzKq1GwD2rcjjw8bPjr/U9hKliIo7B/QE9hWkmCwa2Kgsmj4uXldZL548cu
1MKtaGL1zm+90u10lSQnb2PFXMHHHdIVDdOB61Mbr61JT/EWMMZHs0f9P3LyCM+gGfSFnmG9tDod
5gjC2vJG+BmuOOCpwbPmCrt+InFboA1U7umRYGnnjCPijYgwcnjaSYvGJSDpeOMEXbD2UQKJlz16
OqA+xfQMy6ToVykywPw7vtcRp5eNeTd6gWDr2FX+LbIS/1OnxMW2ibBH2Pheb/srShbdfV2Q5y4j
Fd4B+rD9ocv1YYPSORr+/uhxTeXVlD60SaRcJ8KY7ZkmhASiHPU7JvtLAb5m1RoT6nuSpVdTY/hY
F5H8PnTpX0pUSmNDJQus2qBWKz1UUeygCoJT70ofi8TtDWkDeB0wM5pEtNHiLPoYJma70ErN+YoY
bfY57RQgyLNsbj6/+VqAuoSahEzqBEEFHrKV26tOJxKE8EcShj7XrWpmQOHMKbyqcz2jkiuLNa4w
5WFInSXMeSTtGhU4bi1tFwMCiDH0gkYUCNYpiOyN5ii2t6yb2Fv3obCuOoQm1+aYFD9HttdK9S25
8WzF2uBt1MyYvzFCp8wblTuZ+rVLjlCACwRM0xiVto6nFG13ODMqepG5uTIrW9t5UVPQGQMGXFDn
xpKmsTf1BG48CkEqIbewqntJUCeGAJyn14PV9qtNorM4SKXt0Dg40NrTnqZC+WVlkf/U9SL80TWq
uplaP/3ZKinwDuQF46XRZB/7pPV3tcyD61HBchhRIXWF9LBYSKNHJbHPHO2TYwCEXBZIaozK/JNq
zAP9Lrm2m0orFlJUGYQh4MaV0pXXna3jVUFM1zT43JRFXK6xAGl3GKbiXiUdb6dNAn9tpSlWGqzX
lW9j00aciUKKn/X7lssKAcmK/EWpnRsK9JO+DKYKnAhF1yvZOEO3IGKw6IfkXsP7WvrNgz5OZrAw
c63vFzGG3eu4T9yKksgNwtD2ohIocEOucCdREd76omUWRW5s+wFRQ1+M5gI5pu6zocdYOhQK0H6v
Tti/GdQlKmzZXkkd3rtKX3XBwySNYKeoWo4WZUDAiLwh7ZuC93TR2RXRXSZIBKIHvw+9raep/iqj
JEEFYvzk16GJaxsm2KHt+ONcQ263ntC6DXIRcDrgVWxilSvJSfK0XqjqVCyZtNylMoDdC7H7OsK5
3ENy30IFg4I9b1RUa9Z1FTeHFi+2Bc/OsoP68dOnUw83xPvq6FACxsSkGAVg7843UHumMmLAN0nM
Zed51wi5IOrX1P1m8iJnLZR8O00VT7ahfBmqaAsK+jnTZmiuMSdxfY4pcTSZ62GaNaqNznGrBsZN
i1gnZqDTQ5fxlzEDRZN0trjwkbCMVJpX5CrLuovRgu79kjLIOHFinWhdBJayyVUolgXqqwGtikUQ
hYVbDnF/bUdU/HQDFo03W29grob8ushWqhXHayjF1o0m4EbivHEtsjhE2oGtIANtXNujSuskHG6y
CIba5CcfPRS2FxKKA1usId4dXN1UH1mE740fPTFRT6OMr3qjcscBL4QWXlDJi2ysu8ovylUIc9ID
MSccQpRpdOSitYAx24Yy3IkkqncaaolimiKEMvHpWJSGhPsVQoi9s6dquDdCHI8XBaSUj4CTy0Xp
R/rBJqN/Dh0TDVMt+4z+qpYvjBjyYA23ZePU2PuNRuMjwOG1bjQ4xk/Ok7OI5msfEp6+N6XQm0VB
sQgNed3NMqcBt2feeYkJpVTrxOdOEw/2BDW2T9PiIAH1IY9RfQ5TPQRwO8bgvbRpnyGpsi5Yzasw
17Vl6AgyM6fDkRji7DLRfPL5UDjf9Hp6TGqfVJKsnVcUKVbcbH5RnIjRWAkf9UFpAWMG3RJnil+t
F2247dhyBsk15U39Tuqdvg6RJ71B3dy+F3ZrH8IAPXKtaKMrsHHpwVe07awqe5ir3sEi69uE9yEJ
n7xxzHm+Y3logka/SbALOagl1OKmxP2xF19sX4NalxE7eKhg3phDlXK4evPKlJHxxdKG4Upr62VH
o/zQERqA7muGH06vFB/zCMH71iR18SZt2lHjpn9gCqplcrCKjdmW9RX+wOlBKSPvpgkS54eVQ/0D
WImcK64tCtW0BEBBtfTLTOGlCFQzfGwo8gC2twdP/ykniwcq0Uyw+iTI4tCpBgGxj759obbBd4ua
yL7kTNxbrMHe78tsn6litFf2ZNXPjjkGDBdEtCXGprnKotG/tayiP0je5F9DFCmfikrEf3lFOl4P
OJN9rVMRf2watYMjq1LRskoa9rjhwoLyrJaGf62jsEevRfgBmwd5kZWoSpujqFdffL0eHzTsm9wB
2tdjPRn5PasL7blpw+DK8wh8/EiNrq3KT9a06os9nhZesibfgeChjeYexpdPft4Yy1YOPbZrQT6t
dIa+QRk5pINWtduofIHvR0C3amT9R+gWwAK75uDEJvaX3RjctZ6SfoJSXF1VoSSqsWPMVNZlpPv0
BMiPho8oZyMygOQ7hXZkkuV3fwopVICodNZdOrBMLSFDtEd3Ady9bSU/nIp3arJ6hJgHKZ2H0gzk
shRpsZyS1HjKRuF/VghtrHx01nZc5lCcdKGsZrUvDAsGnol0UpxlAZvrCeEqymjW4H/ijv9IRW+p
GqTEtPwJTT7FVB8J1OSmNEt3EFUE4NiGYMADZtvo6mqButQ0tknrJN+alOJDjTYfTQjlLwSJvYUa
FFS4USKcptZYU9a+Cmg2LIcwy1aKjTwVGMeNU8bNU4ixD0e3/Vm1FGuqpK9XeWC2S6wkPxZ5SUXQ
g8VXBqHcxXz6ArYivk6akruB5eTracCkKOniZhtQxV5JHtlnFTGmZSNTfWNMUj6Pg+YsZQuzqyXQ
gwdOYNI73T7Eq+R6BoBuqdcrWHnoclVNqBAujC5F6B/tLCwA22EH5QeRrxSJ3I+UYOtPrYoGB+Wr
DkkhLgpd9bSHuG2dtdoKc42wcRYQ5fokRrUNWcWsVWUBaNVkMw32fUlZ6/ol4R6DrH/0g0y7FgLr
EKOOmoU65sGVjTwTz25v78Pa3KFRkeD4qW9Gu6FmVYJtd/Vcbz9phpa6nTF2G4rVibIAAB25okuc
K6NvIWIJfA9gaVjfsyiMv1RaUz9RV8NdAj0mP1pFepDv026of3l0CfaoBYjtoMyumkQ81+VkFncO
aj8uNgUYe2SoFGdj8PR+w+XF3vG43TJDyPgE0zLp7Z+CjHqaUXGg6uUa0WJjiVcC753mPGYxNemk
QDtLKz5JftUjPZdnnieCFpy6LaB6IpHfzTmc7n3bdK2SVD9Rk0eIs/muzicU1sMsoL4mnQu/+Y0O
vOSeB0gi0PVXaXgft4gMKkxeL2LQm3lkPI4hcsrouwUkAUWMNjxArXq+cfDo/RUIDlJN02AfpbVx
U9iIFU06oE+Co0vKJed9M2mBxNaEDSdb17STvqdQsxKBKb9c65S8a5Am9KPuMSzhOSpRLDJQTMES
CEPc95fwhbVwsoQAXOBIzF1IrJtP+p+WnNjRTQjRP9eSnZPD4x5NzIChIlkPRSS+A09/HMETL+0q
6kgRCNQlDYNFU9rZXTIVCahF+Z3SQ3xDI9I+9KGRb60S2e9p9tFIJz0HPqvOTapKo5kAkWtFs+Ov
CvDtgoq2RaRWcA2ovv7Tq8qDl+EJpOEnmwW946ZQlJbIfAEfQx0HBQNYAxYiGjvTQTqgaaectNs0
HyjHIFbTTd3XKtamVeXhYqdENUrgjpYQzaRfbagHUEkjzfw5cXYWHL18b0z++Pz+jJ4h79DZmdkF
SBUB7z9H7qL7BmK0By5aKHJc9dXoOqrjHKjEx26Sm1SDStMKHlpbCblu4l+hZqJTGsk+vtAPPQM2
AKzQddRbhEkLB/3B453e8SdF2Kr5uhmFeW8i+k2vQvR3L9/7H67Tw1g8/9//8zNvs6YaPz77qGwd
aVO92hZnTKf/V7U/QEw+Z03YjLMHKJii3zQn0/kAK+EFfwsbR+Pc/Ut72UJfGcKADTZQCEgE8x/9
1l7W9A8mV5YEGIGKOlcF/+C/daxQx0TDCqTpjL0Hb/onNKf5/nt9IYB/Auxs47gJ8tw6w9grNgov
ODZaq6zX0ntJHcokDvCvelSmZimEPt1yb1OMsRV/p41lO7kSGuSyUKb4IayLbqeGdJL8CvEM3CHB
lwyldovPW9GuNGTid1XuhQdTiayPem9nnzq7tvONbqIz8+cb83+7phr4hn+hcs83IbsPFfD/QiPu
vxbfqx/tr6Mtyd/9Z0tqHwADzms9g1AkwPB/bUlT++DAueOZB8ULkcbgkvlnS1ofZnYd3l90qsy5
1v/vLWl+AH4qsLXh3wLYjuPOn2zJU6CYbc6cQP7DNocaeMq8a3VqzUVUjYSKqfUpHNqa9qo95stZ
ruyHKBz0B2QXe5te1dB+wJ11XDT9WBpYxwTWVh+ckrJx5WGyNhmfbVvg9E4/pHkxnJ9+xLqXuN6E
isMC4p19eDXnd3+fnNcOCC9MstcHahb2Blg240clM/LyXrzC1ykq9ndjLvtV0MrxOx1C/VNsypF6
joMOVYAo2pPWkWjliReioJDqK2TKNqPag3YEk2tskZx10A7mTsjJazVyhFahOOwHVPWIpg6WZo93
qHz3X0SljXJRTkK5o6k3bSzsHdemlVTtIqLc82WiOqTe+klGz0fNgFqYURRco6lIl2ic+yg9ldNw
0cwc6pp85hJC5xRpOU8Frxk8RObDAGt5/CJpLbF5grbYCi8kj0wmsBbtoCogLaGDvT/tp6jaeSj4
MRaQN3qS2CMfDxXmqaHBTkS2zBohA2SFuqsVDyiVQ1vOqj3L9dvs/j83ztmzx5q+d+X4bZgkR/fM
bAnyz0WD5CKsR5imiJUTJs3mAr81HE3xAfybhKFqSqC4YhYW/+eisT9AIuCGsWf24Jxn/PuisXHi
wo/A4a6xEYv7M4rvWeiGyxcXGoxQAGRAsk+P6pR2tKExP1zlApNBqQIGo8m7Hov8Z+40P+zQvm9L
HF4CPS52dYc0yWhQYXk1Y29cGGeQRMKDOQIw0DE0SAlOKSwGnV3L7m1j1QpV3bd2t7Oz9LmOoodB
qaGrKxQB6aUgYJxf42DYX0DwvfADjy4sxreY5RmYiMfIHIW8xodzExRaDSx4lRrEqCuKUAAlcJO8
LVIZDAsPyYt0IRRt4rYyLRU1GrtUkG6u437TJ5myQLQqRLaALntB6SQKVmaJGrGOJS6Y1KLIV/85
dmfHjsf1vz928+uOAV59FHHyN34fO+l8wKUOahnsCUhf9ny2fh87/giGkK07Age635Ye/xw78YGA
U5uZnUib8nQRKf4TcooPsHdpLL/IWNqwfP7ofWf4o5CTH8WrDmaT+1rlxj7JffGOqrHrNpRlJLVr
mjB+s4poA62nWHrtmkzPqNaKp6MX7vCCh8uanFxZBoasmkVKvXMXNKi0y6lDShq30f4ZaT70R6vc
AFaJKBmwDKH1v2bJuUVVF+ZjLrPopsJCVfx9dv4oGfpfH3OyfP/9VlyFzwSbAToPR7tR5y/93o2W
PseNFI1IZhBIf50A2eoHdigbVZgwsdinPB2/d6NufUC0gPSHUsX8d+Y/+r0bdfUD/wzvgGWR5YJh
EX+yG0+zZoovNvwYoldDf9n8x7efrHoADZosXLrc+VIKRFrQAS82rybljUv+NDz5exT0KgiqJWdr
/vNXQaEv29YQgyhc4MrLrsHJjS53iti90S8GjNZRZMDC+/0x3/wy2s9oc/Ngwjc6HnPKA0SDDLNw
U0PPEYrHy1lRMSN7f5R5IY5O8/xpNM1QjoV7Rg3kpOzQ+nlTUw0u3FxLUVgzcB8zV2rg5KtcdYDI
oJcPf9ogd7kecVAe6ZUpyQ4MNAALtGrktlSxRATMk/4IMfbA4SDLW/EpMhvRunphIXiKvJdyTQFW
0e9aiBn6pg0RrtgbpLY3LaTM24L+4VVdN8oFg6v5pjz5OB2aDO5ERPOkNQZ34ut1Q8rHoVbc5W49
Kcadouvwjo0Mm4zUDvTH1my9xdgjE1Xj4LuJKrW7Mowi2iBdSnahlFZ/YbbPggVVJ0qgXEi+BQJT
zgamr38QNl9BaOOU506Kbe4MTR++hgPgi0nNx6cRGNSdAvOPFnhnYoFCs1hRB+OC5MH5xuJV0SB2
UYCAd3gaMMjc8NCytTLX8pL+c2jW6Q0Wi5doxGf7Ct4Y1RFN5f/ICE/J/0qoZqrf+4DFQOcu7T5P
dogCwYjCHfDCrJ6dzlmGBnoclw0DGbOqzetJNWSja7VKAdpIs3KPRMvwGRo+erw2qknqMCi/NL/q
oj89n4xqGbCGiT1JxMXJ+Rwhlo/sG9/1Z9Q6ELQhAWdUp1fvH9CzeST5otYrmM45GDj1u/J1AE8a
Qv9uiIgE8nNNvE5sTk+TlH9mfoRaz8tQWO6iBEC0IE5uOa9wYmOo+9JVmhraCkIKGMlUFwyf5nD0
dbg6D8I6kVdCPJH853ixokyHtxUVBShPB3FU5Kuu9GboblM0/G6SVlp/enXPgjFguAmbtLkUd3IF
hDxedEaHckYC3ekivJ6MCKk9mprpoPwE/Fgs3l+ws+PFgLCTkQifa3wkBMcf6HELThlAT9ohpr9M
UX5eYRYi/3T3vYwCVRyOvgnA72QarTbTUzyZCldDuog2R1uvNXQm/iejMBJpOfVNpNOPv8UKG2YU
YWm3r0pvPUb9j0Gz6guDnOVxbAkiBaR14DSSgZz2pbwGbU92Jd9iiAn4SU+fT0N8sJq0p5Q+8TXY
jviq1KcAalUbgjSDgJMDXb9wj7y1chYlDwTeoTdaLzaUr155PesSqXusHFizAplyR2wmxBEvbMgz
j835c5Hy4USr8HqxsT6eVOgkpl1rfC4CT2RcDQCNKOjWOjKQY9o9BGUBPl2IhYCA74fl1iu0bwOI
HQjgMlnmGs5QDriuP9+1FhcZ809BWX0JE159uyHB78NLL9xRtA9z9L4xyvFSGPXWBNs46PEw4EhG
8fL4y4Wk/a1WDAKuInMVZQa1G4Z/YT+9cWPOlU+bjJxuJ3nP8Sh1bcc5qIHC9apMvcLvJXwAMlPu
htqKLlzO8z91cpnND7mKkBnZ2kum9vrlGVmMrq3awu3yRlmAB0agVJXZqgA+vmwHdOAhjI7rSkX7
9P31Oj806CBo3J+UP2Za4qkSgmf6OJ0UeeGaoO6/Rq3MdhnAG7doUVIWRGf71urzZ/CB8gat+2SX
GMJbYgMUXtg586IdzQEtDszf0F0hwCLYP3l9FXokeZODQ9P98i/MiYBsjV2y9hpPLGJ4thcO6dlj
P6cM5Ll8PvcS/bKT1fXwOksTJXMjI43iJbRbH+gF2/eAxH5/Fac5bJaUduHj+xN+tncZlwI5z5aN
z4E2Z0ivl7qRZl9FfZu5PdnSjWlxahPHlxdeR2O+UU9mk/QCkiP5DAp5Z+x2dLhQ4xwRIm+V5rG0
7ZFab9JeeVWq7Efof0sbrtI2SHHTaxQrOVg1oH5Equ2l2abTVyZu3Bp2KotlInsTrnof4agNP/HB
ao0vWFuN9zGmytfkLiis6jWLFJcltAPA/wNItp0Aw7PI1KFdKcgH3wvL6HC8RIIrSzDuytop2HsA
tVcg28K1wKl7GaAI5qKPV21i4M5umgzxoUgnczVO3Gt/vAyIZFAgJnvkf6fBq+LU+DgArMNfYIR5
qxKil1H39f1BzqQPsDGdpTgIt2gNa2RIx4vd6/gqjPGQuZWX/PSL8HYw4WCGYUjxW+vwquiyu0Ao
aB5Ma1rUctF7phu0uJqLGLH8DCjvUCHFWTiXoouzG2f+ZaTNtGlQ1CJtO/5lmEl0UN8mtr8+tNtJ
qyo0KISz0PVIW3aazwnQuQVQqbAvHLyza/Vk5JM5kaUT2S2yYW7a42nVdrJHyAveXYqH2P9kkdFD
IUJEgPfM49XvJr1XW5jzdgVWLzPLgCZ8IP80UJs/CJ1FahEqdeTTpB7bQAGtbT7Rdau5Ah0NDLy8
p/e30hvXBkJUPPdQrOeg9+TaUBVZhiqYGrfCMnE1QTNZ5H2vXVibt3YFdQlK8tTbSRZO1sYUlQ/m
N2JtCC6AmeO3Eni9XI0QQm5ABZu73m862LEKGmx//oEUnucWOeeSvt/xhkQUKGyTbEjdIDPCJyNR
AZ1Vvbx6f5Q3Hpm5XU6Ve9YHRSTpeJSp9kZoiWHq6mjb75Fk7EEtI2Kb+0DfK98I6HH8qwp29/eF
+7oN+MaEsmAUXxhQztWD4/F0XNJK3YxSV+lqxZWiDRdV5ws3yvEdaloweHpn8c5kY3VhPufA/eQB
MAi3uXpQGSAPOxnZSeyk6yG1utOYYptWQ3uc2qlagYGKPpks6tq3smoFWrxc5EVxycbnjf16NPx8
C7yKA1s2UaG0deIqJW4AaQ45bzDxh3t/et9YzrnEDXiBVaOHfTJKDNwVj2HJKI4hrwYiz6vZmBGR
Ir3dwBpoLlwo55PKZcmFAnCXeAkXseOvmpSBqDoPEjfnz1ZZlH+hMytxlYnMpdOCI43zwLhVwE1i
y9LZ2/e/9nwzUavnbIIH4bJBvfR4dDhPapebauFGZXzLHe2sjNZSbssWJkOCQtOSTaYeoNtcuBXO
etmzEh5lrzlymS2rT/UVNFH2fuh7OQokYVPfxGkFVR8cnaXsB3RUnnWWlwykUsr6fmiD+oY0QNZL
CN7AkFJ/cD4PyWTjxTlwbZhAb79WtdZZK2pcyvc+gnK70DASqBZNZKOfr7YNVVBrGpuPaqwg+l60
LWmL7nvAroe+Q8oSmZj6KZNNuwW6mn9rfQvmfGEXRQEbvbZvyXNwckDz9iuq2ljWKnkffIvhUDy/
vyTn2xwFJwJnikUke8DGT5akgbvvdVGBZa2ifq15sQFqV/nX90c5j1XRv0SZWgoCuVmQ+HgUdP8F
knbIiioUODx/uNZ6B78XkT3YdO0WgGidC7fHeYGRRvqckjCemMFFJy8BvsV1YCOC4KKd1EKj7r3d
qNLC53z4O0f30GeLe+hraYEaRFXhnVZbyH/86XfPP4LnmyBlzlFONjzORnms1x6AWWeOzhOIqLu2
nOytNvgTphaWr+1Vz55+vT/sWx/PA8hGnyGjhA4n5QrT9AIfBk7qNqEVIyORqxAa0Ks3rCpaDT3e
GmEQ2d+QsKoBbtfZJiqjyX3/R5xfNTrSVI5Ki5uXmC7H8Zo7SlClajDxcmSieEiEFc5Q7mZt9WWE
MV2A9AS1/GgfBXjdGXFsXRj/7Ul49QNOdgAmAGlXepAKW3QC78tmiu4HGCXrsOuVVSRlsUdwwtqA
ScES2MgxZHB088I2PD9ex5Nwcry8ZlQRFRAQG8P2O8py9kdpTPWFN/qtQWj803enusf/n1zqTU15
u9PVeZeJ4K7uDETu9FRcvb+eb49Cc/1lRdlYx+sZ+HHfFmB6qJYb6qrRUv0Oaq594cScF4XQFIVz
RlOVAgxg1JNtIzqnrgy7JIyKUgxqjT74NNRjs6KLoNw0MsSQqR26O4jY8ibD+4HQboifbQOr+gkn
5AMaBTGWP5BtIb9HF7z93pqD1z/uZA5aE7C7o9Usp405go7/z70CS2P1/kxLZvI48mEKXrAM9JVn
Kd+TmQ56UbYaU5AZRfIoRJldTyWkrcgILmTZ5+EHI8FXBNVC84sb+ngkr6h8BIKS1B2nUAMpnUGr
tZxgXYTVt8bKLuUAl4Y7uZYUnVeNx4Xh1ATTJryR4HP63hZ4S7R10Lm5MJFvjkeHZwb6zXCbeTlf
xXB1AzUohFbhqgj/PmIIorlKHZgrbJwaqtK598fRHNMJHJ6wlWeEnsjxeL2XmrY/Mh5gcBi/PcLZ
MWJHS8euR1f3+u7PxxMAGhiMqGrW7j4eL8tqNehHWktBmE1L02yDtS3z7/Cy6r01pfnm/X35UuU+
2ZjAfMFfIxIOTBx45NF8Kn6ux16uxC5vHe47UfxXU9iz/fIm97NbRcWIe/ao1ML4OlLKHUzAlYUj
Fab1GyX3r3N6fau4jXDGyFa4HG5EgtB45a2CRA0uLP18TZz+VCBA4KI0AKD0po5/aufRe+gKOoi4
ZkAEpfwgxC2d+mJpj42D7yL0nPdnZz77ZyOavLcqVV36iicXF+p5GsoeZuwKtepdYSlzhSqMl2od
3SCRaO58a1IpnZiXtJHnXXw2MAgzyisqILTTFA0vrwnVviF2x76VK3y/SnhROAW9/3kvBJOTYUB3
EUnNhwkzhpNYRrFguedeELtNjIRCQkNrY2UBelqNY1311RTuIKxN35MmFCtHa1XolYOzlUkVr+BL
Ql5M4Am//5veuCiBmXF5vSB2yZ+OFxk9FZQqpih2Z9WQLU5SRDhqqK1EYl9qcr451OzFDGlI0NY6
GapMOpviLl8fN0boZmpE4us36RYxpM/vf9Qby8l9NYsww8Kg9HOyj1K9VA2w5RG5ipeC6CsrBGLs
6MLUzb/3ZDVBLtGBIKmHunNarajV0ZitPSMXLlbs2p3mfEI4Aza3hwEmtMLg4f2vemP+HIOHZoZj
s4HUk6uKvnpHPigi1/ERVKIBMmxwKxt3dpv9xtVhLuM/53d/f8TrksWbQ/Fl9D3gHNB7PN4VrZKn
Q6g3kRuk3cQrgwLkNAp9a7aRceH9fNlhJ9PoYK9G95GdYcmzxaq1vG07J6QIr/UPDpSnpYOipisL
bAUrbIOuKrVSUQAbAxSj0dWGXJRtMbXs98IOvPsgNIz1SEXsl7B8WS6UQT5XmOeusgG6LhzkGD8C
+gcCH629GUNFHzOvu40RC19JLFGXuPomfwqLAFYHrH5Omem2m/Y8v69ezVY147LGItIdaHaszK4w
F6Ns4wvX5fkFTc1xlqfX6JQArD7Z5lrq4WjYIUaVl1O3yWVhrjtpty6ioLlrmgosVQptmz/dhfQa
eZ3nr6IxdqrELMagAckdhC7VlngTAqiFTgdex7K6C/v9jeyDrIcw7u/+vn0alA/YbqmBBUGvrXLF
7Vv8QzXR6Ls2LzG+DHToVDl+ZrKng9CjobQ0/eqScvH5VUJ/BkAYTRjB23YKPelI7UCwpqFbATna
yDxp1nLAwvn9ST2jJnKkUUKguMuNApnyFPjbtugk4tUSuChVaYQA8NLXVaR6K2XyBpq1HnISIERw
wMqzbeBV/i2GmN98r5A49XVigVxwtRfjVLoXfph+dskJrmwAHEK+KNqfxJsavRc4Zvq8Boq3RUFr
WJaDX19J2H2LMcuGQ6Z3zTqNOkRq9cm6mgpkuacqxKGwBiH1/s85v5f4NYA+eDy528ltjs+VNIfe
KHMzcP3alF/h6KsbhEB0nMwg6r8/1HksMrNbAV5QuJ0LXidHWKLLYYpGxhiH5ykV0xpplJbO1Yi6
/sLMDIFPJcpJFEAuldre2vfkLtAIUa6i0KaezLneIsEzijJ29chR1gOufwsuUIO6S9dfNVNxbYzK
Ddqk6WIsRt21A1F9ev/j35hnchpc3W1eUULjk4+3+haNDSjvROGwGQU9OgSTsKlGOUau3h/qjUtM
56EBmgjSn/LZyVMjwigwx5dXTdfrnYL69w4sPoRq20ZgSnYlFGxMHN4f9I1TjQg61Ej6vyrR5sk+
sswMJYmYp3SEZ4+gjFataFJejPfemkZrbi9TJ0Zs+FTfXWQQZafSiFwevsM0RPbtmNoq9kq2vyy0
uEFmv2j6FTx0AnlVCbdmjWJSGxr42nh+SePTVq5pHaDWqBVP70/Bm78NgBt1JVp/3GzHRykQmB3b
A4bQUzIeYtsoryMbmQLAmsYF7f63Jpu3Ym5Bgw5VrfnPXz2GRqw1hZmkUNxLM5oWZopngGW0dXDh
cjiPx0DR0WGBKvICcj3ZtARjCtqDGaGYwD/CM5CJMsL6OdLVW+6tS1ZLb+3budMH6Qp7GBpKx1+F
jqcaSLBELhmkt5lqg5g5LHElMtJyE1g4oiIlZlzYt28t2osLArgBpA9PE6QID+iyHxxCziwPURQx
/Y3pEN2KTlzqm57ZePAkzTkBqgT0GRjupLChOqEW9KrHBlG0TwECEmHVHAhArz2pryHXXUWy3KKU
vcFvAulF66NalgCY64Md1nhhU3Xvq4PhDY9W0V29v3fPsbjzbzMobvH0OGBfTy4NCwHHkWAvchNK
n7heG4hEDoWGvkXYr8w0lps+qorDJPV8yyf669abOtdCbg84jX+phvBGXjf/nBe0E8EyjYDjvVDW
xERxxVmKurFYh5Br9kNafU/aIr7z6/5jHyF3BRqcxgCw1WVsNsP/J+28luREwjZ9Q0sE3pwCRVU7
tbplRyeERjPCJd5z9f+DYmNDRbPFavZER5KyMknzmdfcQ/XBiqfuWiQ0aYzdXqB1wOuYmh9kwDpc
+9FAljeHG8PCSVZHLh5kQGER5ri4QoOr0RWW1TvkPegex475pVTj4TIv1X8ImhiewgHME31FFV2v
xwCzP5YHPo8z4vysKbWOe69pHsQmu5NcSUogoPGNVLXrUcKyIPqVZkahbQInxK4/y/as+FSjDVdw
7D2kTvH8HfX8XYuY5sEa/5rFm0UmzaSziggG0f71+FOaR5JTDmSZAmFtPX7pB7TyavMOmXxU1exT
jfqIwQc2e+dZK7iBnDp9pib4sRlR/1TCoJItv2sVnLmBWiTZvWqL+07PHlowKXqBEWpWPVrR8Ahw
0avl7EWuxp/GXD0WKo0uNTkZRvQxKqf3sxy9U/AFACPjgZpx0M5MzyjpeIujvp+m7Etelz/WqNVq
6oDk+B7IbkAq96TZnI+5u8uk8IyWIPzR+GEs1gzJvssQokPH+5Kag1cl4cMUOfdYaaDD2wdI/97l
kvK+MvM7eY5+SNn4EI/6SerjZzWbVXRuSi5BDGU6iKtm+bWTtMtgG+cQe8tQwT/SHmuk8uoPt/f9
7v1oseHX8iE0pc2+t7Q+qseRg4j9Ecpu2iQHeRcn/AzH+Xh7qL1XjeQLtBplPLxNNkNNibP0Tra+
n5Ji458wo3jTiyOQ//4oOuNQYiCS2ISCdeakoNBkxFwip74f2UmuKanlf3ihV99VXIPoAQCFu97J
CI0JVZhjetZ7FDSiUE59KZ/E3e0V2/k4HESEzrCFIqb81WH+LQ6oJiMTBU3c8yqhAdIIXTk7K8Ig
q446sjuRACPRoaelgzXhFl9nDI0epzo3w2zayyO6k7qHEqF9p5UYKyO9Wx7kCjtfifgO3QQyYhJj
bRN55JT6uh6X07OgCv/Qj336bjbDI2zz/ijck1Sr187s5r6jiNDnMlHkOe+b3EUG1UQekTf39lfa
HQVvVKj/a+C/3QsWUeoo1rUrzLl+MBNn8Mn38oOqz+5eWBl/hE6UXLeaN7zYi6rFfXruUyUK9C5H
LiUqVueZKjrdntCvYtXmngbmtmqzsGwg/bbrhnHtKOEye05nrgfEq9EC9mwraccLwpLxM1KV5XJK
VCtrkM2KO8NbKBKP942e26nbxOHyYEmyjozepJVYt8lq9qVBiPhjtjj/GOGynKSpMz5PiYmuXYbd
S+MWsyOelBmAg1tX1qDf90al4rBn1t2HSB57yY2VcRjP02ymxPqWMiNVS2b3wwKNGmSJA/VMjnSn
uOfE18pLqDYO4oBDPnw1myTtPdHkyEzWxoCTAyZS9egVymAiMgO+GLWdUv1LJm9HDrzUc5Q7oPOv
lPkfAFKMydVyOgqFVebPTT0HagEHFKeZHj2zEhen96MNHAPgoSq+VR1ahfy+ebqY0cJP7RzUFrzW
zs2vopLl187EINi1sVP4gntM+zdyIV3hxX2MXSJvdvaVI3PHvyyQaRCGfoJcbfSuUxlp5znqYP6l
Zam2Gut0BiioMctQRzXH2K0zK5vc2TLLlwb056XPlSr12wUTcNasX+6bKo0+1RkiZMgm1O9zfAVP
/Yy4D8IQ6lM9Kn0gG3N+cRIrkfEwUifHhdxMNdMy6+UL+vU2zYVQio8stnbygrV5hfsfTXtKOpvY
R2qUsC5lAwVjg9Jw5dj/9sjlukgovZebqr8vW1s/CIT2jiyBt8XVA8KRNt319d3ECHzlNjV1q8sl
f2ql5RQjTnlQ09y7VDlFaNRQ9ONB2lxyfdSxnnSPzyO5HrGMagznpTKmQFXC+WkZlTq4fXD37ghK
qA5IJ0huxrazKsujPLYG09I6qmGwyRF4KynIjLn96fZIe98M6xiI76s9Gljw6wUshnyhWDUlZywI
ukCKNPsVawnK6/k8oqesyn/jURUe3Et76wkZBlgNNWDC1/VH/fYcil7FRgTN/nMxInzO/hzutHwq
z6hD/qC/Jh9skp3VpEhsgGnhjQKFvIlWm7C3lMJsycIRHPeczCj9qkr+WaAfHUxsLztjKJo8v2Rb
YNFdz8xWl6bNShJ+027yjyF2nGfZbhS/BkrjJXptuQowgJPWog8whpH50KhVe4oWgs9okI/YKDsf
9+rXrAvz2zrbeVrjqUQvY5pGbyjLDgV3PfeHCC+ROpPyOwen6INHdHexNbA7a5OXwG0zZtdxT1oN
57/thXPSjbjy+2o2gsXCsub23t3ZRqtbFvJtUIBo1KrX0+Paj2xeN0LeJRMXYOhyEKXpalWBzabc
UqO/Pd4OWeSXPdf/GXDznI522k8qAOGztYDTi9IJ6FGkUyVskKY2inbw6HFKd2VaFIFajZrXCctB
vXo6CLrWQ7l51ldHewIvHndIzZtDOyKQY+K+xN7iQPuYXlcUpYtvCILKpxQ3uVPX6vVZbjLpolb9
0XF6I4BIeUSnUm9QeaUIAYvjet2BPWGyYWHYAzk1o+lUnkrH9jCOfuzM/t/FMk/6nARm1nwOx/QO
PMojAZzHdsAHBhskpfxqqeGdMPNnSx68SfQf1d6ZDw79zsuA8hDgBvCxIDe3LMwBalRUrx2i0Wzx
HEwLLJ76cjzY7TujIJvCOlDidFZq5PVSZEDe5UKK6JHM9uj2vYrZq50pB3PZ2Xgrz5jr2V6Zxpyr
62FkgdR7lZA2NxIQ6rF28pOZdRn+cFN4Rz/YenSkFHXdQoSIaceI+puNfM7b5OftE/D2xK2NSpI+
i7uRzsjmcI9h385WWFP0i9XyMTPa8lJLmnomJSy/17VmXf7/xlt/z28XmNyrKKqB8QisOUVPPwXJ
NS1ZdKrj2aAM0NQHTPdfxPHrk6XTd8CRelWBobSxuVJUh01DQ0UPYEXFr5UWI8keyhkk6NDucAVY
ANr279B7qz6C00B2t0LZ/WMStlrnamXYa0GtoAmPncDcYCpQFtpDF7f27C9gKlu/iszRPsUDrgHe
MrdW7rUaphouMl7Ka1hxXFzRJhP+IKJM1Ue7meuaAmuPs07cN3Lrt2jCfu8do+wwCfolaAUW+R+n
yMbvEJzzr4lVdgS84ClKt9HTZvC7pV3umlhXMQRrF0ruhTzawsPtTJiuIklLME9CfoVrKSPOJerO
RngnzPJLaJQ15kcs1eOQdKL3I7zJyVIk7GYUoRuVj6cRiiNGHZUCJwatgrKWT2bmY2QpXqbM6pF6
nJMvmYExwEkOw0l4Fi7RX+dw0F9wnasR6i6mSTzQMlstd0t/tIZWCQSybDmqjQsuXwq6wk/8+vRx
aPJG97K5yEIv62XtCG27gx0kZF0xpyYVRJvzdr3ZVEmk4PIsBwUD9S7Tek1Cnb1xUheztdTTZxS1
snKeMSHRQ1dpM8vld1Uc+iR5tmvsjhJHWrXGUBFC9OEIjfarwL3ZmoAt6ItZq3AM1Zfrn5dODUYL
te0ErdViuRfJHuhGJGcLA/VhS/GIg1/hN+o0zEYJNF7mGhWGaSgxL/OrOYNYDtuHyio+sDNPf3xM
ITXTTUJeY003N1GPVSEPFfIWBVYXP46LhtZtI8kvRVLqXxSJ43t7uDfPH7EqRS705ZD6pDi0ef6i
rk7juF5wncDOAIM72faWOB2ebJ1C4JQi/d+EmKdkyl9TtXQHQcebmGodnCnSZ6Fv/QY1t0y51g9x
m5zh9MdurkXvzbH4rGS4R1d99dPQh/e3Z7s7IG1fQmWEwujIXn/3RFrseqxwpBuHKjyLrOg+mDPU
FWemzqrXBoLWdvfHBRdA/TQHeeVZZCL0zT2IldhSxAOzlHuTCGYUeHdgsnGwlm+ek3UUYhjeEkSA
YeBfT83JJngDEVOrI6W6iwyZsq0k4lPczv0Jd94jbdh1qa6O0DoehSqK1hTplS3ptZhUC8NALHZG
w8IGFtYvRSUbj7tidmn8Wt6gVsbatjjq2rwJEzYDb66WGjsK7CVIeFJMr918iYYgHNoj5O/OcvIy
E3aD3Qf8tcXYTabeDmoyA1jAa+uMMqkVdAs2ZyZ2qE+Zccj8exuWQFYmElwrzisuYQsDk6JIUtOw
js9hpaoXsxfaaxVN2n0VsVNbO8HzZu7FGXnx8EHButUPEy3GmyeVPt4+Izvra9D+JO6FsUFfexOG
VVNaS3ERxQTE84/C0KJ3iYErxu1B3rjLy0z391E2hwLRIqORbBjDIVaXLmyY1FOl9l+qNLBzeD5c
+jB3Tj0FaURDghKfP5dz6ll0NF0nTD2MZpoTvTTdHzMZu72VQjXHpzmh45Dwok+y/DK26fsup2kC
4NFNaqtxgT88UFQxT23XtQfh696OAXqw9hJBenAGrw9g3VdDaKlZfEZcTHdHUphTZsqfgKUNPlKW
R6S8t+nxuoLI08Nao7yhbPvhk5VL6dJZ0Tke6n+sRKh+Ouva+wzKuZ+HxquhzdkJzFj8yAXcUTkK
RYDanvQwIMN7cPns3KurABsAaHm9xrdG3IVmdyVM/+jsVFiMStoYoRLULl6ojpQ/hKkHtliOCgQ7
N9DaAUBzYAWvwa65XnAyxihXOjZq0nYvBd4kH52ozz8oYAQ+KrFee0VPcdgVlRUe7d6d+TI0JRfO
KR2irZ4sxZ9FmZMEzXerfIiUJXYzvCVA8Qj62BYlxC5LIKdPXycLE5Q8fBGWdaeZ9Q/qGf/UKJdm
Yz1Qex9+mnFGO1cQ7knDd7oelwhVRb9t+icoFCmCT/V3yyjbU58X3SnCEvX2Odw57BCAyX5XnOHa
/7xew74vEZJ1WMOpwLXQsTorwJHCOKj57Y5C8rjKQoPM3JbpKXImCeyCCK3+evDZ0Sr8wtk+OIC7
HwXMGy0hCBQci81csgw/xhH1I8Awi4ccAd5QmVDuEPjDrm5ZMwkqaAdbYXdq8DZWlQnwL9vOWoZU
tTNYWnRudedH3SnKyYiS/CAmfFslIJDmlKMFT1F47RVeT61sQj21gRyg9JBWz3ptKm6rLDKW43Ef
FJEmfKop2Qn4n/RJqurOqxshn8BuJh8Ap43eOEw6FW/deB6WbrV0zxRi2MZacKQuhDtlPX9KeC4F
/2F7gS9BsIAq9htdxjRNkrCTZD4JBumuqSJxhAHHz/8yCGKABOTrzbt5SqqsDBu7ZhDZbLuzluKK
aDZFdXDF7X1oomQYF5RsKMVtRtHwuB3pafGhFwQqitlqvH6NCm7P5W3ixJdeoTKr2A+UyW2EmveZ
o4dWx00ayennelz0OyHTXcIEDgkeajQ++DCoEyOo5qWaXtBxsUAIAKXMQMJfxgmPtjJrQLMURX1Q
QdiLUSjay4yycmvor15vQzWiUR/BPg94S/rvoMlwu4H45cn5Ut9jCp+SSPO2QDLQEXYVUA0xpkzT
qj1apXWgTfBJ/wAS4OobgibfJo5flhKb56yTgjkvnWf83h7rSLIvi5zrgZFq+XNRjauFS/iTplT+
M9QjAoBlmF4qo1Rebn+ynY2BnB+RPR2TVXDSvF6UyGnHBgF6KajEXPsIbCluHEKt+dNR1jYq0TYQ
qlX0cfPYtaUCw2JB+ckU6uTiK9ncxbg3H2zyt1coo7Ce6w3KedoyC3V5NrNCWcIAwJ/qN9U8XxKU
+TxVTaaLCr7Ekwt1OhiUEt+bz8mwtC54U+kroGdzvYRtMmuNMXVhIHrEpBLlscLV6Ae9IFs+YUs0
nitwyY5bOWWjeX3eilcjtDDWa3JjUtxRXniEK0t+BWg3v4ATk3iE5WczdZwP0aBn36YSVPLJAWRL
F2hR849xrKk/as3E0a2y+tn0liGRv/VCySe/1u1ZoorU5frd1EyoMzs0bLEACTO194W2pB9Rkhch
rMbEmd0kj8PItTQwg36rpM7kJ0YZhX44GHgt2ZLapGBfRPQ0zF3y2OR9+Nc0SigaT071PYn6WbhZ
CpHRVcHKvgx9peNhM+U/i04t/k6rCAukJZKNkbakMbCdnYS8QEr+zvTOeZcgcGT6bSEzVEiZe2KX
mxMRmDVWQFZMCO/LkMU/UrvmBJRZm3yXRkfBLV6akKZWy/6zucww3yF/fFbKpVrcBnvB7JzGaoFH
aNeDEALX+mPSlf7ZTAoH4KVhNpcZfPVLrtDnBXWkSo9KoyfhSQO8c4l7jR61KsniWyzZ45ei0tsX
oSsL1pJy+2LTPcJXKX/M+hxHzMbu5QLAUEXBpRjD1R7WeOB2sT4KaqMvdZqGmFlCT/abwpkfStre
zgWn4ARpfuTQJL+x20r+u7IynNv10UkSj5zIaJDTzEgV0GuTWjeXQmcM4HlH35RiGWq/V5T+XTrE
2XxujErSvf8luhRxnVoFR5JYMVzsSndepMwssDwrjE8ClZLcRX0zfD/VTvcagb/CRdzOQE8ruWRT
IMLZ8pMtTOkFb4v88+3Tv57u6/uOGhXkcdphiMO8oQ9EjWNNYZaGQdQiDRrGCDT0paKerdb89Ocj
gdxZGahoYJDZXx9FIotabaKc6jhiIw9VG//s+qx+JzttchB67s0JgJgqGwTxoNO3MU0aRfEwxYxE
ahDUUd48LFVoeG0vfb09p7dIeOC1KJOheMPdSXd2M1RmV7YtsUGDKmqRadJwgpUsOv3cDdqFh2T2
Y72l0w/A2I+jAZ5klh9drb/ms/mG/Ah+gEwMTKtnc8mNlQaUbgydII/MJRCTief8hOVuqRef1Ll/
gCiNo2loj54Rtnh22RQ3eqd8aKTu38j5lkrjQ9eFfyW2+WDGmvmzr/BUaVOtOnjld74LhSS4hWSy
MlfyZrGm2lp0GVe8oJNW5+zY/ke0eX+CH/2//VX+r/SwnddGh6IJTAtmCK23TcZsRyHALU2EAZ67
pT/kBu2+3rJ8CtkyShBCm1wdJMif7zuaP6ta1aqnBV7teodHYYJFWL+Wpq1I/jp0yuxGajpe+Lvm
f1hKWE7Ujzi4SD5vDpOldLoTFwzlYHLm9gkGewCGavQku+VgVrt7nKiU/W3DsYF8ej0tx8j6ES0P
JxiaEZhMGebWycFG/NQuqnMSwCzuRh7fk2Qog1/bVXFXE0kcPOXr2m33OBI65Hho36qUzq5/hBkl
0UylwgmWVBH4D6s0yOPJDpKFhjWauM3HeiI7EUZx9FV3R6atgtwTFwp793pkQ87jVBKUzTF/Hk4F
5qCuHtf2vTQgrYqdYfRpLtPmpGaGevCR38Z/AOmwoIdzSE1Z2cZ/doScShPBwe1BueP0UCn0N5wj
tam9U6kQfPNxLXbTFiU81rRpkmJyAow6E79NzfA7bK9H0HXWQUN8dz5kISBmKKq8EajWCYJq/NGc
QE/M+h1dw5KdmxyBjdbv8WangL03eGQUSo3rr/itG2mAmHAIOBilQMppaLQ20JRJPMnY9DwVVF7d
22/Aemttx1NX3XKQOdTm3rDQsYmfQBk5gVTE9bMzI3oTVV11KkvcZfVlwCq50zClaLX4uWjGoz7/
3lXHbUqewF5RjS3KIDEWEcs5w4eaNd5Z8eS8V1MLX0gVWRb6XZDB5GT6cnvOe2fit0G3ElNjpYQg
3Ri0pSv5ozXD9EGz8iSAh5e/zI7ewGludF+yzI+3B96dLZVQcJlQg8jKrz9uZ05LAy6Jj0v/DNGQ
pvRtTYiL3NUNvklx+QEJrh+3x9ypKFOCUYHqrr0kMonNDdBjmBsi5cQJUeLvpSB/IT2P/xl0zD17
DZdMhFKWxh0KXQ2sNCruGzR73Uhq8yDsDO7oGQtrxJFmmifWF0Nq6vet0Znv1AWBgpwtEkDWNS+1
7oD/oT8c0L5X7wTFNWCZaKsiB1fwT1cr0yKPXm/Pbnf7IieO3i27F+jz9Yrq6VTG5ciKGoWU4bQN
3uqhbx0CeZwSfiQCHdVMieIH2Yo0V3HC5khuZef+obrL46JTcKUMtbnZ42axyLZ4Xrqy6Z5kORFP
yWT3T42l596iFeWTbAw5Jut4LLdI12PZWo/vJfI4v1Ay2TczS9zl/WRfRqTF3Bmn75PAyokmdG14
A8aLXrfY44MqLbI7IrkVIt55QWULHcklN58SDJ1P6FvInwx7mNy2ai3fQeTvJEct1vIqaJSJ3+KZ
Cz7ESAyimqZotJYxsaLDfeo1mig6Cl80UPW4q892vhRPOqr/XxUlyu5uf62dKxTlQ+R+gT1Q+NoG
0XIvaklu2FNGt7rE2lj6ykmsHVxpO8d7lXqnQ4XiNf3MzZ6IcyMJVbsmoDQk6xTlE2KnlZL6UdNS
Kpoz4at5lwclj0lwe357seyKW0GsktubxGRze5eJMoyDwWsLJje/w3C7Hh4gqqu9Z5uTHKLCWc3f
hJEqd1XEgVDjDF02gUMwTLBpxpK91//Cprn/0FW4IOArL8mPNpa/+KlpbYsEc6IkdzFex3/MaFpZ
FiuTiXtptanb3EzZnNmSkNY1KxTtIkWi8ywVk/Mmrksfy/Hex54cuTkSikBy+iMQ4d4p0kD08t6t
Vb4tFjUC6zHNTUmQlgOxndVQd7uqFRdDCQ+u4L0tCGCLUhEXEGBe7frCSFrbQgaPiSrJEAWJjYZe
JEfywRZ8S1ljPQne1wDIADr8q0n12zM+JXmSt0tDhNeMYxIobYI9NHhbBPgmQjXhJUM6fGibJnpp
HWO5H0ORiEsiiYT2B9hOcqBy7vCCnZzkw+1N+gv5unny14IZ2CoqShSW1lfqt99WOpaUhpZwgrEz
/Vpyvk0pSEO5z09FZFyqMnsYSvHOCamRRPprPsp/Z8PyVM35fdRU2HSNp7FKPEPGYZLCeNVpXmZN
F0kpTypSxpIDrT5iw/Ta4MPhaVwVaZmD9d15SCn6rbABFCmpx20SiESYfQbFwQ5IkEC69uBT8qrX
vVY3HhWn63xrBYYerNu6NbbrRmMfvAK58mrgeb1uYpazfllMjM2tvv0YJqnx7ACbKCh6TxnTrTvH
LUGG/A1xXf0K4nps3LZ3vksNJSm3HpL5eYZs/iME29j4+jQ9pVTnczc2kvQvVVIQuJxRSv0iMqOL
3aZEQ9Wbw1D9moWpcsTm3Xk4WUFaJ6gqAnXa5gVTj4Z9XMx20DnfhciXB6Rv87uiAlFmDyg1NzLu
pHHdZBjKw3y4vZQ7PdpVm8kArgOiFkLx5tUUoRJaFXySIKUf7Fpp/aCELbbCzUc5sml9K0Ug9eJD
4SivsSn91KHKqEl7JMW7u4ssWkfkR7+e7+sPqiCHHGWA0YIlct7hnLzW7xfeyyKJTk5Yd64V/nt7
4nu3D2h70qE1CgTOdD3i2Au0nsiLg0oZ0SDKbcsrY66g26P8Qs5sdyo3HB4M0IthMm9PeCKj5NLz
vHXR/A3Srh0UeQMxBYC4r2Z54lYZzfCKhsrdlBXNBcRx7zlKbHyywwnyamLpZ1OJ6vOyrI3bpBgv
tLLjxxnFxgfECLVAVJRvJzMW71B1//OG5SqqvmKCVpAJ3kLXq9Tislm0lWYH9aBmD7T41EBWx9aN
I7U5O0sqPUWSNB1cKbufhhgZxjMMMxAu14NSD19QZlnsgMpMSgWzNgFb1sZBhLB37ChUwpaiXUmW
p16PYi5N1WjhaAdCwZsX1pJJWXR0gnop00+GkbSP2LA5D3kx2B8aUYuD4feqIRRBVoEZlAlW8vD1
+GEz1I6QGD+bU6RWCMeIJbPkrgQZ4XVh7HywRDISBYyLK1sZ1XOzVw9+xO5Kr7AvkHy8jltonVQl
QK8Gqh92rCvuHFr6pUNyw799CG6P4sibo2aAV5yonNuBpDXtY98WKAY4Uvdf5gJeTgFgBk8Al8yr
t5SqzUyBpWWrKj1WA71i+ZGNiMt/mAtYFvSOCGmBsl2PIoxMy/V+YG8mccSFbH4oUEM8uJT3tiYg
PPiC8JxWDfTrQVQbt+5W4Tac4kJ9FvaSvFscAjFpttOLJiw0Q6YW4Ye6VE8OaLODOe7lqfS6+AX4
M8Et3bL8Q0vLSh21ZY5GbKEzlTYLPO+sx9ygtu1vnemkX3Utm0oXUyV5cRPZkDLauVGt35NxZo6L
dU8V4bJThD/7gZqb60jlYPsAjSx6HYWB8qgyM4+oLhXU9hoHpq+Z4grqZbVVPS/4xEWe1vOnK2X1
2kmxnPyV6zN61RzRfrv9UffSFGJt+sbEYCD7N28gqIy4GmpBDFNCDwfibhA98CpA0RwvKTn1qdN6
w5tka/5we+S9d28lCdNR5A6CYXH9pTNVrU0a6rxCSxS/b7CD8Gsz+6o0zQe7t19jC//R2yOa/I/b
B+n3ETcbWBc2ABeZdwgtZZ82yg9hqcsF5pe3jIt0cCb3gm+8N8CArd6bpGKbnVw3fdJnPa+sGLFm
zptyqt0KXe9T3aJVERN5PC4t6rPFLH2Ozc65H1Gn9CfNzrze7v8BXf/HBoGQy3nWV3YfSAnwxNcr
3jiS3Us0QYII1bdLUejD/f9D1rHzXa9G2cx7GeImitaLdUaU4IyauB6gCmjSVWzb91k0J8+S/B/y
KTTYbBBMFLVIu7XrmbF3R8lZr1mtXEYSgWX2zLW4cXv/vBXwYgHR0Vk1bn7hfDYbyMSXUCmBKlJc
UocXo3di4pW89qdYiU9tpNifm7Sbg7kNG7/VZ+2+1Ar9O/3H4RlDbHEfZ5LkLT2wi9s/bOfSJBFY
UaFkzzJFxevpoxard0OJQk28mI3LJdmunpNkSr1seHmW0zzDzzcYDO2LLTfDp9ujvxWRcZB0WtcE
iQQY+VvLipxEZKGZEQakjEPjOWk0PsWhMVReAn8DiT78Df3MbqNXpV61U1ZSf+wmkmQ9LF1t4PQI
Zti1CxIUX6JrfMKMScRBWiZiPQucLjezhX7ws3duPsi05MYrKRRg5Ob+sSbVkNJxrTg56vg0931+
X0t1/9kRMfIiA3opFoWvQG5D84B7sxMU0I6gVwxVHcjItreayQqFsx5RBGpH/T9KOvVeOiz2Aft+
Z5RfEEhOOj5dwFOuN4WTinQwF9sKlBmvVtexK611Db3KD27Vt+cduilAy5Wnxy23LSfLwmq0sh2s
IGwd4ctSFr/GaZN6hj5Z54m0x82dMHu9ved2Bl2bLaCLgMKsoJjrybEdqypTsC7RQ7Wt3cV25vel
o3wJTbV5LKul+NFY05Hn/M6VTtkQTuRasEBXbNvmwdMoof4UWwHi2dE9Bdf2dTaoLdiRoqGtSr20
VqrwXeOAOZkm03mHfEgVlCZNzName61b1Z8nDJTJOPrUMleo6xYTFPd2GNmtZgbCCcVFy+r+jMNt
fbq93G9fTkaB54oeH7guaHbXy10JPU7wLjMDHO/EpSGe8FES8VHUm0hSyiMR2aPhNlu31Zy2Y1eZ
ASwg02vlqjk5Awhe2epDX02GP4/SOf4ke3TUVkfsX9/9t1pUIqRGWqTZDCatas5TRw9WVNJ4EFu+
vXAYZQ3QuaMxe9x2mZrW1LB0aM3ADNXM18J2ehm0SAOCJzEelsiPFogDb0mmI3Lhul7XgQ+FRrDY
vPoUhWl4X38+EVVOLubKxL49k7xZtMjh6aK+SzJrOGpFvB2K6QHnYEEhDm0rm5VAHocA0giSclTv
YOSFd/KU1enBpbMzo1UACJsMuvfEdJtQhppBHkG6MgIRS9FDlqTqZQBGFJS1VR7c1jtDwaqlUbMi
GWFhbR5XvY8RmyhieN2JVCKdt9QeziOOX5XLUSlod6hV2G71KgOetflOcRsnbTM6elAYSRlIIxK4
0aiOZwUe4cFm3LlA8QQzZVwvVkDAFo5NI63p4kXXA1yw4dlmIeKPcWS8k5ck+6I0inymZLccfLWd
zgTLyCnQYVRDgtpS5mWFpAl3ag0dW5LgekTabqpsPxSWfj+IrEEHc9Bfx0j9kTpa8iHTgBHiBZME
0+I45zgzlPsFLRHfFHoXRHYmgqptZLdDzOjRCsfPt2+9nTX6VSQjXsY9DqGz62NDRhKSBC70GnLd
5rLjbgg8HSTapcnD+HJ7sJ07j7yT9jNrs+Kk173x2x1Ej86xkX/SA1zRtQdCD+MszdKAziEGKLOU
j3+M+ifMAt5Dtos0JwjL6/FGUY0cYRC54QJss1FgOed2nhzMamdH/+IRYei8ylJsD4+VDmldiYRR
zFl/NR0xnyKxdMj9c53fXsD1B28uORJZCOo0j4CAb2GqOJKLQkstqoJzozyHThshSpAchdo7YH/E
s7jFEeGmmU1L+3rd6tyaDCRb1QCzYulecuzwtc2iiq4UOiaZm+hSebLrarrDfWz6Ny+bOSgmfbpr
0Id4pkVjPDgm7VAjqcsF0R0h0KdQMrxXktjtrXhpPUCR5ntDxHPwpwtEc5hy5lrz5fBZm4us0+qy
MytbDTKDIruowh+23UT/ZZBVygUxUHzstj00pV7yHhFlNcDPewAiV7bfzKguPt6eytvDgk0yaR7a
UhSJ6LtffwQ9j7IUMQJKyyjsufRhYm/pOtIEYBSoRCdHzn87Kc71gOr1gNIIyTudTAuxC6m7n0VT
UruM83/HMkvu48cYrp/SDx7pmYXUS08mlkxxgCzU+FeO0xVscMt5bduyPlkJNU5yyOLcVgjs3V6X
t8eNn0lbbS0f01DZNvy0ZKkB7VlWMCdZ7dU9gWA1yr0LFkA7+NA7dAPGQjuAIi73FU/J9ZLgW+SA
4cJ+O4mQQoR61vhKWSqeVKdTEBYVlXLku+/kqmx9lJpmf8h0yTOLuji4Y94efH4I5gZrJZeEbkvt
0x0yNBgfVoAj2XAZQ7Tltdk5Kh7tFK0ZBiYB7QAIM28wSlGxiDakfU3XIYLuD1npEoVx79Z2TXZl
VKi/zEg2ClzIHirQ0ChEKsrB992b6mpCufYbwdFtcVllGpP20PMP4sjS8VyNS0+Te/2Pb1IC/RVk
DHyB1GLbYpQrWylXQ6Yg6UbLD+dxvqSFVZxu79U1RLu+rxkFEi8SQqvgx3b/yH0zwaJRV0qbBQjQ
VqaLslj/jrFF0q0qMJ7GLL9XiQEOQp+9Q7LKnK8l3lW7Z/1hv720SMp2oah1FnGprIeuNcJTGwqs
wpXiaKi9e4rbidAbiCniJJu6FJ4KmlTNfK+xnwp/SOloKUqS4qrc8agb+p8nMr9SNFpEIGhXAs71
1BSUrltpGq3AVOfyTu0T4Yohtg9Ch91Zcb+vp369gDezGpR5Be5PVBYKy/bomlSk4UlxSfLxkzbV
4v3tjfKLIvZmp6yNOEo1hI/bA55Q94vBB3LyADWdyqKevNDpVTDIcxiokRbdLdpAC4lKBODVZLpX
8YaE9FGJSz6hx0ug2PmK3Ol3cqqhGpEPwu+k5B+YiOoTnTwFyK9RXpROqe67bPhrEdArHAVswhDm
/XNRWNoJ0kPkogUS+QpS7H6ngEOJ0rAA6b/E59sT3ltfqmgEZyvVR972pbW616p5oaIiNUINhMjC
gLID48EJoP2oKUeY0vWDbReYa2311qQPgNT/9bbJaADKYWybwdz9D3Vn0iS3kabpv1Kmc6Ma+2LW
1QcgApEbmUlSJIu8wCiKgmPf118/j2eppjMQMYmh5jQ3UcmkA+4O9295l6pEZ3/wAod5PAg8NYI4
Nmq/gx5zg+aufTMRf4UwTzAGmFrxmJiTe9MMo+Er8bqE1oqhTj6YU7CoMEnGrtB8tPTHNwOmPw8x
9yN9E7e78yJ3vnHtcToMqwR7TvFy66xeGwABUyvfQ034pm4j/JFx9jA6VGvtyvUZxbWrGdut1Drp
i5HeVzPaAv9Ra20fJ23rhFkBgbJW1u4uT7n3VpqMn19fnGvH1su52mz+WmsEe4wGUefpjd/2hfHJ
6i3tsYlSI2gM3T4hL2cFHqCp4PWRrxz+4LkQkvNIeSkiyG3z4tya48ozOyfhWB6t5mGY0VbX8q67
eX2UK6cj6DiudPRM5Rm5Ca1Ayc6ZDbs5HPMe28fcqm8So3qYrbnbOUYu0yvsuF6MtNl1RWEgdZ7H
HCNxbAWGXk5YYgDSVlYgR46CZW6rKu1fmUS4E8TAMkjdOpso8Dn6pku5daxyPpVerdAzSPfwzNcm
kWo87THZALK2hULRiLg2awqFWTugUKMqJXppk37XK9YeZu7qUJwWEkADlndrdCyUNoktLXcINrPm
0Hj6B9i+6U1XgVJ4fWdcaX+Q8rwYSm7QFxuwKvIBzK5th4ptOW88R9RhF1XZgwkHK5y9qP6qVPkf
qTv3vj024i5xifWGsnX8Jlfb+6G0v+cA/ndiov/DY9H/QCfuCnWnH0sv6YuC78IoVfXkaJhmHha3
0vVjUqm278L9QpYimZbHuljN1o+sprt3J7PuDg0OGDf2UgE9Q+eo+WfWq/Ne8fRKykj1XTY5gQfj
JbUVDULgisUfWSJT2EhPiLCu5vvVc75q3vooFFBVqkYCY8J8E+mTMcw3oy7eTBLxPGTJ01Irt7ZW
fqqsPlgM9W3nKMG0IkD7+vJeHi9EexTuuHhgwyAOdr66He3HXq+sNURQP7pF5W0IVHQAdzbR5d0m
RyFDlz7DJImylfViD7mRag2Ika2h1YmGbCB/E2XRW23s7MBRoXr+7DtxG1GyBoQEr+WiglMPUWJB
VNLDQTeaEDJhDom1Uz6+Pspz2L25P2X6AcOdiIjKw+alKBI5a5dTHncVJQIZMEzLvWfF47FPepS/
8KMKC72rb2KcT/x6raYb7O2aA3FxflxmYzoqWAYcs2JJb5Q8N996Q7o+2JMN9p3r9Zjaq/b5P6Bj
aKDgLezaa0yv1dKZjuBaTB/G1B6y8Qo0ji1LtR99MIkg3srwLWuzxE5m2qHU2Pu+1F3lo68zHlLV
RNs9mvtAMUb9pOjF+iS8EtCll1D8KArrhsb+Lu/+cm/yOBSpJLMdptfWhwP/3XlJU88OhcS2dG2B
ipEemycrMgs/zVcEf10lCQqpT6jm9o92LEeI53nmE9mP/tSqQ9hCY93ZXnJdL9adYgpQcvJOLszz
zewpoHpygoWwE9EDIVH5wc7i5kM/ImZcq+oPO3HqmwLKb2isKFS+vuuuzQlZGu09dLpg6mwuan0a
s9ROIzskVVwOWjKvmBUle/7Ql98rfDWkR6kXEY2iynj+ioMWTR3FbxptFe68VjRMD+WSfzThaRzT
3vt5JBPD4RIHHtMhP9tCFCRVY0haxw4HETnHaDaSQ6OjpP361F1p5DEMnhUmtWgyz63oV9EJQ1Mm
Gkxllg0+Mkp5QMn986o33mHhv79OC5IbbWvdGXGF7rT7xlWsgxjmT68/yOXsYjGPzCRSSDDUEHY9
n91W7zQ7zic9nJf8C8mqHlgKBOjYy10gaWW/s18vYwWGgzMmTVBtCoCbkk1jjTgj26UemquiDD4F
pMEf80Lc63Zl/nQj6Hys7fbkTkX1MaMQGKnzg22Pvzs6cpp/Yf4wHEKtmq8P87bz+curKLNaG2Tm
ssBRdQdPPRpLXR2dticndZa9ysi1CbQgX8tJBLhvypD2xe2FJe8iAcNaODt171fo1T0SRpbHztLm
4+uvdm0oCngqBRJq2nQfzocq1QJFCbS9gCeU6nFIgJCpvYv1mhNlO0Nd24W2fC0OEaiS2/Ynur4Q
yHGFINU0zUejqus7ZH7rYwwM8D6qy2ZnG8pdfX5schdTFIGhIsmZW4wfx/WSiaTi1VaVkuBEWe+Y
YP1KxtcXx0htioMCK/Ew597eF3B5aDK0To8AJi7xx9aHEsB5ondxroUY3benCgcTv8TgZmdCr4/C
94zMEep727LP2itLo7mJhpuvZgb9QIUJ7YM9f7NrO4QeKKkgskOQ2zY7pB7aGvlSlk26AsDyWlas
O2tMZMym3XmhazsEUA43L4kTiJXNx4yUtgazrNFCNe1yP41n+9CKQT/EZP5+D4l4JzW8En8AD9aw
VUPGy0JySr77iw9NovTWSUHmOtf65ElxEQwy1djyMzwZjgUbSPgGeuIH24v0G7VR11tTb5qgLZ0u
iKa63Nmxl+/P45D7ICMjRd22rZOoI02lqa2GVJLs41K5Ayi+DFM3aKNH6FbffvbbPx9ucy2UaqWN
HEH4HnYuFCi1ScKJ+zKEZfzr6yNd7lTifT58qRhDXLY90DqUFIqiZCSp93Hymmg65lrZ7FjPXO5U
WoncPNRbySBhpp2vptuVSOxW3orYXFfeEpLHYQn885bS216L+Rkhf364gERDfgj9WGBBtKDOx/LK
pojJNtVwGLrICCZ1jr6upW4Zh2ZC+ccflS7KDlMerURluKrfpwBN6zBuKzHc8Vem+Fh1ulBOSpTV
I8KESvtumV3jy2imRhOslbMeBJ59bxsxDSUGKitY4N7uW1Rqy8Tt3uvK8N1Kx/ojXmGp5kf1sH5O
16id/L4doESKUdHpUKRTnj8KdyIPKLS00dD/VZiWrAX6OjvVRzWfNPhuxmR+tbqBM3iW/ZbDzy6/
TT4PFIW6gWSub44QXJ3omdqjGs5d0Z/aOVHJUYX48vooV2SzOHNlPZOOBUWRrfqBIDiFioaGfDQr
9H2TSbwty7VFQA9VhPTBqhclhedQWukBK7MGiqk79k9eOhjUXCNjeUgUa7rPhqh/7NcsghkIzmov
MZVn2PnGYd9Q8pKNFeyetuCLFdJT3tZaT0V5RlverkVA/8NFc3hy1/kwV6ay+paiu+qpGXPsOqPI
A9Lb5bY1UQeZzP7ggQu9pyQSfbO6NimkOVaf39Z2ZBQ3jtcTI6R9Y4BtSLqj1TnIhBpNnXyjUTx6
pzixGEAgIrv6nYFzJJQsF2JmBfaq9ElmSs0HglA3gdlV0Y3RUwWE+azrb6H5rA+J0znvVXPGgUxt
+rI7RA6OYT5qZaIMUJscjpqOWEmgRZY3+2mljrC7Rr17WNI6D1L4qjCFi6z81lkl5q6dqmhfEgKU
N0mF48rNUixUb1CY148u2u8VkBGQ6kGUokfsd6I150PuWsP4YHhFR8ZlCPRSBO1IKsGU5V/fUJcB
BEgcAjBQCyCazC20cVKzRJ/LbAmN2S7vJaf1YEyieNv2CoCWwhOQwbvy0c7mPeHZy/OSkcFnUEEk
cbhgWuCWShvYozXfWup4owNLPRhuOe7sxSujkDUauKtw8zmoVpyfYQSZpjKlFEn6IZ2Qkl2xPjBn
+6cBophWyG9fsi8J/DansmY1DsJ8/RrGVZ/c22DEgsQu3L/wLi9H2YQOWQNV3GjbFXJRMxyKZqlC
z4DP9fqOuLxheBdAH8QKTBgKEuczNrnZpKB8xYxlZeNXbWL4ZlauQcwJt5M8PlsObg4KgHRgBTkz
DfK2TdLR5K0xNosOrsMcKC6Iucg/t2RV7V2u6CsngpI3D92sxuW9krWwpoUx4TMTq0ul+KmhuPax
X83+W12L8cFzTRGdzGhpPnrUvUXQ1grctxpSIFpejaf4XrsOmPZVpf62j+DMHsZGS/eqyFe+KHab
rCRI4wXwbufzl2UYRC1UR8PFzdy7Zepj2jidJNaqehmUbqcclWKhIi+E89N3kETVMTAYK4KYLREr
L6cUR5yUpYtN9ZCn0OMpIat/ZRSJGJRgN5dU8fwFY3C9TrK4S0giRJ3VKqaDYkR76cVlnCiJAeRr
/0amnI/Sqm0BidGEArAY4tNqjf0JnGJ+qhAACgoP4bnXt/0VjiUVPho1sooBXnAbmE6rnbcDvdiw
APl8n/f6WAVasn6OjQjhbT5uf66Jhr1Fsz7BlvKecJGvTw5YSd9wx/J9W67drVrFI1ZgeDcoo4r8
W1KBaZr05sZsGyLwOv3d7FXxEfpQuXMEXc6XPH04TamAAFvYdpLtrnYGtTHnsDW1KZzaMnsQS2J/
iKxZx9h3sHcC6yugFdnZgnOIMCXKD+bmnCC4GSOUXWY0nzwQ3GkS3yWii+5mXf1oz0YaIlICgQTN
wxtyjiLQKnN4k9TGx9fX7dpz0LCRQbfs1FPVPN8ozRKltjr3E4DVsv4nsK0cchDdv6eqjts/FIWi
DCCBqSiPRjMt70rNaR384JxvpTkVe1IVl4cnuZ3UeiMMlFzITcg854nF1nhW86anaLTO8GAhNHco
llz/6dsAuBAlDW5tiSi3NneOkwpMo3KGGscp/jouynDogO/s5BvXppfqNfUgYgPJLd9MLz5Ynj3a
+RRS4P4VUZ0oyEe6tcuKYMycP6y9dTc7kxko+nhr9elvlBv2gHBXUlhSRZIq0ipia0DR50usL5Yz
5otgW2doKFnsJDwW9fgxN43Gp7ZX0QTwjHAuhyLop6W7i1K8HKok7oMiGc2dk0Ju7PNLi6ehYkV3
h+4LafX502Q1pY9RscawSGzjfd3V62EaqniHTXhlJ6Hxjpqa7HlSrd9cI1rjQo/oGEVp9AYh/rj7
0K/2kPqqYnQ7b3TRdZGURVlsk5KkpK7bWs40QQknnm6gsxUNXqNekXzOa2P5w9YTQcQct2vl20go
D4Ss9YBaPv4zelEM5hHuc0ou11SZCXAvXgt/iI3pU1uOmnKHm2DaopSQl0SwMFneVa5avXdQ+Pk9
HyvsnUoMcdNRZcvg/GXvJUvbq1i+FjU4jifZ7gCce75Sal0qJrphmNgANjuSdbpfZqSZvw+lgQ1f
L9x3eWTlX10li2/NanLemLVS+8g40zxKkLmuzbG9bwtHX/w0Uz1eSnNugN+CkBZwyl8/yLbbSj4s
ZVAqNMCNJGDg/GHbulbsaB6acDJLJxDr6hC1TOtOdLe9JhiFvYSICUVr5KO2TfvIaaVAQNqEgMZg
iQ7kOLmoKz9Klq8lQJLX3+kC7CmHo74LsQwMvkTBnb8UwZjbC4lqQr74uxXbfbg2hCaaptR3Rjvn
N+5qdWAqG+OdOQvzRlUxNfWKVLnprOa3tJ24TfW4O3oVPI9uLpz7YlZvvUFZ9s65K9Ov01WWmF50
vOn/nz9pDsBOjESjYSVs8dZZmuTByIX3Tu/t9lZTKppDvRG1GFG01XvomMv71Klk0X8BopKaaa0H
a1cZ71bP3FNFv/ZoHMDUy8guKMNsDpxywQ7dqosmnHFph8VniDCr4j1bhysfC+EPo8AroL60LWA4
jYojTFTjQ720+VvU2bs32EyNwZCU1ps6Ku03yNBmR4Gu7k4OeoEHZZfgJICLEnhzwOBb5lVU6Ijv
YXUS5lbxqbArz48NFR2WNlOHDzMOYW+jDv6r2UVf6sxGnDmbp5313x636EhSs1ddCulQiqiwnC8/
Hs6WPjnGGI4rLuRJa3d3TUvpCiWNPXXxq0PJRpVULJLA6/OhkEBVkt5FZm3N3B9dthi3S5V8tot6
jwdxMa/ypWySAZIrMgKkYc9HQiq8KmqnGMMmwodUFbjyOFlmfLCXNj42GUotM6p5h2jK218ztVyP
pvHTXAKegaRYRmYeobyxvVrsmNnWRm8IVxfQhZEUPZdFv3d4XplTmXq7JtVXFZ/kzZym1urBm4wG
mK5lBo6yiwIypOG+IPk/vH6mXRsKThZOz8CRwHdsJlV0oPGcyh6AnuScZGac31XV0tzN054W3vaL
lFMHJJTvgmI5ZgibPblaxjyJmH67cNQyiBXaLINrZTctrtm+sRrde8x7+xCQ0J5J5oVvmBwaPSkq
zVwVtM02L4lfm9FOdTuEcbIMeIYZmm/VA5x6L259TawlhVpRNh86IZNvdT3ZA8CzQWvr+0V49U2k
k9zyuVmhYRQZ9obm+msTlelO0nNtLaQBuwTaSKiN/PnL3gYtjEiAJw3VCUSCjUL9qY3r8QhW2NpZ
9u0hDGJCYqyJJTgiaONvsl5C+WXAW74Jvb5Wg8UkIBqmaO/CfFb+eBlcMoxFXYy6qYS7wcs9fyMK
nuAj4kpW0edMHKvWq79GAMtXeNupdkd/vSmDLLO8+Eu56K3mU8tOEzQ1jSlCBtc2DqLJlgKVPCM7
qrnQT9MUa71vNQNMknqEwu4XVT5CVKPGPgMPxXXFVwqnVODedsnn3orIilKE/p+qlEIz5fXeAmuV
tkkX5Hbp/s6/of6wzKH/WJtGHB/SsRtL2qpw4Hx2EwdNp6ifBqvvCStSSwA2NWclPepFaxWhF1mI
d7ilNryzRg1rXV2dR81XtKS6b5S1DbuysIKGVXgohg7DQHoFcRok0Opqv+BzeOzNEVOP1z/qbVjE
tCOYKu9+yey8PP691JzM1KrDvBrng2pk9WnyfHyYai1xdsaSZ9FmiQm/KN+TrAOksjdLjEbIAjS7
qEMgru2h8PTogIxvBrSGFnXtKNEBzc+92/1Z/+t8VChqNt6rskJE3LcJIoYaiifQ7oQ37BTgoYmZ
Z4fCbqXx+Lh6j1aTewNNwSkF6xvxYxQOW/W75Qi8pNcFXkpiL9FXRHjW6bjYyfK2GbLKOplV34nQ
1FG4jdrIzmhM5Wt9nNHMX25tr03eLxB1R18RsLiPSdNHul/i7XCMPIFWmkF+PgdKasz4CJH86Qfa
tHDsnaKPYUUTMQ6hM8VJhlCEpqI+z/7PfMzB5vU4uYmx3LbZvHxXzWKkt2RXt6a0tVxUrLAYxhx+
VfiocZJfR6/iXrBgmby+c577p2cT6xGY8ZUgwMcVSwR5/sWWTa8WSt1l1DtYzlRJ6ZsWw7A+JWud
FZBKqszX1dYo+YYy0d/0fW30VMx65euaI0t1q65j9cMY1gR8G6VSfygKdJoWkTqOHzXj8H4AOvyo
amNz9Lq164+mFtnaCcUr5qkYjWyCzS3tG6ZyqYqn11/vIvfmGGKzSCsYAwAgC3D+ekIMRp8NbRL2
+GFDThrNYT2YhtI8RYunOHhFJl4dZIrgnshhzbWHca69PKhnyGPHyjU1KtVR9a+Q8T/PJNW7//4v
/vy9qheAt6Lf/PG/3yTf26qr/uj/S/7a//5r57/034/jj7Yf2h9/e/Ot7v4WDuXv3/qkKre/c/ZP
MNKfT3L41n87+8OxBGi4vBt+tMv7H+Sk/fNw8Y9K/s3/2x/+7cfzv/LrUv/4xy/fqwEhJv61mMf6
5c8f3f7+j19kB/k/X/7zf/7s7beCX7v/lhTfyqTsfuQXv/XjW9f/4xfF8f5O0otwJWE1dXxS+1/+
Nv14/pGr/Z1+D6V3DgRWmPPol7+VCNqKf/yi8VtUdokbOSe4g+QVBVH2zx9Bd2QrwK0lq8aj4Zd/
P9/Tvz6Jf60R0/Hnn/9GyeUJj5q++8cvF1UHCZEBOYXMlnwKMtLzrVXO41SWtUBNJcn6U0oO8KgX
wp9XWD5aN8dhb2jJF0RkfncnPX5y1BkXi7U7qI2GnUk2RpwPlYfY8lL5cbukhl8nrn6U7vRPnTnO
gTamt4M9fskx4/1Oq0m7tWdQji+m/dprbLudz0gf+ksUbRGTvLBnE4iIJ61Bm3w12KRx9tGpl9rX
mwkVfHsWw9tlWU6iWXo90EVN5JTWsxFUcTXe0NlLHiudOnKuzfZDo8zGnapStqrdcgZHnY/Dh9bN
6vfzWn9W8z1xiGf62dnZBWdLAhbYB4bsVWxqDrqbJU0MdDXs0LgXR81sf0VbZv5SmQ2SMx7c9cCe
6+pbtZjl+7qZPuKDqb4pY0xFkqIsjMA0yvRpVIv6U9qs+eLrnRcBWbcH1Y+9YvohEMe+LUX/BQyb
cVuoYvwG0FMnAFiK8l3vDlWgqAstVlSxbluyfMf3BBGdX/Wgf828rMNFJJ9VO4/iA2iaiItksQTS
YAm1xueF/Kkz5bH+UX7o2x8/eo6L7Rlxdsr8/3uuyG/9lXNl+I1OwL8OKHkKyb/97/PE/Lt0LZcx
EnQWEGcvzhPz76CzdPpeLgI2oI0IL/48T3Tj79SbqCtQouf/U6F/eZ4QSYOVIC2UyivGzxwn2wCd
HAD6MipEwLgYxtrcw1XT9xlul+Opwzo7bA0tPiRCX3fSgG3GIUeR/mtSNBZ9ry1UuFYqp57sfDwp
NRSqmbInZEeRHhLF2NOn3RuK2X6Z3ADSnmg2F+OJJ/pu9Qg/RW5kBkjnqDvFDxn7vTwGeCmUf6R2
E30EKjCbkVx3ys1c14dTVSmw8lCUeCjGqcPnsRf1afS8Glt4taPbrHVfJq81dnpJV5aOAixC4sjw
ShWizdKBpoikiOVAFqnbFLixz3Yio/r5peOQlghQCiLs4U0E3NWi0yKp6qPVinK/pk1yFxe6AvHs
58kSTCh1XPYhTRPp03G+dNpUuMi746fbzaNLpCYB2MLbazZdmTZab2xGFEA864LMWRpDHbtO1J90
NfJohvTOB4owe4C9a6NIeXe2vWQsbb3wBmdKkrw2+1Pt9ub9Us0RlgrdHr13W+tgC7IuUM85H8DQ
bW3fMKB3Ja2rP8V62d42mtn7NRXJW1A/zh1WoU6AooN3wAl5T6fy2vu5uNlhAPQcimzSMTVVyDXK
vj8NAyEsrLb6OJHqHF8coleihMuPmbYVVQrKizwsnaPzHeGsKmp3hV6fykirAgQMsRKbEztA5aH9
yaII2R1HLSpirBlf9FaPJoLDoHb1XJ8arXDuVn1wbovKbt82jlXe/vxbORT1uA9MSHpb9FBfjsJc
i4Q2OFUsTOzbIqhwdw6VVf9pA1fe6uVQm2DRaHD17IucofrOuKnMzLqf42LvhS43w/kom5NoHJWh
xgeuOhV84BRHTA3QVpzd/IVpkwgb3klCRTcnUVKkS9HEMe+yxsuNJfQJZVMrgRJUJIfXh7r6Qv8z
1PYkGiPRRxgWV6docdxbCPuU6hL9x+uDXNvcyJ7++322l6I9gL2DU1Wd6hTQE9BQB8EKRaMfPfb+
60PJZT6/qiR3XUpHkJSS1mwiVuSyoiVS3eqUdlZ7intYUomK+UPiFt85DfOdlbo6ffjZyxQFQYyt
BpeIlTWFKlCdcidRQkUCADPFyX56kWQXn04vARTif1sJvmZUnBLWZXmiPvBpmMfsWHvmFL4+cxeL
RHmU4I0SJpVM2jcyjXlRK636VMejVs1PvYvRpQ2J/HcDgxAocC0Oba+PdTFtz2M9d12lksgWtc9t
FVVEivmpHu35WxQTtpOIJNXOMBdlam5zpJAgPkhXkEsSSUVPuxBln59UNxNvFdtLoFR1+Blk+C6u
bTk8araY3+DT3TxIr6fHjJrJ52Eo1zTQFLcCHSrWN86gCAKOOb3nBug+lPBedkD4F7tWPieTLrkS
iJ9tmcUR8hFW0if5aYgH72vbR9Zbza6akxKbzkFFXHKno3Zl/qlKAR+QmgcSbX++1ibCfmUXO/lJ
15RPi4oIcU6J6Gd3LVwJyEJIn0G8QitmEzVmK1D0TG3yUxblbegUzXhEqXTYmbpLyq+kZABBR0dF
0ra2XP0cCQdVGZTshF+i+FbnwlgOtmKUlBFNl5JZl9ZjUMNLDMq1mP9pGMI7NQiD/cpJrvtC7+oP
rhbrD9PSOA+FwUT4jTJOGaWzbj1SmajCqa60CjXssX73s98BmBUAHBJYIU2z5Tf54pvTIZIgpWnS
AMlxAS8GkCot8ts7X/ZF7IR2lmwPg6QFdkRmdj6KEnvq4FKNPVEij74sNSoc1bTE4TLayX07tu1D
NC0/HPQkPrz+epdodDky9jd86TQaQdmej2zUtA1cu09PjhDpjFBnanyw1sX6VtXtkgTT4DjYT9jG
/G5J1aw6NPXSoAGOytf6ULvoHvlR33lfMwAAX2NhL3OQWUg673ljXH5+5BbEdyDmqdVeqDUDUdSm
mRryCYyfAWEh/WqJEm/rvliCZTX2SsLX1oMmjirlhcg2tsi4XFalWnVNT8DsjQCdcoT5ZeoR2H0S
neysNr8OWWaf6sUuP76+IpcfPigXT4ZixOpAkzZdKoEJ79KJIT3NkV0de9HbAaaU2en1US6KwiqO
KQD/4AqCt5PCv+frjlykPSVtnp6atG1LP1eRZbXHYkaXazbvHMphd8uiiY8rtZygwnXmdmrGyDyM
ZT/fIgjl/ew1LZ9H5nSWPCvodp8/T4J+pFbVdnLqCjVj8yM42ibD3ja6MrlgWNA3plbBdb2FZLXr
Mq8DiiWnQSjzEahUfdRSEFmvT+7eKJsl1JJooVnDKNPiFMeM+9zXy2xXU/0yHHgGGVEroc/LAb45
miJKfO6wmOK0jMWjW6rGB5HELTZFgk6Qj2D/0AV1s5iw7BU7+TWvVPrAlV6J0AVveZsgvVfyn57+
u85H9Uc9O8mek+y1mYCXQF2JAxRUyOZ06atE0bBOFacUFYCbYnXXJzM30uPr831tImz0SKVcpEzZ
N6NkzarFKSYdpyQrpjvLa7Aq8AZxJHIfd5ZWfhZnwSvblPabBlSBYis76Xybiinv4Dn04kR15Y85
dR67xMQurHc+1nUUpq7+2+uvdgnepDpASQUxc+r1kA7lDL+4f4SrjWs7l+Kk9E12KnCBi/0kivtD
Qwr/qGnrdFJau7+fU5SCVisuATUY4omltD6//iiXsyxJsbQgIGOAKXDlEf3iSdDEVBGSSwQRYb7+
atPLPgipbmLAk9g5DC5P+/OhNodTtRq9SEeG0gmrQxwfshsL0bzTnHjxgz0gh/T6q+2NJ6+Dl69m
dqPaRIxHITsL7ao2fk+ybA5oyKC1BNYvfH08Gbyd7yJWVcZ2tkvTBATR+XgpsU7vqZU4GSLSbppM
NXM/ceig4cw4am8UesnB5CC6HkW9+yVPI+2P1x/g2rZiisH5c9cgR7q1LxFGpjSdxj6OG71514J+
/eTQ8QqGKDLuJ1b52DhFfsoXM7vz4iY6Dq7wMr8ef7b8wHEMbQQB6Of61Ja2K+bK8eK8Fad50qjj
8dkFwzi0fmyDzHn9na/tX+pfQMRkoZSC2/mkR/PYanEVixNKBlmwIgrpZ8viBrle7ykeXdtPcCug
m+HbTF9sc0r0VYrGZO7Ep0YV4s4Q83QEOREd0yVR/EXk6c5+ujxmKbnKTiAdP0kv2oyXja3iNYkR
n7JVVPdlO2p/qE65x0+4PPsYhZiBKrPOq21x5M2c1n2HPdpJraLxcw2/RwKFtVB3RhHM5GUHHKj2
Sr5XX40dSnBgAZzcgs9iao2EmmV8ojNdf1irYXonNGPaOQCuhEPIJUEaAbwrhV6ev5cXJ4CiuPOc
K2l8WnOzeJet2fI91szujpZk9FafGucOC1VxNEu9pj6WlsFYOvMT2P7Cd6py9V/fqpeSHHwV4EsA
j8syNJW5870qmpUDJC2YasOrHjMiuE+lWBVu0K7BUiIz3qtuabW+tRjNjyrVjKNaLOYNrnTpm1qP
41ujzMTe3XdtKWyAwNywkP6ot54/VKFqk5IoTXwCcWL8AOc7BoU9Aj/eeXmZ7GxPR44kVD0JBikO
bMZZJmPp7F7Ep4H98Ful13iCt8DSvGK17usBhMjiteLWi+Fh1UVdv1vnZd6LFC+QlxLsTLIvZV7Q
naDecv627AVviBwFRbQlXf9ZTq0ZgEwcDr3IO8Rke5cSsJcdenjNb3FnK/0i8ap/vj4VV2acksMz
/J16OkyF82cYHY4sACVKWGD89Q4FAOvoelm7s/nlv7KZbxp4EnzJ0SG9/85HkZ+dsMtJwSG1/6T0
c/cmEUVYNtbM+eXtJJzXBuPzAjhLBuJCfzkfzIA+tGZjr4RzmgH6I9k7Ek9YSDyX7j2n/p43xrUp
lLAwpAJNODbG5qoFWgcRNx94OcOD5aFlU6AkTrYji391FDqn8Pklh3RrOTyUyCHYQ6uEzlDlaFyl
xILRvFeuuXIAg+8m/QUGxvexVayhySHWtmGUsbXSp3hxC+BE8tvHWBjpzWa6B22T7LyaXP3t7ng5
6OY7iBEQH+CZK2EKT/NNX0/9fdMv3mnsKvM3B8ziTee64ymqoz2hqyuTKi3XibRhYcGU35TAslKh
npPESujFwjypI6f+Otbr6fVv7EpYwGaUHFZUtfjc5c9fnPyJRKNbqO+GWmHnwdyucWBVnu5jHLwH
1rjyQtxjVHBhdqIvsM2GxqjV8km0Xgjxzv3oTs163yK7uhNSPeMANytGWAmhgGIbqeG2paP3ldqu
SHGFdgtJBkSdKI5alCLukszqd0ObynBN1eR3O3XzNZihu32H2KfhHq5mJ8fOxgO2qvFTNxhK7KNC
DEQVTKMSdONavxGl5R7wB5p2FJKePc+3T22TKKJs+5zJbWIYlaQmcqIEI+osr9+a+dRFp1UzWjfx
3QJA3U2qDAKlM0dd3if5ao6+p4rke6ZU2Xs9s6InsTh64vcYRuL6xJLXvo1MVxksUzzETz+9aWTo
LKtRlPvpZZxvmibzBlvRBpwMx1I7erWXIACr5EenBQX6/zTUtu2oTiAo215aM3bJ/Mg10d3q+jy9
aeY12lmDK5/Cy7faNjGWcYoip8JuUOBP9SvqG+qNQ+/koRHD9FfeivsVygZ4BWR2zydwqLI49egO
h4PatsPBqFMxBBn+f+8jt7CPr0/hle9OilmwUhzPUhXzfDBsa60RL2sE8q1+DRThrkdvQljir4wC
3R4QE1ICWyXtnOGXtGVPULkffK/sFL8W5Z7O0bW4hJf5n2E2Wy9zrVWd8wZ3t7FpPuF2Sds7UswH
rVb/SPtY+2ZE1kBNILECdcBT0LdtkK1/4VWJAWGOy3N5G5dMTq5FporFptIWiq8iqOEjjG4Ff2EU
JLVB6yMwjz/r+bKtq5dpSVaz8zWcNfmTYFaLeCf6ubo5iA2k+/azksX5KO6S4idTlHg+qt4fYm5i
hLyxiH/9Va5+WSTasgNCoral8QwUccg32e5JM5hvhVDyTwg6WaeujvZKbntDbe7rqsViAcw19qdZ
X9wjae+denNag3Sui8PPvxU4BXl5PvPtN0Pp9ij+5Vw7qjGiKH3a3c1LmRy8qXf+widMd4I4AGQE
adqmQdLRdKO2ySdcwZcigqvaI1GHvvMJXwmwUBDA0BXCFf2qLUMkKjsUM8aUZZpG665ZkuQuB612
A2Xf8BPdbe/HUtSfX5/Fq4PS+gTWBP0J2O75BhxRLCjHDDeNdJzq4//i7DyW5MaZdn1DhxH0ZktW
Fdure+RG2jBkRvTegOTV/w86zkLFqmhGf4uZhSZGKIBAIpH5GtkBw+naFPf1MKwfKBsPtBqMdCfU
X0nD4S3gDMexQnRum/M3nedM7sKub7LcfiqFME66qzRHqxidRycx9lyOr5wyaXtNKkd1X8LQN5PM
rbVRB84yymnVYUyH+mDVYs/15spSUgfHAhH0IOCCrVw3PmPqok6MAs9gOopYdQ8Vb4qD1kC56fKh
/dx6494Ffa12QL+GyjMqmpKrt9mbGQy9bmKlTyQMWUlrUu9f9Dit6pM9Vu63sSBGmo1RPcc9rmNN
KjtqAhGI+yqP9Vtg93v0lCshADAZZEhQmeTO28ApTTAWzA+Q9a6jFOGCsQtUNWpPCPb+L98VoUQQ
5aD+IH9urlYTkGaX4/ZwasBBv0zoOftmPLk7Ke213WMhhUpSK1k+W4KGrdRC7SlKw2Bgj45qVh7S
sX+3Iywz4JoBgIrqFRDKzXeMx7XPooxRGrDzp8wZf6xI54Zvn/ZrU4Gib/KkoatPx+v8IOR4WTVF
CTw+7bMVfU60TTusL95/dXKfARwDiSLf0PKg/PWocb1VT4sC6wvD6/Ag1bELEG4y7nyWa/sMNApc
OukFQ9/6fBRUY4vOTnrU//vFvRFKrN1FSlK+wM/tDm8v27WheAMCDpLdO474+VArujHoBqEh3zmV
fbBjOz0qvEJOVaKaO1/o2lDwJqRBIIAPNsL5UHmiTc46o8QPYqE5rMVQ3jSaUx5gb+4mc/KG3Dx6
aCORzdH1hCu4LRRrWgZvA5jHSeus2zRX4BnVypEi9b+OMmB5HTufKw/t8bZSiRm9/l0M7c/3ryxP
GeRtwTfIjvP5dCORRnlOL5DoNVZY0blU9XKzOnatJ3Y+okxNL2ZLdkzpQtKZXwluf+1Ka3aHvFRx
luwbXbmPa0s/NLGeBHWkaY9WqkNmFlV7hOMyvbhtvydCcu3ocb/iRMDzW+pjnc809oYcqhrC5AX+
ub6D90EwESt3cojL1orUFSH2ymvVhHO+SdBrvJeXdGoxBsCiAkZXGlU+NCTnt4KMzL21anhyoPJy
7Oqs/jwKczql1dg/m9mqv98PFcgKpQCZQUvXbbkify342mr6jOybfRpctbw37bS4Q9/w69sb6II+
ByoDDSEkx7ALpdywbQyKZkb+HFz7ybTrcTmu7ai1UCFL4JfqNM4nmKLL78jIyaZahPRmqgloHi7e
2ji+YyRFB5E11ebDIOpyDqdB9aZwsvrqD3oeOW5Ss8Ot2kXNdK+ORQvLEirj9HHuUClyetp2x0kT
NQZQljZVeNSr+U6Yk8Hy720Lu4aWgLziJdkTKND5KsaLJxq3naYQhbj6see1EFSVm5rs1lW9aSbS
CjXTlf/eXtZtGHodlSIRLtvgXWjVnY/aWHFe6hpkCLtr+2OWF7Bnhkn1q67vj28PJf+qzQSJQlKD
SFowc2mcDwXjIrJc7jqwICU2P6aePK+r6QQo9CjPSSMFUZEM+zGsbr5DW9guLVVRciaHFJRwy60o
//tfG9RLlMTSq3UCH2Auf6jL/l5VvMPKLm5vctuNb+a1n3+8Pdvtwr6OSeVZUj4ZeKvFkThL1ekT
n9MsOv2wxjOCPEntBsDrlp1reJtlU4FDoVIy8NHHQOlpEwosN1Nio7LbMOIaRb1X2qLVKucfxKOv
2JW3s5zbACvHo5TPVpWK3BT0z5dTR52ynKaxDefK6BF01tfbKc7a2R/TfD5qich8Wuj27cy9fU+L
HXO4t9d2G2JffwBFFhRk6RFSTDr/AS0+225kF224DL0D1ZcLzi/VuUx3guzlvuH2oDEB81fC5rbK
+O6IEA+Rtwk9N42roKn06ddsT5JyUFfprauNxqEERxq+Pb3LrcOw1N0lG4pre8uywV6b1yMtmTCf
iu9YN2VB17SfIDvucZSurCPlIghXlMikKNzmQxqNK5RWW+oQgqV1W7Z27S+xsty8ezoWgGhpPsKT
DArA+ddaY6HazdTVIZoq4qswIuWW3Ls6qJWS771JLmcErQyZUuYDjQJ022YsLccIfMmqMFFwcjGd
XvMBQxaHt2d0eeDA7Em3BLJrKuzbpp1aL2pKEaEM23iEe64NaAvbRihMLQ56JdqTXr02KV4+VPx4
95HLb7b7nHVNXvHSC5V68gJAQ/GpyHed1q9MioerVE0zOFlE6Yuly9YysepwtHNEZlYjyHLzph/K
zBdotu0s4ZU58ZEhG2NQKzPgTfoLdxo5CUuvw25W1xdjqJeT8NT3wmrlA8uQaFcyQTbE1nDXjFBf
01qtDjHENR8E3NkvRq3uaetfnldGoSIg1dNJTtTNzV0sFUJIgwnVYFWjEwwoyvSIiYdzaeyqM/AR
/r5D5YRoMgJA4yWEHoFc1r9usky12jxX1Dqc0FzxVfB/9OnHPe2vax+H3Q2ARQfIYm9TEYVCtlXM
BTQNIbRAb9YBwoGy13i7tuFwcQFsS5rsAVI6n4s3Q+KtGq8KRd66/yZLrx3HxbOPuTflQee00U6C
dW1Wr7w0bg3q81ssajFqZd7qaxWOeKCdXEdJghIrr3ffTfhcUj0gV5XOs69p7F9faB4bPGlEUYU1
2KJj1Rfg9u3a2RnlypajIQRhAuwAl7G32XIGwvydhkdcmIgJnWuzKo8rywbgdHi36BZ7joej1NwC
/Ug1YRNTm2JISyXjlqBCO/hu5gJSNr7Sq/3ZJcWfspjuk7H6WC/efZN2O23hK99MXh0gdhlcEjLP
94jookJQXKhDb4yXINOmBsRptTfFa6tJJQw2Mo9jJJQ2AVYnLPaRWTNK3QMIHgiweC68pG63F/Yu
UyeK/7g88V56NVrYjISRva1AhqhDYOjJKWpHy3d7Ywyjos+ejDXWgxp8xw2wz/iftjD3jAavLSc9
fbodkDShaMv//tfmhNLrNO2Y1qFTe0vQKbp1ohn6XkVeuWEooEmVXHpUF3BcEo1StSZYSslg9c/Z
qgDyTrFa4yWTG6Vf5eq0cxwuEzXpSI12I75ChPltRT3XykpB+LMKi35p73kf8vqLa/Ox09BK91HD
1H0ABu2efdtFl0zOFA1scm62DY+nzfa05rivlCghhM04xkdjqnyOEdS9czvd/IV6feqPY2I8D2nV
3elkil9GUD7vTlIp6LzCQUgW6T/KMPvXN03NUmij6pWhNnjKXTZnxaOpUvPurQH+aKZPjyAC3osx
YOJg9OTtgGAb4XsTEyC8D51AMS7sQI7dYC3j4R4ZDzuZ45XtapHjS3ISXH3uo83UiNauVeplqGKN
9rImDXI4VBaOb2dz23epnAsfEYEZKesMMOB8FIzkqrEqRBlG7YDIxtroH+CrImHWD8kB3zfhZ22i
+HU7xoe3R74Sd6RwmoReG7yLt1jRoRz1zOjaMiwblHJVHkp+biDWvurqnmzhBdbvdZY8nDj98E1I
hs5nyZ8CHhJNGSq2/UtrqgdLGR6H1DtkRfesD9ONLUqPjMK9bZf2kCPD1RrxTdfUX9+e85VvSlma
nJlCJAXBbflbr9q4Gri0wnHsiICIg/hDnq87O+fKysIB5rUvX1LAnzdxNrdQkkZjtggVYXc3GEX0
N5WYvioIqu98wytZDAvKq0PinCmCb9Z1WAqlyitAzHOlpX7vjO4BFIu/pOiDV+9uifMVJZGOzUqC
QR6zSdKNaNbGoXHQuOwahNvbqvtmTmLdMSe+Ek7lIwriCpeudEQ43yulE4vU0PI8tLx8/p7Men/E
G7nz6znz7op20u6yKdb2uKAXpqJycswMTTP0EEgMN5EsWb2sSuBthEBSa4FRSV6EJYydG6ewkf3J
YnGMykV/WbVSQxl2peWMW/NJ9Ca9WsstgrhZDfzyWmcnC7novfHLuM3o+cqXt2x1nC/IoiD/C9I1
D2ujnvxMiRw/TyrcAkzvwTWzpyhK05Ouxh+cpHzIKvFUtq7uZ9b8+92HB8wHdUISTBLnLeYq6yoT
BxL4aYo9aHdj77Wo3o/TTkC8ckTlO9Omtcce4Do9ny2lxnm0KiULzVb0IKLt7i4arF9vT+XKCYXQ
KD+11EoErXY+SF8VbmMudhZGoO0Oc5KsgdfDkRq9cWekKyeUlg4bmS4lh2cLujZm4LdrtmShPa95
EKeEuN6J+Xok/+vXNc733oMXtXm2C3QpbF2lfRcstYu5iRzhRFhv7orYvWXMaDmVsZJ+xOPBChtv
Lg7KnHaHvnA9f16W5L5b6ixY7bTc2bnXPiWqOZJPbMme1uYky2Rp1qIyCzV16o5rXSqBArjynUIS
cr5SzR70K413sDrn39J1krhIajWDeVvHp7HETtEDUXNADErdCU2XE3ot4FI5kI7cnMnzodQlMYUT
lWUIB0u5NaP5Zy9M9XZnb8rn0/kzm1EcWPZczDS3txOq2sjwxiopw6ZC4SMQS5O2Lya53HKEZxb1
QSXQnTrmyezGvpiavvW5UvUPElEPRjYS60/Kv8UU9CDHdWpCNMQOiTl3L2qf9zPBo25+WrUT/87R
1IaFq5TRcL/a/bgcPNJVOyiB2/9GrzX9JMpuRvi3XI6Tqncf8kx0GL9rRo/tTtFVZSicZY3hRyGU
fqMQAb+oQy/qsLeWDs0sG3fNSDO+twaAExQJjPLY2K36I0XM9z9lMdXl4AwCnTG389SfSass2nEo
xujGVKy1PepNXa7+lDugN3X0Rn0Tb+l0J+BcyaNZb55ehAIJxd0WWhe1zbJBN2CIZ836deo8+1ub
Wbh4aziBNWWiPWql6Z6AKOp3ToX1kObm723IksnyG6gbAt2jtrJ9Q/AELXQEtLly7DU+zfokfTzQ
HB9MZ++5cm0Ty41FQ4sB8So438SjwFSu91A90FvE1OoFczQeGu9/7HkU6umbI24ACWxrv+I1hlW1
XleESR4ZN1YppqcCat3O2b82F/JJaLVSkYkm/flczDhnSVcBiaupP2FwFYdRVCo7HYfLywLhmL8G
2SxYoi9pki8MkqcZbc7MzcMmtZOA3vkeyenqUDwkpU4wT/Tt5VfF61g73VSEU6z2EMTwT40ArPrj
vAw7s7q8mJgVaJ3Xmi5Nik3YXEHrLAjW8YFwlbzrm0GHT1uXalBgM5n4RTXvkV4uEztG5E6noCOf
VNv0MYu61OsyRrTa3nh0qPoH1iKcQ4dzeyDFWU5TZry/VsWg1F8l7wm4yzaty/OMWqaXFKE9peJu
qo2UfmzacAkvew2bK5sRggkbnvecNBvelMXcWUxrVXl5uKSleCxK3f6Rt47y/iosXWjZBJMGWJDG
NpeQ05fgAzuDYSxdPOl93X8bqrjcuYWufCxOFFkEbwuok1s4Ul+W5P9QScKsLuIgaVrtFlFFbQ6g
VWuPYkrtw9Q57g5k7+qoeJhLmAjA/m3uDytytJd2ycMYdtqpNfFf1IY5e7KjXD3VsZl9sVfPCt++
cK99N+ZIA0h6xkMxPA8iyBHrsjCVh0OjTTepN0R+66TvFSgjwmu0oSiaAgvhUt9EEZbS1Pp6yEOx
tvHD3ERF6dfWVO9ERHlsN8nD2TBysn8VZJYhsc0Z8b3QGtzs1ibPdfx5KH+hK5OfsCG0wyLDxjxY
ysS9M4ZozzD5yhdEx582MMA83r9b7FePq1iUtFEWrpU5PE2IfAWzGWNmOeEeO/Vmd6uUZfzl7S94
5YlEF5HaKRUh1MRI6M9nnfZLmTVti5aFNaXtkYvGe0qbzjklUW/8Ea7b/Zo61bknrZqQOc7mm0RR
9NCG5fiolnm0s6OuhHGagIBj8AskO90i/0tipz4rTRZCbRcBnMviWC2aemgTI9k5p1c2L5qEUtmE
zQtEdxMNSjda9GLmUUZWMfgZsurHKhv3cqRrE3JkfcokIZUAwvP1NVO1UyOYl2GUJzC617U5VWrm
Yr0h3isKxDmhtcRJkZrAsn5yPpRTq5HWWgyVtN732HarOzVN9ghf13YpwAgIxdyBYLU2h3GcE0gv
rp6FhhulwMbb+dhUS/xgJosSJLFt3wL53HuZXftU0iKJpIh50Qw6n1kWlfWItXeGuEAkfM3VxT/z
VLef3z4LV+512oFcsq9FUm/76ELaLDL1kgenY6XiQ44p0nOVReibjBXm2kNkWDsR59q0cJdHAoN8
jzrmZgdmS9sMU9xRONFqN7QUsz8pi7qnTHgtS+clibgZSwcad1t9KBS1nMx8ykKvmMSdmoj5VpQa
9jfNmD/HMZRtEpniFkR5+qPvV+sUJ+X6/wW9kcy9LgZ95RywtGisoZBFGWQrtNZnGPO6a0yccVfz
i6fgadCqCFd00bRHp7iyrBw2i4YNk5Y2hue7ZRSjmN1yScOqVqsfXmqyO3uvOry9W66NQjZG88yA
846D1/komS7AcC85YjGK9r0tAWYaGMq8PxyC1pHizex9ZOrkj/jrTqKyTJ2jStJwzmMloKw3BZVm
L36pIzH/9nyufSDQ4CDRJQr/gk9TrqLCLMBJQi1RvrXxHB1SoT8ruGgG/8NAbHuGkJYbFxVtz2im
xUGYpnbsOKiXXj1iDpD4WvRuXggREerOa+mNfviFHgt+YDrCCjoaOGZL/Q9P6ZOpxO7x7QldSRwQ
n6LcioedFGOXIfPvj9RZU6kD+QvpAyIbAXsiSk8ORkb9kW86H8ViO0sQAYBZfVFA8uAxrlg7HKKL
4MXbh8qH7OxITuz2bSohpEPcc74Q0aw/pFPWBxPgXZ9M0TngWx7tVOovtr8cD7C9LK1KDtYmJOPQ
3CF5VWXh5DiYfqhi9F1ziHf2/5VR6AcwFDgnWWXe7H/TRlWXB3caap741SrjdFC1LvLf/n6vDL+z
zI80lZof7wLqjKCPZKfprw+ozh0l5LRNQ4VaQkMPoAcToiB3VyS98Y+bevmTLXCT1c1OCZ1MG1O/
7PTy0dGRGYx7nOEDT5twQOrj3i9aVF87Q8zHGTAhjleKcujSxAqSdlyVwDHa5VnBuPPL25O4OL5y
DniN0KLhvUZf6nwOJcqSnT6wUiZGC/2hbSuE8GvXLlJ/JqE9vD2aftF8wy6elIlNz3tK5mvnw5mp
mWexIlBm0XU0HuKlzY5uRIn0TqV2Et31jgTdFt0MtSCa29/dusRPXi1qlGukt68bae4dpO3qd2Ib
Slgv+lz6fWzVj2nlTE9JbsbHcYzSx3oVDqjWsfInxAODyljN22HI3LCa1O6mFKZx20bKD1DVe3z6
y73HFJF2gE4J9Yoofz7FVFMrDWQEYk51YT0teZ/5udmkO+folXV0vvlQWiPvkJ4LrOe23GPjfqMV
2ZiEkZ56/rjqJ7XR/0naAeC796Uf9XvTiZ5R4it8szRPvIpvPRMv5ajqgqRanudq+hRNdDaEKlS/
E92pLUbDX5DrqY15p/RxuSayIiW5KSSYAA83JwX2t6eYNBtPZjUtk1/VZolV6DgqO/vrMpoxjnwA
ACCB3blNWeIcyQwEDFy8elfjIyaT1c+asn9Jr74o/1mp4u4MeG1iktZBcxM0GP+cf+y8d+Zu5Go4
Rd6k3HoZ7y5jTor3Jnzg5iTaQXLrZPd4s6UsL4WVSLMDikMnbnFYSg9Sae9/mQtYERJ0WQ3YcsJt
ox7WpmQu2bAkj7HaCr8p83Tn+XQZcEiywBPLZyMZ95aYmLh6PeUCZsjQNu3BbhN/cuv/KgAqO9O5
shdkNgdAD5EzypWbF8dgxEOd9K59quJ4uRdtwRPccHh7TJb43C723rm/Ph53jcQfggDf3GypaQ1l
S5Z1KmH3fBcjQpt49y3+gPDmUdSatRO5r2w9ScQDkMq9DQd9c6bWvBo0dL3sk6sP+n2UWNmRmtF8
ejtiX/1cpELgRCGvIR1+vsEh73vIl8lZGaCHEjApN72xzGgE2XuE+msLyF1E4JRIN+BK50MZi4v0
oLFCcaH6e7eurfFhmul3rA9WlzU72/By9aR8IDJAdNYJoltxqyG16tqIUuPU6YvtJ13HhxKKsZPi
Xa6ebMPRUqUYymX3eh3+lSHU+A/ODKOf3Nb7udq5FuAz7p06KCc7dbxr8wEAYZId8ygEJX++eANe
ukQErNw6TykAylvjoYyL6N2BiPkAfqUnzWfiejsfZTFiVcSxodOGzjI/zUfts9Jr46f37jlgQLRn
QK1RDIUHej6KhwRlUkcCW7oF+UO0aNJT1ljqx163op2hriwbd6ck2YI/wAF3s+dWEzHk2p118u72
tp9M634snT0hwKuD8HEA+eNsRF/jfD5zG6lIFDOIXVQL1X7HvUuFstdluizJyayDHU3qIWEV26pq
NRVovJalhqNm1X3qkqFAaAXz1uQFL64pe9Yi0fd+rjY4MjtR1ah+A7c6vq3XfkVoakX287jaFj53
b3/Oy+mTBb3CAwF0Sv7B+fTVuBxECrfiZMZ2/l8B6JL+v9rudIovowdlc5VKtqS/0vbfZJZeuZR9
YVUqi0x/zXUXZObj4mFK2iawyqLbOdlXh4POSWcabStggZtJZdhEg1tRTxyY9bZqTP2U2mgzxZN0
qsL5bScOXyyi5OCQAMjWuxQbkZHmr0gyRanZmZVpnczJxuUIz7WjuuKY/PanupgVowAT5VbmaQbb
cBNFMOxEgG7EnbNf0t/mNDhB1y8m8gHDL0Wxyp2357U5UaTgKWAbsuyyOXxzk2Z926nWaW7MIkCF
vjnGnlHsRPprcwJ3RtIJdJoChfwVf61cC1MxbRTTPHmJHYezRxfAnFZx2zcOsFEz2ZPhvBCffyXe
4pPKWXwVldjsxHSkbTOil3rK2ohOYrNOQ4R/SF90ONyawAFMs2kSStM6+u79WuiW33ax+IIZh5Ud
kJ6rm8CYdH0M3EQM2rGoNcXg4mjrAWvRAVB2IZplr8klQ/fZe4LWAQ8XsOxUg2nObzb0mJFJZVpr
nrq4mL9WgC6OS6XYB6OByoZukvswAxvYeUJfxqzXUVEZpgIiyaSbC2Wc3VV1Yt4n8ZoUT/Uyefce
Yh/3buHigtZiH+Hndi0OVtwoFWtguycKgfWTWWfRz8mwx5u3D8CVLUlhAzwaxGkp5rw5ZjE6D9jB
Q9T3qsR8WlAR8tVi6d97jTJrBEMROaGuKm1Szrck5bIBe5kBdYzBXB5M0dhUsRz9/ccLiAX3gSaV
uC9s9DpDTxH/yM3TgglHYE0oYI8mO+ztFbu2b1BRAKTI0x5y1GbF9ErNHUO4xgljhzoKSreYD5oH
UcrvsJO+4Ulk3lLRe3frV5a+IZjRuZCWhFuC+Zw7i1YY5G8KjUQfMAKE3cHrdpbwyuRcnR42EZ5o
SOA9/1CiMke1HVX9ZEplb09jnCNiaxrW2NznfkpQxFvQHr68vaYyzG7OIuoH7BBQSWTUW+E/eylM
9DYXEgZtjv1xmYtPmZido9YsLiWtaMQ/M1JfInf58/bA8mNdDiybJbA/pCrn+XxbzUG3nNhDVjz2
x2Eqx6ccbfrbZbS1nZP2WqDYjoU2gHzBEHNQrzgfK+/GtBnHRTtVqQrPukuaIkCBrWfWc6Pkh4iS
268E890DiG33SJN6PNqZk5kBHsvDEUm57o4rwwmygaJPn5nafWe03V0RJ3i/OANyvwpdM2+s0/uW
U+Ini17iWq81/U5l+krQoPEKSpfAQQd/SzvzUOhS+T7aybM6+0aZ8yyIaJzsHLSroyAjojOCJJNs
1qsvTZUqyqCdFLv70PWR8zxEmbaz8+RfsvkoXJEy/DMCd8EmAah7CpqzOmqnVFmJuun002tKHcmx
6Xbpeau/vd2uTomc0KErSDVgCw6vUiMZo77RTgNGKL46GM5tvmJQ9fYorzZx20lRYudGJhZSz99M
qsIbqCvmRj2plVVZAQzp7hvGYpQFqYa4P5W8TL7UiZ6lwWyg5UY9cRb9qZgoVPpxNqpQI12t/9Ma
c9T4HbKf/xlOv/4QUTfl/oxXpnmEEtGlgdKZVhF04KzTEDE/Lq8CV9wGwW3P/mGVjecdTGNB14x/
Qb6tDQ2/7caI8ABOM7P6XorI/e3R2ftP4w38aTJd8XkeFDyXrcUwv2HdkM8+LG/rqxn3UAigwQya
r8LaA92qu0DYCjNW56BE6vYfN59UN8DShPYI/M76Y5GK/FvctXMcGGapT8Gk1msXaI07V5I0Uww+
P3yxjv/PrR0ncfsKB9aoyGzfjgEJ+2rtVj93Ps3FdgNLSoCl6MRlC7v6PAZ4btGsgJ/UE08z56jP
ReNjWNxgEDXvqThdMiJ4SVIrBbUv1Yax3zgfS7XGLu/Xdj0lPIbagHffesuzveLuLcu0u527bFJQ
C0yy8VCMsf0F85Hmp16L8n5Mq2gMlkJQJTXzqv717lWQIk80YJA6YqNu9uc8t01WQ10Cr9nqgQcp
8kADUfP1pt0rwF8GeO5qaQQiLb9llD9fBGJf7HVWsp66SBNH1HLNk6K6AszgtLfgl3cnQ8kHPDeZ
BCRv0uBRHZTBra0F6c2Id6fWRs2Ltpp48ppmrDxPuYUNT7wY6Fi9vZyXUYXKhErfmoYktbgtnsEa
rCKJzHk5LcJb7/I6+uNZQt3JDNg1l3uXS0vmrJKaAYDifCmbFffmWfP6U1SL3LtpvWFRjqWprfnR
iJb5u2m14IfVOjZq3x48+8uUupnKOggb9G3bR9EhqedCO0xWmek+wreK6aeD0aa+pgktOc5eY+lH
Lv/ZPCbW3H6avbVOAhGlcwZGGV2GG6wDqVm1pTe3p7jo4aNb6BAfqyJajJtVJE0ezD3lVp+AjyIK
ngFZHKQRha+npiwxQlnWwsmC0tLjf9tlcpWgcafEPXhV4z4AQ4vNGztuQZM6Xe35TS70T+o4trE/
iVIhC4myeDpOdlfmxygu0xcbFHFJxyV2h+BV2P0QjWosJ90JPMJ5Rsg+pxYVB0NbbMyQI738N12G
6CNY/eJlcmP7dxuNykdQaZi6t0qjfXRaTfs6GqOr+HPnFiN2TjVv7LavLRtgsC4ezULTQQxbs/eh
Grs68r3cyaxgWWpnPvX4MCNm7Chr/VCiFERfda0hs0ypMsZ03VweZG3jeukT768Ss+ZJG56pXfdw
PtZE/dxObpEGeWNMObIXa1n6a2qVkZ8aSG2Erd0kJSwuPcoO9AO1f0zRpcZRFHrf3JRJN34xrMT4
QTN0QKBDor7Tzp6ebEVJCt+NOTWfo7Tp79Nk1ddja3oikcSw2giHuqmqwFVz+5C5c+n6phWbf7wu
si0EcKwFbJmZxAYuYYv2YRKEWD9PhfoFLxazO5GDxN6RrdK9FLUy1Wjqa9gnaas+UBexE2/wnSVT
bvqWDqSPqKMSEeXX5Vve5y2L5iqc02RUFty0mp732OQ1nOE0pZ3kRcb4y40s86cy2gPiGKWT3q38
3z+nuF34Mp1L0ibWvH+gQrIap6afjE/T5BUjOZiaDJz6WHiBrc+6jdHWmPypjNp80C2RPtM7RMlB
Kdz0uSAd/ceN24K80HOq6TC0LlV7NdOaX90q8DEanUIwNaXHR55gJ5AWH43prk5y62cOLIDmFsU/
ZlZ6q3mMs3j503S59VEXk+0gra5rdKEGexEH4ZDpB5imUnXEAichSNXuuN6As+nLIBpi9XmyFXjq
Ni177g4R42EPpf22dN0Z5EuWNn/02oq+o/bTfqtcGIZ+z6vopafgbQS6x1MSQL/WPfb2B2eKH9q0
iT6JplX+8GDq86Cdxr4KEF51/hMQB75l2ahrYecV5nLSJ6Ms7wvbZLFFmnW/YCdZFUZ1iZuc9DHJ
U79zp+ypAmGbBY65uD+atp3+S6mwvLA4EXQB9tAcqGif/ld7yegEkMyVyhe4Z/5Ae378tCxCbcIa
wWT+1PGm4WCUmlEHI0rOkb82efaJ8mFaBCr9Lc2vINb/7D1qHUdst3XrMC4RGyQvrOhf/rcUXNco
bD+PRZYEqdU6R4B/Nim5pTj/DMqCapyV5a5vaP3wXBgNAl04azrsyj6R4u2pxyfoKydpfAM46r0n
9Ki9jZAjn06cKO+DHZsuLmHzQm/c1Oou9ntbp6mYIn7n+JTGxCdSobXz+YIiI3/SjHu3tpd/jDJT
A5EZEHOFuph37epp7FktccVdr4sGZitPoCFAWDUufSYoMItz7P5esez0JbKHuTrkVWFhqDKp5sco
icoXO2l7m09Ya3h52YN2Y1H0f649G+aPQ6OE9ArpmvbYm3gNKN5QAYAb04cVEdRPralr68l2Gqu9
q7Cba0HqKPBCOkEoDdIpTx6kfQt7wxT2fKo5bdNpnYe6CqcxayqKWZVb3eRNNwEbSUswn3Pd/1tQ
xe+DhK5i6EaxScBtKvTcy15YD+7YQcku9FZ7UkE52YEos/FRa3s0vUqMD0OsLImiFY566R2eyPGA
0UgitNCyJ2JmC1PkU5dnxa9EV0QcWqk7x6dhyqo0LBCv4h1EXmuEqSU8ctQmITRlcdp8Z4CZsmVC
egL91NM+4oCR05HuFDKBjkysArmqLHmAHrv+dS3xCw27cXLUGwxe9cS3+Io5HyaFYzN75Wz5xhi5
tQ+3cfi3dFMVqYJMhRxTOeb6LxbVuJyt5aC/uHpe3BojDX8/FW09+4YBA/+YOXHa30QEY/Wgx6Oj
oKhWOx9jFMBt3+POeuw4dM6d4zSKika4WRS+nlXFf0U6dgh1oRL0jY53d1+j3xqBtdI6ypiNQx6+
rM3yHHmrMmEHU5XE8C6yZt/JMqjTmWJWbdCjSX1bzJHl17wGwrF11GCNhwdoR/3zxNfnLiKXy3wd
w6/+ZDXNxBKg+IDvVyw9KmkKj89mOseZD9or/tZbSjkGVjcBgKclld2po9X8rimx8YCzRivzM1Ml
wyYPVppDkVVkwdGytJofN3adHpbFUR7GEnlPiipW8s0wB/txXVqRhgRKYz40is59lmiZ4jtehkni
WJot8bLN5mdrzPpvZR0VdWDUTroQS60cspTQmuiwgtPI/VoIazpwYArvGJfT8GOl/RAiKb24dyJJ
85u24+o4ZA5J6o/cyu31mOYi1m6TSkm+O+pkNodGTNoY0JhKb2o7G4/DnNanPm3gXplG3mpBtTTl
A2uZ8Q5L674O0v9j77yWHLeydP0qHboeaOBNxHRfACDokkyS6fMGkRbeezz9fKzWzChZisqj+6NQ
S11KAxLEXnvtf/1mFoLSkfGq288pctNXdRoBWLuk1W/LWlM+QktH4ao36SAu0tbEEz7nzXZ2LLFd
26JZUx7aQm+uk7quPtqKjW6JmSCMLaXxJw53lN3mIxg6k11JBJfNfXF6kJQx++hnSaY7qOpJvU16
YXhr6/cw9aQ4m98JYjafxnTO6ehK0N/Rb2FnyNAITFvoDb1y+dw0xp8EQx6rzmzf2i7tHwo8rVO7
QrN7H41G/875hPau1KVysCe5ob1TcQlMb87tyTHsJiFc9mmIBaRF+lVvw+hHj1FrbTc4mGCMoTOP
Mxob0Yr627qWjYfS1NrHxIyabo/EP39D+ZvojtlIRm1nvlDvjbGJPrU2lx9lRS1rJ1B9/5PCxtbc
yCqwCymqWWDze/JTp+bSXSJmxk1fTSJEmEzAkZ3Jf1q5Y0QL5rIaU2tNF6WPi6SQxrU+8zjBoj0/
PQkyAdxGQhSjZtAaR9KzktQewzJEPYlJ1lEsUiVwB6HNn0o/0T4S9Hg00XFv3QmaHCqo+LXso/Et
4Tqvp3wXD9K4iHopmRa5VGfn8IKoe8myonqbqhZJVub75Xw7oEjjkYjG8KYYLJp2I0gkg8BChIJ2
72MoyHtIJgTBeZHcccOSftPjjHIfFkKUImgohHI/V7UkuL0IQOka1PvSBrdiQ4qTSDOWpSSBW+Kr
EGhuGrRyxEGlyeJrcdCn4q6JKBpOUyvq7CajCNWRStAeMRKvSye3jKm1Mx7VfV7X4hFJuk6yhDhQ
3ui88skuQUIzWwrJSLXNLrYmO7Ew/rMZwmnBSraIdSPubawjm4Fu2S2S1gzuCYy13gtmTLDmjDGc
7Rbu201S6aTgtLooPGckkMx00ml4GmR2UTuKQKLGWvVnWw5hydhjERSFLfh8nCzHPMg3WiuNITkR
vbLPMMiVl43eRZ9jm3ecrOXEd614zAwkXuP57BErUuuQElF2To2nprAZyJ+KMGUww9vYSHuV+jcJ
4z0JvlO/ssy5nRYZp0DiEEW9YiBNxijbjCULGgim3pWe7s9Rvqrg81/JddtObqLEwMVzaiWeH8lF
g5Gcon2eU5ZpRYfc1NZFV4zvEC2NcpOpSlDbjWD4QDNykDkJMoNHRSlYSUlrsJEUdTc21zKZvdkq
qLvUcupBixJXGufxPlfa7sWHghg4SdeHjSMPbfkSWVEdODAUjbc8nok97fJ81m0z5fNzImKsNVsV
2vqhFRmOQZXKzJe06LDbQ0sK3pRlWnCF7XolLMRWl+KF0pQhwW7szIo9QgsP3FSPxcAV5qDn9szR
2Z8vSOZs2csZigXZ6OOIXBKsPJa6kWJHMegdqGsQF8qwxzciHw59Y+h3goF1jCMNLVVbFCNj1bdK
19iib4Ja4R2LYR36kAm+KDiYowV9Ja6qJlXkp5SwkG4vNE1pOtgU5btwCqpibSVTuM/oE3S7S3I1
tzmHtk/Y7rSHWiKC3B7nQosdS6AZdVjZyNVmTe58J+eYUdCwMEi2zWqK6drjNLnBcSlV7K7PLUIx
m64ZbB2j5ZwZhNUMy5aP21xGFkkXjhmEfbiVc8WatnRGJCkYpWSu06oUYaPleKo6aWzUN6mUdJ95
QkV0h2SqTgMTomPWJfT8ccDxcBv7TUrtQFVARFdZtOGVUAr1aJtTXfbkQ2YJrtjRyIobw6Gobdx3
1Bek4E3oJrpWHsaRjJGVQBuwTBImiIuiF/3nKeFOuzWtXeKYbSUey66iaVQGsYgXfdcL9fnWGN0R
/Lmw3Dbp2sY2Z6tS7DhXuHGtIgcl/aRYdPQwIw8SGA9jcMhvmrRNIgrPJuzrtqADCcoHQxDbaJ0g
3HkyRVwG3HkO6tnNrJxA7nSY8Dmkg2qXbQf6iXGwT7hmOxnjR4ZXwabpNQ6v/Uxmlo02DPMdsawy
n3JlZr2NtD3YNWg2D2ZY6kdZMCnZUhVk4mIyK1+2e53uGRg1TgyAkii0uFaXlI4VmhaIwDyIb2Zf
Y68ml2P7XsXMnVYoxHyvGGfLd/W8yd+6RqlF9z+UsC9K4sMGLzkfiItEpnmshFHUnP8odY7sVcYg
HnjeoGVvB+XWKEGeAg1TNQcnWeK1sFOwQhsQOlD53JT0htdsfedf+TPohmEnnFCs/3HVQgTzFSnS
yZPuTTkFkAoY4lI52Av0wmwgiWnfeVv9DH4xW0RrDLSHROmnoV8H02SQ4nLyoqJnb+5U6zocwvT9
70Js4F2M0k3Y1YCpl3MxKeqnQpny0at7dYefpk5/0YAY/20kzzAg1OF3rKPKByL9euPiqRP6UhIH
T0RTCgMY6VMuTt9Z7f888yCwmGBFNHTMS1lCX6/CLtKEAWbwJEJ18S6Lw+xQZ1a6kXxN8arCVL4x
afiLofeZ8Q8h9myggMnaBTI6R5Uya1oweINK0p9GZcrqnv1aGe8FDFBsM69Up8LI2dZmjiNZfIx1
zgX1301B1BAPKWf9nnKeXkHx+/rG67anRwnkFgOieFgNJblNOU4Hf/tD5Co45sBV5h1Ll+YKiYyw
JlCG1kOoia66NhoaHhJkfv1E/rTGcMxkaAUXXzyzGC7JqyB9aVQEPV7j/tDv4pQYGfBlbckBIXV+
famflhiejDBKmQ39sE25vFQ7tmUw92nmVa3ROHWYR4dmjIZvltgZ9P86tEJRA1kKJzwwZkwSvn44
vHg1a/hc+HBS5jo9zasev41+D4IoPKE4g9/9Han8p5uIt5dontVyqIaAhC/WW9qR99iKGh9VHieO
lMWCa8CHc/Dp/9vSPLQGPBc0VywBWrSLNSDPjTb7Wjt5Kmk1dsThazlj0f3NU/HTR/XjKkg9EGgw
0L7MaErjLB86tWIGUQrzghPBbM9S8bd9vc5X4X/ncHVq7yWPKciMwZDafGKUMuq2Bi7nRS0Zj3Mj
/OH9/J9f9HDNv/6LP78V5VSTztte/PFfu+iNxL3is/2v84/977d9/aF/XfcfddvVH//YvZTNP7wu
f39poyK//Jkvv4Ir/fFK3Jf25csfFuT0ttOx+6in0weqoPbH5dDwnb/z//WL//j48Vtup/Ljn7+9
oX9sz78t4GX99seX1u///O2sDf3PP//6P762f8n4MbfIojx6e7n8iY+Xpv3nb4Iu/Q44f2bJIRak
5pxpBcPH/3wJlylM887uXWf/LupdXnBU/+dvkvY7Y2HMOeDkQIHDG/K3fzRF98eXzgQQtOSMDM++
lNZv//PaDv9er//+fP5azvhj1vznZY3QCxdpAApGYggNL11J2czisI2kypXb87AhNlFrp6os2L6A
qNjJOoUBtFFij2qrOBxaNl47jatJvu5WSWaU9tCK5keSxxu1n4QKZLw8SPkoL7tG10mvA54GiBYI
IMCSZyxtbTTAVGQLMJaVzKBBF6bKCWHlXNXm0F3FZj89lOS3y4tQ7bN7vZPku7zKuiVpavPGqqJx
649lUdl1WTPirkgmRqE070uprTrvxyf5/5/uPz3dUMt+9XjvXuomfEnTKG8+0i/L4scP/vsph+j7
O5mqMGfYUpmxnh1M//2QI6n7nV0DkjFUR/Gsgfu/Z1z9naEvRko4nfAUo1n532dc/V07m1vjEsgo
0+LQpv+dZ/xrP3VW3sCjhhGLOSXXYuj+decapCzNBjHKTvUoQi8AX5xF86Zn7GkDYJjfsDu+7pP/
vhqrGaEyoWMs0Ys9S8cmjozlMjsZEfZ72VGeg+tBiSFXtDsy6zEf+X6f/Itr0tDTY3OLQUUu9+Ys
9kO5y8bkhCD1ejw7uI7tuGROthD7wlhGcrKNLOmbtuMvbisSPawe0LETiHF5W3u9h8okpelJnrWZ
s7i5bkfroRXMbRrp0uJPD90fdesfeZcdiihvm3MBPG/A/1eouK/nth0rThrj8xj9UqiJEik341TU
T9a11num5gLEmMm7ONpnTloTv0cMIvP8sQtupPg67vZme63kKy0hVMMBfpBbZ5ZekK4igOzCdzN4
N4u7sXoIu4PYr9v+U1HXZrzoWrKPvTS+VZtrPdymMFY0EDrHCDmhLc3maSaxJg/ghdSOfNvVa07S
6lV8LMLFpLxPxa3a34T5Pg2vZ+NJF5ZzuTTNpa+dFMMt5aOonkyAbybjdiXL9lAeW1HA3drtjBXq
aHklBKErmIajnEx/rSyNjVLCpUECaVxb9/OLHrqZxiw73URP6kPySlB3Ihxm7S0Vsl2kl04JFFIc
mIw5avZhik+TeaOZL1Xs21PfMTs9ytVrFSduU8R2KX/0/nOrMVqx7KDzGmXdF7kdR6mtVI/+fPRz
twk9tghwrp53rDnC9AiUzdHgQYi29bjRdXrBuWQ6sRXLTZnYzSGPnPOIU3CKIHAC8lmlRVC6dbJV
fdcYnjrB0dVlIKAYW4ONfPOY/NVTAmzHaRBnfJwWLtq4KgZvylBznYYoq5h94W6iNpPvTqIa8iAQ
30LAqHKVA+TZbFe3Rat+p3v4aV2wGKCPwVeDrobRy0WjPBkthqKTrp5awkRwY3HaoZkdvRws0HRV
dn/9jv/qanQWlDXr7LR1eVjUBLntQHH1U9pZdz5ItG2AMzrk+12NSC6+udpPhQYpHoc03JU5mVJQ
L4qbPxi90CnQP0ekCLYyVq7aGndG6a9baEm6Fd1NdR5/0zRfENhZ+mcBIORkwovZYND1fy3gkx/k
opoYyW09aU+tsQozgoWBYEB8zaRaEC812/UZsG+SYcXZmme5DG+jrD/qIKgAUKayhmpRLID4XX2M
T7/+CH4o976UJkulD0OlcLbwpuW++MQjmUFXIgfWTV7ujG7Jp20oTmuuSH6yFAdbVlXEo3gleeNa
HBbMn3rDDsuF8MGgfDqb3to9GOtNS/ivE3vZrt5Km2qtbYwlrs5d7YaVY+30jvfo8I11DbHClgYX
KwDJAfNSUlvY6J7IOM2uRFt4F66aTbHSAHX2zWtwE27kbf2cbgIPce4CTz3DyQVgV1uKXf+kPf36
bvwoxD/fjfPJDcWrQvzB108rKLElmcgOvjHvhslR3pCgQieC8c24nSgW/9PYFndnbt8h3XIjRsSw
olsi90U1XNj1feXb9JHVTbkbtvFH8cr7oM3sv3uqfpzofvU6L9EGpGPDTLbnTbwur9TJHkwnXNde
scXGcJVTRj8l7u1jsp89/9g/Stf51bTpFobt+/tEXvqh4+/CtbUKfEc+KWu4CVMEyrWy4CFhsFm5
aUgEjjsnV1CEzfEON+dcgeGAGZOtNQ47WG/aySIcbGNlbP31cJCO42kS7NaAwsI3ugyUI3QZ3TLV
bWW+VsctpiaNv7OKw+S/iMVT254Y3Cq1rT6me98uPHVVLuNjuSuu5cQpbupdvPxO+PPD2//yvp2T
d0TQPGjGl7LIBEQl84n2vonuxY10La3n6/iq2Wd7y9ZWwoN6zwzj2NGfh3aS2AHSzNaecXGwPEGC
G+0Mz3CeUqhEhdOM63o41PUSLWwuoe1x+Lm0XnbmwoiYNuMAtMiZtQ1O1LkY2piaA+O1O3MPyPlx
4PNstcTNn9l3DHMhhJuqZNF56XN1I2y6tfkQP+sP0q7fZ55wYONRKhvsCj4qan6Kx00n2pp6Y/Xr
UHNZD1WxUlRXKDy8Z4fZtTBOSBhq2LC74m8wtx8+Bj/fRboWUEswh0u8YYrpcTJ6nht/5++i+26j
rMM732EOThC1I44LJvxF4TGkgYVgZXa209edl27zbbTE3vRYrMcFMgAoxLb8wPgt3RWrXy9kjHAv
Wi7AR9yDMDdB4Y0N86XGq1SLsZr9ajqmzC2yZYHvsmWb9ZkcYgepTP3fJoAljbXIgnUQbMponRpH
vT/G+Vq0Nvqwbcon1boz2w1pXkawYzgjKviBrqA2V28kmAY9o+xN+zldh77LVEE5EhlVi7ZMbs57
UtnWS3CAyKQvuuIumB7N+pp5KV9Xaied8Loi9twxu4VmOMNgF5IHJBnJN3PhNpU7DZuCUINsUaeu
DxMEECRYtWDsCjeYlCgm0NdpsenFOyOTnCnez8murJaMcs/VuLmOYsOe832rRk5nWK6c3+nKHsY0
C7PvPnjxZFIb4iI+ATN3r41kK/pN0m1jGdz/2AtLfXqd6BX1fJXPjdsxP6kMZZFAcqw1C2I0b5EX
ozKUwa7fhhPkZ6RlcQ802DhOHiYQ7yB84fCquXoDdQGaU21cZePJCA99t2vMyOvN+8i4lfPRzhhC
WcM37dRlcwF+pNPgs9QV0g1+UnD6mdzoM6TDE05u5NeN8drXJ/idvtwgHTO+2Tl+utrZ8FYH+eY0
yKZ/2VyIWUy0XpTUp8A035ua1k3BvNEWKyNku5S/EShf2H2buEtzVMVm7IwBI0e69CRqI1FvQDqD
m1iHp0Wa3+xGef6m6Oq5z9+EkFOcyFjnfa9cBRWe9EPgYmOEhKg0NjWEqm9u9l+8IDhQ50QHWisw
n8scNWGIcVkLR/Ekmf5DPYSaR+N45npdBUqHNWfgL1uFTVXIjlYi7KPKOGp6QaBFIB6NSU3/5kGW
Do+2BhM/ui6Dw7jydR+nNo0MyeT55NfDUp07B+vj1taryrNmiAQz5BqbW6x90+19xXzPHwvqK8Ys
UOOZGWFL9fWyY6S0hll04gk5TrMQk0Z0egmm2Fjy5P26wl12s3gp0aScU9fPZqSIWL5eSghSGKtF
1p3aqiVgwYe9YzTMOMKQk+WzosS6y0zU+/VFaZUvy6rGLAyFER6X1H3A+6+XJdKxVOoSc5Qk2ZDI
l8XrUH23UsVJCihBjhqvOmtvBC8500ulh54FSUMR96a4wziL6LcnrbpV25Nf3uciA9xtPt5M5f3U
vFYtT8l4E6ZXQ/sa6Vu1vaJbTvIt+QbmBI1oN82rUrAldRErkG+Vxia+w3nMDLfNeideG+QRylBN
G0545vVcL6J5VTOtL494Llf+Ie92mr7KxCexooCrwr6aV+q0S4TPgjMH9CCnkSOQQ89g61Uf9eDU
WSejuK8MTkIrgxdiXguBJytvaXGvTYti3DfQZfQVe1xvHFNxbWnbOnOl/NOCBl43V7p1bRKxR6g7
LgJi1Nt9uqHyz8LCEh7M+E6e93J44oRt6K7Pe4q4i8JGVj/8bqn1L1Kxz5VjVN2mHG/1dhNLJBaV
bj+tY+4VCUxE+EIyi9oOMrS5qE3fVbQdERjdG9QZx8xfJIl7qj03IUlXkIgwz5ScsLGL5phPHHZW
QJCFti7NhayuOT/rxm3f3YZ8awRLqVZumskZzfvO8iRlISsrMIrI5+B8rtVNuVDi7aB9423z065N
W4YxBjkGZKESQndxWqqifAgMzVdPYRSkHNj1zClLs4W5oeAJpZE4heTsu+C7n7ppgks01ixid3Qz
hM9eXDUkZg8ypaicZv097+2snqEnLUSo+WaxTarPRthDoFeBlLvgqLSbQNn4+VLyd2p132YeBaUZ
nwTTS41dNu7kbB/Jop1oJOQCwBwn6dmHSabaJXgCTWO9GdJFALSjb6b40Kixq8Tc2WlTFV5vuf1G
Nq6wEFDu6OrmA96HunW0+g6upz0oiHe9Hq2r74qC05ibuc/tUtzk4maEN4e1moYD+aJ49/WlyL0T
N9axT3b7WbHr4TqMHwsYMRrqhSpiRtpdzeqxNCAy1PeGsgl6J6qvU8VDy41s+NelA4P5n0oHzhC4
6OEggyE1zmVfS4fZVGUw5Yp8ipRNEp1PVP1VutYO/iJ1hs8ePt1uhvLwiFcatER/soPAjicdjthR
nDcjqLmXcSQdjV0ZXqXq6/kPcMXtKLv3MX3v3RRqcOnKENVGx6Jjv5n2UDViYxfmu2v4RfBdRTys
8Ppb45yFbuxj7NtFojx2EECNgn9dFeM6k0pPAfxPn63oZYp3FpiP5fgFvsg3YYSuaiW8MiZodobg
SsE26N1cv/enO6glUGMqW55eAvWowGDRmp06EzdxXSq2Qh8gSpmTDWfRxvU0vZjdlVWIHJhOQnSO
o7vqXfjKfnsSBTC7whG6TW7KdoUNggZBxK31JRy8LLhttGLhd69SNLgxXEStvhXx++GWTZwHu2Ql
sg3UO2hUdswZPkKK4FRI3XTDne6lq07eVcpSht4j7tXoVL8MbiAdhtQpZ/htwg6Srh1U15q/9+PB
jfqlVr8r1LZwJ3fjKmp7x4f1nNeHRruXAn+FJyLaquuqXbwQ8+Fo3Wsxale4Kq1DhV+I9KwcX2PJ
zYwPUYcbnpV2M4ceuYLE5Npz5RntmxQ5RuZT1z3FKM5HIb9eTrO80GtqZjLZgnqblRt/Wo+JW3bg
el13CFD+Zfprmb5ryi2M555YiKVGiltEz7yKJzdA5dHQ5nskq9/xYS7z53v5VSg9ONmZ74miG5+E
u050pfcg9kwOL5WnDAurcKxkUY+7JFyyH/THdj/OHIG9nlXustFgOb6eYs83zgR/u8gWVbKZUre8
a5MtsKoHr3lejDCaYdsHa9G9KtMl/NDAyVn1zS7qFmSk6yvLbRbUh/AJambxHGwtr9gnL8IBXWgm
2f1pXHTrYQVDvLnuwFL1NQKM8BQ+B0RwCzbksJso5tVNkBtUJ1qX2/iBMGffmY616qoP+Tdnvh+K
2D+f+aiRBosWbFJEhIZZ/dfVW9DLZ4mVy6e4JsWuj3A8Gave4YAY2liARm4nWYtYzGGTG+BaQdq5
VmEhtADYiSp9H6rSHeS/q0b8LqH461yapgv8ELWwgnvbORHqkhNhVXUWCX43nmK0F05AMCYEpT76
ux0lb50hO8QOWOrwTC72CAXldmXGk3iKI7oKKOD3YigekBFzyJ9fWnE+DLH1Tc1EYHVZM8EqAS2h
SZ3vPDOEr3cdo1BBjhElnbLUjmZHxEZSXAFERTOVwKtyF/x7VBYIynN5HwvLkOd0vk+psaDw5dr8
kCL3lfJTtmfIoku3hnSCm+iMwpNRnW2t95FGzdhO4UenH+bhQ8oeGWyK6St0+Co+FPF93n/OpmfC
1Y0dqXaMGc2CzaQhid1Oc+g5JVB426g8noE49DDlqSfHGhcFnVS8QQuaG+44uDhwIP1ixQwQZSeb
yUOYbohwkT3NUVfyFkBjRSNyREng+A54oQt0tZS8yakWvdcsgr159J+LT/8u+Swfi4XmFlvmKHwf
UyOvWuiL/il5yF6lp2orreXn6Sjwb+0w+E4k2kyGRU6hhcvfebCaJS+ZT72wmvK1YmDGccyXprIq
s9c+eZuy3Shvxd4T+p0YX7fDWmhyCMDsNOWq127i6kosHjM3r65Y4HgFRtVGSrYWIE6wTqNVjuFF
shxh8oUcb9CXOfyzP4m31VNS2tkTqi6jQFlkM8xDpTiDGiFmeIpef73hctD9+eGBiwWF54yA/Hwa
mVqcZtH4zSc8FpRqNeqrOL7CuwVfMx/VQOfx31XdlaM1Izh4hw4PtvpsVW6tLvryNjdeu2IPFm/O
O8iOoIyqtDxrrMMFmlctspH0gJcjCGhO6ZPwWGZOsW8cmmsQgtTWb0h5GSQ3zhbytX8zPeqpgys+
nGbtqD7299JneMrvyZ1WjsFVueIFbapd6KFJcazndHBHMrOu/OvOQ3Htyuv8vnzR7vtl4SVEyGtO
ckO5/9RqpHcOqLKku5HkdiU8artchdfGCnGG+JI3rrHS12Vt19Ktfq175SZ8zqG/4ou5aNbtJ0gg
G6dkN0/aLuGl7ZSdtrAcxKfLZKm7jRdc6TabiSN69YITjPASA9CwoGJHeQZrEW/8K/9WHMA7QH3E
d3kdLGFzK7Fjxna1KzbDXlkREPeOc2W/KDz5VX6It4Q3aMcc6PMWX0BW3MxwaxFDT08wqt1oYKjS
Ys5XUC+F/r00jhOOAQp0ynmpjVdWSMKmw9fItz9vCrltnMSn/CHZ6U/dYGMWEuyyu6qy+dsoF/xd
w/QUVnrhjZIjtYi7HEjOFTagXG5YWc22FxAl7opBBK17bKbNAIZJfX/tV8bSzBxYFEm0wGg0Utz+
mLSOdDe8ax/9DvucyLRrfpMJh95BrQuCJPSrWneIXfB7r0zI0lnK7T5Jd6LpGarLNxeJk6t2+EFk
X15BM0bd6pqTK3aer218y63jrSJ5muT5ylqSPLPYhMMRu7c6WOndpxrRT90ojIhJO6iWjbrDKUVp
rgeOJjBrW5f/2Bm2iQCvcNuBUmfPPC5YiKcuQ0SUHRbjOyaR9q/X288QiH42+ZBBm7Buwajuor9V
tTpD85jNp6wz4ESjgrRRF6d20jPvCBNj0yYnqb7S5e6QF4tzOKMr8JeTiRoQr5J8s2P/hEjxctg2
MPqWseBh4PV166iVeiyGLpRO0qOVW4intZIJa8FYYzS/2acY9f1UakjZoDPAgYRR3k9ohJj6SHql
cj6NbraqNt1+vBru5UXsoZs9sDSiCq4YkcGbbrxFR13LCwmI+E4+qLdTbENvHrCSPMCTi0HMUUTV
nIQ9rFiRccrREnGi+TbfTaLtaAhMHEVDBO4gTUwLFyyz4dk+YHmQtddpA3l/YaDOaN0uXowQwTmW
oTw6xJ/nhX49PXX9SolvAwyJ0PhRng/TodzKT/UqWGdX7WLeBMtoaZ3IiVu02+mguskSbPWB77um
vN/nL8NVuZe9gbqk7FXFruK9wSPpu0280GYEeAS2LttkN7eHMdllKq/DVQ+ozEF81epcDn2F8ddC
MI6QsUvJUQ0+G2c4CHfn2rgTD7z84Bnn3uBOPDBfEx+VT4EamW7BiY3A9p/m2WUOw4GIGqMflJPu
6i7iAlvz5iv6W0+12W9d2Zs/6xQ1ki3c5a9W7ODVwutN7gbWnWlXH9zoc6lZzRv9MTw1iOBui1uO
QsKmPKYVC7TPz7um9W4dhrMw1MHCg//evPYULUZJCQcMu/ssFvmuuo4egU025r7bWCv9FH8E7M/D
pr5Kb7W3aSPvkldLATi2jQOgMP8Wxk18pyiMlV214whtt9JWU85Lddav0v7Y+Fuz2Q+WK3hJsUn7
1TRejf2xaw+RugtUL6q9TncFxcXxJCKdq6c8uKmwtJqlpbhCt5qjZRR6g+GAYqiloz8DWOsNhdvN
Ggd/z6y1kwcLS2OKgmDri6k9lN1OlldT58nTSVZ3CZpPTMV43/mV0O3S9lrAfCzRdlZ0XwYbv7GN
b3Ddv1izTCogIREfibnhZcaQ2SmG5Y/tfJrnrLwWlCjf9pk02n6PbUHVatPfrhEwwaHeIrdkVsLi
/VojYjS88TAIyckHUHbayKRi1tWmEJP3yRS+y8b4Ecr05QxxJp4zmIH/B2+PYvn1claMiqALzeQU
N37pzlP2qsl5d1AMhB5T+yZKFMyJU1LYFgsL4oMRjrmT5jlbqs521WYy2FPDqH4Slm0fhU5pdS1M
8+bt16X88mPgzoMGndF1PClUWb4AOXG5E+M2zqJTOVsFo52OxxQpssthx5kHuVv/+nLSJZZ7vh7R
UswkzzQI+Oxf70tSWtlcNmmEzfk8bNNquhpjH3O2JmzcKJrfKp0T1RQrEaqPmUFLaBqYvKi5U6hp
ve1rzoy8n9oWYtVf6ZbQAeuVxlWJrPLXr/QHafnPn+DZDxPuJpw3DIY4m1zcmSYTKj+plflGfu64
ngSX2k5vhWt1qd34S3OTLYoj89LwJtgUH8oDpZ6haPScJo6A/lu168jT44NaeBkNWE41WUjdPgNw
iTCq9ZIEpdBCw+Qd6EeK2P9vOnWPxsc6ZfE2kLa572jVli6vSp0YPRfmP5pnmU4PH9ns7TBdS63X
EblpeYw+LXJQVbfKdrkMeHsU/NNAux8viNgBE6ARmbb8XwUd82uxQBeaMeSySUmnSoBk9AoQiRPR
LtHLsR89oJdK4VgZDr4AYezWNIGaUw7f3OIfpJfLWwwFmrEOf4G2X7CAEmiuwK+peDOX9RWss8RV
jFFz0pCNshRGolEL/aXP2T9LUmabTLxWJf8ztpJizVDk8M0HfrGv6/gIwrElXAO/tjPX9+uTyVE4
RKYe5jeyHGH6FaTXqjr0Sz96k+SOrvVuIjgRu67vlDfn3/v1JnBdXHEpTvjW4jb19bq5UmaW3kT5
DS5dXitB6ipHTAYiRA+ZHMmAWQQ7/Pqt/rToeavwkuncQBL0HwTRP1tbCqrUNpLy39Sd13LcWLZt
f+X+ACrggf14E0B6ukwaSS8IUaLgvcfX3wHWrVNiUi12nYgTcTraVZeKRCawsfcyc41ZZee4iHuv
tg4MkvskeUTzcZas//HFlhcJcqEOo5m7/Pb7jcFoRKVhcF/j6lMU5gTYmv1SKN3DlEYfRaaXwRm/
niIC0gbCweVYuYgEtUqTKW4Hw9kHI0JbuCHWVmnZ/P4rvR4WF88MShCG5qwTZLGX0NhY18ZGqcz+
bF9RdKP0uhrvw3iFWFqeef0J+hybpDfa2umt0bgBc7jEOwha84cu2hX5IQ5Pkrgpx0NpeLG/KQQO
eynmDZ6auWXrdaM7VNdafV8uQy+u0mxGyRX6tkncNlob/gG8p0WiKA4BDDHdq+et8D1h0KJ2lR+k
k3StR0Kl1jEDN7rP7pVHC4yH6WmRU14Te/Hn6WPSr+RiVTFnWzkB0WfvdLgA0DKEqKl5bbQds+vY
WoOWIYmfA4dR2x7pTbWuNC+wNvGhzbayv0mGTX+Vb7oPbvK7k4Izgn8xksb2wMDYxf6ry1IWRqnc
neUEz1+zv6HHx9ygOjp9W3/qjOImpJz/+wf7+uDePliGSugzs4yWxXppAAI4ZGDK0JTP9CShr4ej
O2VW6DEAhrarb3QX9iIloX7cglALvKooP2ovv//ajJPZTFbR0lXeu1vLwRyEgzHm51TSH9Moi5xa
D30nrkCdtLGqunHxo7OKjywf328JbMHoMRdPU8TXr9Sqn2i3OMomddSX9Xky62bf2hsJLZ4RGk6m
BNIH9cVf3GWbGADbA1NFJ4jO7O2WILUy3rd1wcUG+1zJyhab55iWwI9wuC2kvOS07VJnhoOyg5z5
QSD4i6ujPMWKjfCD0Myyl+bNT1+14Lxn9mqqz1IuC3oWs9vnwZXWGRXgwuhqOg7YzNIEDB7pzH36
/QJ7f5shxCq6hm22CsD10stT1aMy6MFsn5usOVQNLD4IqewXnbkaRfPhPsU3ebuaFx4tekwU9UjO
LwvZYpBrJH5Gc0Za0W4pZA3tbmS+e9Wp5qOmhqGj5jgNKBpEnd9/z3daUCTgfMvFuY3hPbQp6tub
HPJtLKmkA5ZlEyK3Wr4P0UPn3blrpUNea7zFKi3psYWeIjgQHBSitqdHOxPiwFYpU3ndzvLaGnTz
3NBn/+DjXTbo+HjYoGmc9jT2NV63tx8vLlMJMW4gn8A32E4wTj/CvmrWZlE2KzWhu08wYCFdp5WJ
tz07c0sSXYVPbaTS7FqMUVq7K2APEe6V2kk10s6rMxRvZfzBR323YpCrCoJz/AAYFmPk8u0n7XOI
VWNulmdRot+eGzomogRY4qvJt7BCUfb7O/PuAF002YwZsUAV7Clf6as/vRx4qzdKHljFmbFtDUk5
upUUE5QP3kHjUv/N+Al2KwycACXFROoSfToYtVY0ahqdK8Rq2BsJ9bOmjKcmnHdhFRVHU0etFkwz
TWC9Kg+mwefAoEC7gsp948uBuMWtBhTDjLxntIx9bybDdWlE2gHgRrYy50+MyNLarWPzRoQSuqEZ
OOmsfrMR8kqh/yyCUNrxMaiWUhRW0/FaVAbV7pwp7rTG7FqSCVRaXdpLiV+cRJa70J14APOsb0pL
bu46qqN+a/d3s+WlvipOyAomoy1uraqdrtvog/D0febELUOGyHwMxxOH04XOp4l02+6aND7PbYYN
FDNpgDirwrVSpXDkmZJfFLf+vsNkj838nuGfYdXK4kVu5atE9TE90/snXRUQUKgD1KqASYk0+INT
+9X54M2es3xMPiLvl0Wmdzk6Wal50Ak7j84GA/Ybbei1G6XFrS7oWxVoGsup8wvUBBCoaJAjPW07
aHIhC1qH1VBTCLgN8s9ZmWb7WURHqFXtLtG7TZQ2zRE3tUPrK+r294v+3ZnLEmQSAKcS5BgG79rb
d0zr8loKjaFfFF1io7EojvTWVoGMdN0WTDan9ti5//yabJAgjBcQNZvk22sOqoFCF2DBSY3bb3Pa
vGRh+oQFAWQ4EGASfS9JDj8IxZXXYZ+3T4d4n4stWjqx7Chvr5poGnyTtB1PeeRq+ZWpny0BTgbm
SL6CQ7IKlE9GdsUcUlvtMxPNDtrMCPcsQY4aOENVeVEUrALmeabMkZnJiOzG1cjUGrh/FkAXSIdO
qT5DZOvyZ3NcYLWHmoIfsz9qf9ODc0r1LeCgKTup43WPuqdMtv502y7EMy9PyDVJhB6btILm9ZAp
zwP4M9p3nbHTBSj+H8h+05DKoLnxqahn+oNZbO2n3HSHHMLKYWDQRlmhkmpuDdvDTGc1IPihTWp6
ZucI3Ee68YdUnhKq41nl5uMusa502Hr1g0/9znzSU92zk5uAD1yfJmpmxboMnHqkEnsNtWmCsvSZ
XZeGV2TsfGttLTJTfpWX5AxXcJwjhNwo5Qfb8vtTAAIErxXz3Arqy8tgOJUn6BqAD9lkcFr2R4qb
sDiDhXcy9MkHS5M9mGVwuUyWNwHTefwMYU+8XSaAKjM5qvQBENN6UO8Kc+XPNxjPrVK5cozGM1IK
BcYny/4qyisAVIjyzmH7Kez2jQb/60XRX8aBEld5G5QvqXQVYtQ8e3ryNHcbNG9dcfBlejAPiv0A
SWOlx09BrzptJ4BEmuuINpkU44BKRwNRRY9mZEiA+J2G8KpQN4H9qYP4MZXf1QZrBI36BU+o6SJH
gXrWViXr+Un4+ymsVwbTPIMJ0zOnrk4lZWzaXR/inTnkzuQMCOj0oaN0MlCUo7CctO4ENCqllyYK
5hlAKbSYFvmAxk36fx18Kkl7UYzvkVSucuVWfBpJpmrmviSE/DnVAnioBcQcPvpEPbvmT1VGmAZf
pr76iCpmJUcTRB5Ok4QGd//Z+MLowEAtHsDTY49YCRKcfVeXpzj5DvMZlBX81HFnQ04Rwb0I7iIY
1OZJRjETfirQ7piHSpDpMlCE0C2LTz4fRhc7UWy68jPyKWTMo5tqqCdYsd1GMlwbXTqV6Gpnq6v5
seDMc/xwBSiDOgt9tO5B/aGcx9ClA67oiLuSo8qkgu5YfODQ68o76Y6uYP+sHcbMoT4fbYrc0Wtv
YEdoVzoyDuo1qNdUt0DJxyEpu4n9PKiPkoAJ49ELykK3H9wu8QLNqULX7HA53Kb5RpAb+/sIGePw
RTSUJHeqtWMKP67XwzKNN8GzkY7x698ep5u2RoTOfFwzPskgc2P1c1d8HunjosIdQtd6HL7PEFwi
r7PxfXVo0NbqvUj2furk6j5oPwWgfOYvVv91ZmXaDK/YhBtLr7oLPUwWS9YJXVGxKTpPs117PKCH
Zyvk33l/rKVzgjIq2ZGTjeo+SREOHLPOi8trE6FI3jwnSz95XCXNLlfudD68VH7vlbs+PfvjOabZ
2BgewyJ2vTM50SGC5eFV7l9rykbFIzfb68HGj49Jt4/TfdUt6b02b1FH5vONkh9Mxc31dWacpuGJ
QT6tf+jSdbbrihvwRaO+LiNgi4wGnpTutqPx7z+pvB7zuDOEJ+wjQvbM2Kr5VtAiRQa1N2lIFh8U
mvQlzL/YSCxUcOR4gGwI995Fr0VbwAfoTzMNwAhtaRrD6szhN0yKfI7jdNjNlTnc6G2lr5osODKS
DrhL+OEmlKmiVJ1KXTgZBS8CijlG2ZWV1YPZtMwMHQP0IBBYnejv7Ti/b/2lf6titWDJqB8WIViO
WKvNQgCvY0AFpgcZ3jccU6nA1cIIn0SrKavSyirUsj1zJ7Zn4oQYpSZ6z7nYJD3SrN+f++/TT2Ii
Jg6XPBDKtXHJ4weR2MR43qZn1ZeHWzPs3UrLXVUHoQRDmMO4Z5jFDp7HrgGaJQfdR9n3u2fCB1jm
A5fZxyX7vqi6Gp3SW3Bk0jPJm34MyluqAdO6bPUfGJGOq7btIJ3VFIfraRwcqFbfGRqn51Sy0H9/
L5an/2Z1LJ9EF3RJZBJURD9vj5kBsKJI4z47z6n8OTBmzu6JjKsg1N2Y6rUh2Nd/f8X34elySROD
DCT8BunfRfKfZ1razKpO6bMZWtcu8sFpE+ubVgr7NtMDBic6dWfWYLrsovE9X8czYVTvNQ7DfWVP
KPrM7CFQa34MdhchUN47bQ3GSH2xRg4tpp/HD+7Sq6rr7W1iygBvLo2gH03aZUgdzX6UTFGVIINj
fcB0hc04yipE7653lSFqPTiWsPRgJrsmat1YZMFti8QioN0IUbjHQUsom0mWu43aAcODgQ1ZLlDW
gd+YawMTxY2NnS+84xgxRtM2m0Ypze1UoLoKw+jblFvNcVIgvk2q/MG309+tAbAZlGoRQeuMcVza
ETZTOQJOnpOzylDFarCbe4CP2w+e+rt4Biebny9y8dR9qJAq1ECENI1Mo2PGQjhS6hIdDf8FENjN
rQD/ECzANkVqRp7ZiE9Vd5NjLLCOLblew5SGaKfejDbzQUOP5IuukyMjZXDnGLJUicrXH5ldykyd
4T7J3pYAct2klKy1cHm6H7pFvX+Ll2K6ShXLBndqvGbYPyXqZWSbIbA26WS2CJsKKwQDLvcUB+xg
2IUlSYtJXNAFR2Ncyru4yzNWawPCCgb7g0f4WsK/WKB0LkzEkksLgyz17XvcCt2fSJOkU1elG6PV
+k3VchclvHMLQ2VIQQUsNqPK0xPDUZVJuxFRS5DAnIQXGARhRkanJbY+EjL+8oMpC+IB0IOsAal4
+8HycsjjtK6lUyWm2WmD4aTN1Y74IHXZ2xj+zdvPfee7o88zzELpIFNHcKwJlVQvjY2jSZA8s/HT
B8txye0u7xepMW8yz41k/iL3q7s+iqegDM6pb+fXwF63ptZt/NQeDnPu70xf1G6Z2IEz6qMM/t63
HbMpzQOuUF4sHcbiCLPW0+Vc2gZNmxErmD9yEU7rasrhwjAX8fqB/yf4KuVLfm7rl5cWfNB/AjOI
FfERMyj5mkfNt/Dl/5xeyu45jZI3CCF+wV8IIfsP6roLKQX7JUpnNo/1/yOELPUP2EI0FcjgqK/x
D/yNVxF/kIjr2HnRDycTW5h4fyGErD90i5Y8DkHMiSxdiX+CV6Fu+GbZLVNUzOcL9FEqRTfGti6W
XSmlajxp6eAZLcWbQ9zVMiLF1hxn2tGgNNTEigfP1hvg3LPfxGhRLTQSq66p0kOjyIXqalISFPvG
SCf+QSH3m04BKc7Ybxh9nTsVX4E5LbTvOBYwCkTZhhZ+WerdQx5D2XKsAeehldqS3SHpiep8h91G
YboprKGHKFcKMPETwF06PFo7raLc1iFVWHGVOcCSwVPjcW8nV3maMWdZ9wOlC9FZfkybWp+CDawM
C43ZlGgMfrdo9s24LR2ls1FeKtnIGFE9N2gE/cLqX0S3CIIMKR/vayCl2TahZwGrGoBAf12FWRe4
ft+UlSOJUH7GFt7/HueorlcYnqu626tDe8YoMjWvcqUphZPA0LwaBLCVfUwQOpGfNkzzZPWYZRzC
s4oL8wDECTFzQ+1Egd1b0+61o+wa0FU7uI0AiZLFALy3ipx2G2C6DJXBHK1ve4OxHbLEOf6qjDmi
UMvkp2kM5WPj0XktFIcGrkREIDNV5BZj24VfwjaXb2DqyghF2XthuFMS7a+pI+jDpomG+qnJjB4X
C4EhMBqtyK5wIynL5B7Qb6I7fSSyoxaFPflvNGZXvtXLXwfLjm+sxLCekzxg5sCHn8mOU3QDMydB
TFtx6qb4JtVF+1hWIrEdrbRRQuejpppu6Eva82yNAaJoetwPgTDQeQ2WP2L1YWLsta5wcIX6Ls1S
5ExUiF/DznJeB1plWHexBSF51fRzb2xmqai0va6HoYqSYvB7p6BTjq7BUJqTFKeotJl+8q9Kg8Kj
C3DaerFxDUqvGTNUT23P4A4D/71qbstOUznG9ZkZBTH6SeZSOk6DdepbVnYobNUcdrkExJuWxaQO
AHL9pnWbdiQ6TdsAgWusVNifK30lGPTGykJyu8xIGeBINCIKqbJ1SkwZM/VB2+CcVEsohzYjkV62
TqIJ5EJYNN2pUULElBh0Dd+UbBj7lSlBZKIKGYb9MW/xh4jVdqrcEFArUz9w6qlQqLWNcpY8Zdfp
TaM6nTmgnK9NrVfcVsl95rjGvBKuXSfF2R9mMv0qlwLhZEFBlQrTA9X+3BmSb3sKCilGhsZEemqb
moJDY4zSI13BgeGYzDIe7WGQnwQWLiAMEjUHTBFk5MvwzmtPidDnavZYfRNEjQElHaJNNNPRRJGu
7p+tPOmpAo4jKI1+Ij9WsJz9AUq7F86U4KG1CrDrOw9t9jL5dd1tRnOeRmeOEp+zWNjxRokU3WUT
rTMnTUcjcZIQNVTb41TrDOlsH8sAC6RVEVe8NlYY0ZHvEgPZoj8hhM1FhQLcQn5qZRmS5TmYLCqL
RYkUMuXbukrbqjAL2rHL3KJM4EKAMSwLVzVqgVug0oKazdioqQDptaAthB4JwWA3N8t8JONwNdFX
6UiWgeZYjDSsqQdFSONnMxu0gxoYMvocWf6WqX73Na91MPXGQP6zsik56qvJpEOxGfGef9DjOAf6
nBvK2WARUk8Ac48BQmB0T7IJqnwVtIJCfq1OhAcp7Tci2Z6lS60zRKdo6wP46YhHoDBDFwTPgR/q
V3KbGGi3OxUVEOBluo7BaMo0IAupCNZ6L9RijSoviT/IN9+fOiR2Oqp8hSljur4XMZiJn/o8G+3g
+TNSb19dasl1Nn8Ug77tKC2Hm8aE8EKFfB1JvhSyqbUcds1YY07FLG+LNrVG1Efvw3K7bo6vwliu
HVON/S9DEhoHZcZrxdUxrv8zVHrDWfwZgLV8m79Du+VjMB0PUoz2J2c9Bt5vI86w0aqhMjWGNIpM
2QNRp8RXxs0D4576t59ikds/f+nPl3rbw1wuZeNbio7ulZj2LgPIc18oKOlKjF67KHN6faQymygD
T1m0pa0c6yql0BdmKqI5AL9y5zRxEcne/1hw+B+LllQN0q9/HSf+3+yljv4rTNx3efDjpc7fo/he
f81f0SLwPI5mjTIMbwUbB+/NX8BJ4w80EWg/ACRrhJFL2vIXcNL+g1qAoP9Htw/97AIf+DtaBGOH
4PR1MgzpjPpPosXLtxY9moluFdEWpAc+zUXhTmJxD0HO7K1I+rUaTZvJ9v9cOP/2q3J5iYsmA0BI
WlT48+DqDQy6HDfYLXvQ6s4/PYpfvCbEz2/eyD8vYwJz5Z4Iam9v38hW6pOglWXf9dNhXejZsSjA
+RviUSo+VLf+6lp09BbDSJlOrX5RZxBGUVfyjJzX7vtDqLRED/kqUdj5/WlT5Qz8aP2hIFTVw2Qf
ZbSJJ307Bdp2ubtimDayZH7w9d+WPsg4eJCLezybBekhJs1vv75CTIZj4egvTPdTqaXbcAjYJbpD
sDxY4m5smz+QLHx0yWVt/VSa0LGgRQY8+AzwBU/5xGWJjsYcB7YudqQYUMooPlCT/2q5/vwtl235
p0u2dmIadcW3LOlMxXK4D/Vk+/t1dNE7/fNOmnTfeTEQ1dBEfXuN2EIAip0ID9cvbmc5/0J6sqVJ
u0dtdGVm+lVvdoemxYgAEYBMGeiD67+t+Px5fYuCMabJ6mKzfvFK1rrRqUmyDDj1X0rqkugA3KlJ
AUeIo+1H+ymI9rEhToNIt1VmP4RN+4H/9Kv64+fTbVlMoDI5ctBYAkdePuJPt1n4kx1ofQanj5FM
c44/q3V2LBnUUGT7geFQt6A7LHcD0ybE5oqK2wAOJTSv3E7xvbxaZlZ5Prx4LIVjKroDc7arXk62
Pepioys+EE1cHpF/ft4FeWou1rT6xSOr6jI3MWXjkU3mVYu6OZUCT1c7RxvEGZ+JA5ZSV7ncPP/+
US2r7fI2YeS+hAFgWaCqvr1NmW/xwg05qzEfnrFUuS0LZLZmePr9ZS7gVH+uCARMi5gNeKp2OYal
BTYOtS2gzES+L5LyNtdhHGWz5pVtAfve2Mc9RmVBsJYT6bhsMTH4SyYKjuokjggd78p83hCcraSI
MRsruKP6xbAIvhAS+CNtYj+axo0dB2upSOHpVDcQzF0Cc3LRzJVHbS+TOXJxvNw+iBrV16Lhu5to
UTbRl2ls2kdvb+Ic2nYitRCdckXch1Z2q479ITAg7DW+m8I1xjchWakarmYRsjYT/mabfO2awBNZ
vI815m6K6PM4ImXXfa9EfTaMNxXLb0RcUU4UxX3D6bGUWzH971k1/k04pKW1xg5pbuc5Pk0167LG
rCKRPCshelKmjWql21HtvVGb3aAJNjnDdejxveVOyqjlfZWdleqE0gzPVkM0Whnbmjsa8PdDMVwb
VXXjZ18qa7wOtWaHi81xUqV1N4b08UioDTG7GAV1jNLFThJkR2H1nt8Yjqjiz6MdeMsF9Qx0qEiP
yBuYStavA/ziWjP9jBzskFn290GT1k1D0ysyISXE+5n+pIRBn0+3lnmcbc7cjyHXX5Ej7qM4v+0j
PGqksL5BGntlB9OmN8ONASmyaNKNFfhnLEO+oubTnLIer9WB11a3HzMlOllJexNVqeGWc3LfYxi/
qvP0NkaqLDDXBpLqdUF7Y9vSrkui7zbuhhxGmwIXxLTsvchSn6KYJ2raj/FyLpBNksN5reWYjLQZ
G0O7SmqblofvLRtJYf4IubfLvrvc63JimiL39OqLbYJUjXL+lmZ8H3EfzSsoXRx7W8ssT/hmHWu8
QzNcEaSBqZNIWte5dFx+V9HPm2BubkQS7q3Q95o2ZfYq2GfDYnpiTJsOIgO0da8Pwn3DCGtCSp1J
84MPgMY0XvWUOy3qr9qgcyQ9PZZi3OTYBuFWs60kcbfsOlIkbwJFu7JTQAsmsuHY2OK8ttI7LJHy
HnxhKXKnHsbnCd8R0NrLf5iAANE6Nt0uTsWiR35oUsxdW6A0vcwCgZd8jCt5U3YGI2q8t0qzaypy
Hh8FWxzupXZY50lMXzfwBqs/aEXvKOjhS7/dpYzz1qDzGuaWbcvcRUF38nU0HVV9Q4rrFfrkYojo
BhWz3wM/g10rdQnarkL51uQZpmzysIrUetc1+n551GHK/zcJrGzpEevo3aAPyMohdEBaSaulNoeh
SsDIfgj3sxGs475DLxOcCI73yQTFb/Zf1wCNg/2kBz+mZN5UyNbScHYtNTibYejpKacLB6up3ttA
QPA+3hvYEQfc1np5NAHmA3X0uVl4bRn6HtZJjy8bFPQH5qk+2KF+tcmj2wKuSjMR2OnFcTzX2KXZ
LTN9Grg7iyJEkI+bzvhIm6ZeJrbLGbb0/pZ2MaMGr5iqn87c2NfTsqKs6w4i+RHyFqNbBetX3KbG
5DaKvo+mbNvlJoUVdAqVlN9Smvu0nKmy4T8BgOwptmUn026fMLs4+gxgxuPk/v4ouhjl+fMogtqN
YwIjEQs/4u1u3WpxmGe+zQyjMhnMdMspw8fzt8FA7aVq+5H/lYSyV8zuedbUK90Y0XzkcCeL2Png
o/wqTqK7rr4GSgyeXAQpaHGHVEtNAVkwPEWtfa/n83OXTJs2y1zTapF2twfIwl8jq3Uqi81Cl/4b
qc3PH+Hibox9JmVYYQnX0MZrq8JpMSzKr3Fj3f/+u/5qcQBFA3iwlD1YIxeLsE+rCLKwJtx5SD+X
sn4FRcMjrdu2s3h9R/Le9yxrcju2oUoLP031DQ6ua41dSPj1ToL9UAtxLOpon3W8tmH3wcD0r8Jm
zm9FpfrKCkYM/nZlmMFUU99XhNsV1M6YRA6xjGokyYsxIDRpTiu173USznsBZUFsyla/v0e/yMkW
nj2VIUOXDe1Vqf7T+yPFlhZWoyzcTPkyNqFn++q3iDgozT9K/36R9yCn0BgeYXSQv7h4GFKpW0WS
UmxV4x2GDJ4JlIjhRnji00YrdXbkL7//auora/AiSOKSNIgwmljIXhc3NzVpL7QRlyx1AjEOjs4w
GOGjeE2gWzPosLIwfFv+cMk6ozlYdxpCJ39ItsuKmEjK9MrYT9CAJr1fZ7O6NaZ0Syf8iEXXnmr1
rmmDT3M0rstC3nRZ71VMncdm5o78TDYygU4UVAfBlW1mR+g0j2Umncck9OKquVEmKJ22OEYJh19o
7NsaxWhg7JMm2jNg6el1fEfLA0mPsa3M+MtEVjWN1qOcVseaD738fDv26ykOvbbUti2nDd7wFJo7
j1rnXhrDT0s01nG9vOkOWKejhUDix0DHGANx6dobffK9nihwmvW9Is8bmzR7eUs6wZ839Y3Mjold
8nYJloahc7ok+BToEnxZMpY23gdh8qO3k61GrqyD3qnEfNvldCwSGmQm6tU+amA39N4SaVkctm0P
KKdPtz46w1CWTnaC160SbDjt9piIftPV9jAH4/Wyf0+1vvfVL1Hln+YyRXgqHRpB48Avx9USivi9
fcR7Hb/XKzPMvygdkjBaI1XhP8oNIbhpHylDOFNvOEs06s8tuDpWgYjuAqLPiqjXQnPXtOI4AWlI
63A/oJ5a7mHfVjdyFpwEZXYG6jbLz0UzgSEnqjwa237UriTBfwbpDIb9Bw50iIG7Q2bf1/1EpgfM
RnTrVo5wG253ajK5WMfdJQjRYSqeZkt4dUv8RK99kKfNEsjosXi09YyZRl+7aqTRFYH14JOP+KK9
sfLpuo/6g55w4DOWuKy1AGcfOcmOhjleGxmo/hgmE0F384U6rFMN2e1SM7JRi6nGgOpW2w9Zvyun
cK9xCrW4YOK3ejdPkRMUwyEnOS2M5A6xxyoW2JtIkPKpjW/CPiZILhnlpRayrBFznDaLs10/sD2x
BpcjNhPNbrKS49TMG10G/WAOntBbUIKT2/qsT3o1ao3HK0NTy7OpMbo3M5NJEulsFdwgZpU1XD5p
sGyVmkhuuOeVfvj9jqC8O/xMIFHUE5muogWAvOvtbsskSdzx3QW3Vjov+YCqd4eZqHJZBnmsb6Mk
OFvWvIn0adP4hIGaOP3+M7zbcPkIFC1NqoYao/aXWuVCruRa1kaoX2ng9Tn0ChU8iJFuJ7gpv78U
mS7f580GuBRjaLcjjGYQk23w7fdVcuzI6WfZrm7Ee2nGQDGcYOBGTXiy5NnVZsL4Rk/uJCP0Kvbh
uFIeq3D8QqPxVE5VB9BL3fuldOzDYU0iA6xheDZhCUNVNR29IOVkb1BijqapJ1KXTASoSbTvZ1rB
rb2EOcvNJUkrywAiG83biaQgKqh8DItDprMUu2aTKAxrz41ZTpth0GmgZcje/e6AB/W+sLSrItH2
hkb9yIpO5B+nhlcnq4drYbKipsFfhYjL6VAS/E9gYNIgd6PQRDJpzU4XBk+xPQMnM+frXJmuh3bJ
QFP2KE1tx9WYswvO2VGvzauhDT/lWnQnJcVtW2c52Drfqw2SipL9Eqsf9ljWak7iqPqnWvEZvzRB
yUAIGTGq5Nu3tNPSXDpLHLaOmoUn2v5MdsjpVtfbZ6kOX6bRhL0BZMrMy1vb7HY9r69EKaIJpFMS
J7Asev9cIMtmCJmZg0o6ZknwhG7Ii8gc8x5CkA82hJ1gHwC0xrt+j1DmFgcMbO84rkKSNTUnBy76
dVD1o9MEwalq5TU7spZw1rX2UVLFOeGalMzuFL9dyzPEblnbI66/ssmnU9TIy3vRaKh8c307Kgz9
sBYmkn18CbdYxm07HEzaMtyX2KkldXBatlmrtB4wfF1Zbef0NaMieim5r79cxFsYOGjkUaIvajqj
SretyqE411tsohN0FKCI7PaslsZyBOMur4nvtPIDt8M/VgkbyCBhpW11uBlgQBOGfH50KRDvpuTh
6n64T6VkmzTjtQZDCBGH08j51yQB7FR311qa3pnsLVZbHJfEO2ZTnkmkSrl9DuuUuYUMcncizdO+
nNK7trUeMTY7Nap9qticPdEhXjbt7DZo/IclxQ7xSmW4KnKkGmoJO5o6Bo5kJjgjBJ4Jf64rDKcb
EIKU5NaM+OSltZPJk+mKfjEj0nji7VRZsIzsmUxG+4dC0faU/PepZd7TraYXPY/XiQVAv7AwGYkr
PBI0O/4s8j5ca3GG3YqGFJeTvs6DD2LnX+wci6EXbRZiwsX36O3O0VLeyqaG/iATPkRH3EwOXnRY
h0bPjwnVid9vVe8vx6wrJWpeaAqfZEpvLydHZjhqbU6ClHaHJT4JyZrtPP+6rPRyHD643C8OAp3q
I34cZGXMjF2KfSa6hnCbB8st2PRTEuw6snAfnuUNNRvQsskXeQrPg50cozDbYtvtjCK+e/3O/0g3
dl9k/PtSCvbGgO7fM6bbvBSLk1tz+auWT/NfZnb/O5zoFkHfv+4WbuqX/Ov3rz+ryJYf+KsvqPzB
2b1wpfDTooS81Nj/6gsqf1D6p/OHeItGAAff331B9Q/cdPRllJKYbymZ/t0XXDy/+F2UsnVtYWhr
/6QvaFyct9iPaoyr8RHxHGAfWv78p2xqEorNa14tIF/Uzo1emZ6k9A1RTWt9UFNQL/Op5Vp8XFDF
qi7zVxfXUoosVMa0id3KENBa8TPG0wOxq2imL2qy+GInVMTCUV1PAzL2FB9eiIcMadkTZ5VuBFRQ
22ozdHN4UDGOJhybm/UUSAwhZXBZ+iJGolOLFRXY0s3thRgx67qjpTQjzBDIXyqKGblZq/35YvzL
1ucvvhltAcIjFRdiGGoXm4GVI3ZhrDR2Z0lJ1+TvsqOMTeEhNqlWmoQcBJsgczUjI1r/tNR+0Q3V
3z8/rox/7LLE6OUsf/7T80Pr17fCz2NXYczXM3rmWmcZ3uHvr6Je7nY8OpSt+GUgX+SvFinkz5cp
BqFEnRCRy9xOX7u1IZeLpULnyiK3AJuAbCNLtpnEUSDrfmv9OPg8lfNTNcST5SgJbVBLmvcW0qBN
mWVEdAa6QvgAdnQ3irkFUqkPdYfspQggr3ddfBhtJf4S16PlMpaOW0NWmNpBq5J218FTePrnO9u/
t2395/ppCgL73+xi3dfvLyhLypc3Gxk/8/dGBuuJHIRCmLxUYC42MlNF34AEWkdnwCr8S+Bg/sFy
YTKfxIH0hx/7eyMz/vh/7J1Xc9zGv6a/imvvWwU0Gqlqz15MYk4SSdG6QZEKQCPn9On3wciyyaEs
ls7dnv1XuVyyRQ4GQHf/0hsATVPXKMSqANOq3zrIDqsULAvR+YF34O8hE4dMWAegpz+h0bUZM/Nj
UMt5VaiW9TqCiIzw1Xz2bH6y7fYf97xOWS6H7Rc8Y6zGMP872HdANZnqgErd4JfhrGgne/QhlT98
CrOpO52HZbSgvRgBNDt0oy9FN5X5cVlb5gnyJ2DlHXOhR2i3Q75PpumxzgPxvi+qiVLWnNQN4mLS
wrgI2OE65paP7Mmqmd3YBjjGCqafrvTpPIX5aZpKiRhDhkTi2Ppr7fdIW46ZcTJNM5B3xw5Q2Z9s
8JOhM8G0zeap5IgM+uRmiFA0W1l+/1ei8K/n4V7p6fDxOFgwkxnBTKLmenleiCAYTTCyPB4/rT7l
dVbeOfA2za0jDKqMiqCzcsYewZcpF5/4k8KeAGB8uxIgIwEGxxGy9XPMI3BHvHbcxIlzAkUR3sU4
BqBzrXWzblNdY0qQz+bKwcwdua647zIUx3tza6IL8qXp6QTsOs7eU0RAppOUSU21ahnljEZrZ+Bu
Y+/M0E15PEyWOC/6rNvN7swnuYNcNNlRS7mx6Bg9xIy64O3gW/DrhXQgLIcsDU6zCEEAQqCnCrJu
OXmfHeDzXKclMI+G8evMZKxP0UIElQADFTuWfjVh4n4OwUccmagRtSbDobmjJxVlxhpdK3mWm+P4
oR0M+0hMLJ6+YdJrJMa9SLLwKGvGdPvGF16O+oNX6xNn0MCTi7bOoV1KGrpDmci03QBYw6Ni9gJa
S/6DrgOkgJXNyNNEadcaDVg4em7pQfr2UZrU/RuaE8sOe/U9SJ1ojqD68cqwpE1twKR22G7mtrW2
IF4tvKyat5KWV3k374fPd3gF7GH3OwP/2fuJ46ry0iRGNDoMFwgt7FtvrE1knFSzblprPKY972x5
0R50zjCgFxrLtV0gXW+mbxIwD7TMl+WCWDJaX3SkaQsh6PByudhZkLuyKJCRUlN1Lou0PAmtQg5r
9A6GVRAN2Y1hBbZkrtwyoZDz6QTC8axL6vzKle2R1Xtzvov5dMhZfR5cDF2NFvqv18irbMGkUWTT
KwIRRxN7n008e2ZjW4FjDoyGKYYjN6mvL2YzP22BMp923lU7t3+RMH+rMLn6FVXleU3x/7Altrno
OP17DD9+1K1+Hr73P/9X/MYrGOPzxVgM00QSxr/LEFdBS6HlRhyj+UYwJnv9K3pLA+QiAZoAs2jU
L4yVv+GJ3juD9h3LGoKMyc/Yv1OGLAny882M9C769wYKIwtO0T0UlZu92hKDF7k02oGnr3ShiyOd
eP5JMWm6a6H0iwu378XXsQGh4Ix1GL9xEC/Fx+tvAKgZ0LGP1ufBOYyYXQLYr3a3IZ2aXV0BjlBR
bm6hGb6Bujo8uJZ7pYQHdLXwxbDcOtjCVS2CzBgcJvz4fxvlbG8iKDBv3M/rJ8p1FtMSAGY0RRbA
6/O4Enkp/J5OqS14SeOqLiajYcxQhM0qBkWtdjJL2+MK7sClM3b2x34spH6jNjk8Bmygq0sNy8gW
32Agri+/gu/mlRvHEkW7umq2pdM4F+mESDY1YHY0Ona+toxAHD9b8dff39hzFDWIrFdvEjQiwRSx
KnhYfIWDy8osqFKjtrdGXgJCKSIdGSdAOZiTzJEsYcuPZh2etLU5wNTwK4gPDNGhffhlUlyFrVB3
5WwM06pPUuxCSocustE71WOiWx8BYPx1oYjAIjirzLlGsz2eMfoY51zaK9+axwT3yGCm4Trl1DJ8
U7M9qr1I3Roe3MMjbY/SxVEu1upLTI+wWnsgQ4ZdYA7BXWTp+IGXFb93U0s9IaIFqnMiIrTHcHlV
unYqTHbDydef4N3Yzk1rR2l2p9C0slY+4mDxsdcJB/L1FChaiH7U3SVqSo9UEc/YN+eI1CCrsXAO
jDbrP7p7JoI5Kr+8RBZKfggdF67CtNAW5j2DAV4E5SuMBZgNxZ7lAIq4e3Sq2PxsLSQIY8+HKPbc
iGDPk5iV0Trras+fUJDTL7w9qwL9RRgWbhzhMNfFrU2m66UpLAwWhbXL9+wM6EowNfo9a0PuGRxZ
MSAp0S7EjrymYU7Rv/A9GJ7C+fUYRKPBPM20sIPOvvQWmghETFRCzGye/dW4EEncIdOwdEztfc72
TBMCF6wT0ie1mX0zBui1sFJgbDA6c9go9BPS8qsgGH+Y91yWfowHfy0Xikvla5Q3wmlhvvA4++sc
NgyiOvBi0rhQaIR4Nlm2WqgzwaJgMIvGPK7F0Luwz1t9k7ZudO43jv9Qh330dah1hteLMHyEFLzZ
ekitvjpCUheXQ4Wpd5ZMgH1i4as/Kxh/17KyUDLRjVSneecjv4+ul7wYR98L6HaYeCYhElBvHD3i
ooNFt9yFSaHhwEi32QbwjZiKYus7M8dVw+VoRl21VtmYmyikdBpxfymi+zLpo5syTVL8fBRKxZit
eo5ep8sEyIu9Mb7Peh4aGkOazByNqog+RzlXKj8dVRzM54is0e0tZeZj5+GDE40EKL510YACgtWB
5LWcPAT6uiCnyTN3AiRbExVo/6ghDZ9UP+HlkyMmUK5kUEJzbvsWJQ+/iD9j+oSWh4WaXLZdyGAF
QwtHWFexNSBxzQQ8xxiJ5stlrPJ2XOssmN9DYiv+9KDxfQ7Rr7CxfxHBzVTE3lWUxK6zMu0yvKuw
m0xX8WA2X11w3te+NrAiDGlY3UzabEOEPY2UNofO4mbn2cK+V8LIPtVyxDYtb4W38qu0/9SQET+Z
oTHikOObEen8kDtIj6sE/xOqVDu46lEkw2zTN7S1Ntyw67DmKUYTRWAT43PDGAfokEXCPjHd2L92
ehtHaYlw7scgCyxAUXlHVx6yVoHmiMY+xWhjK1kBCTK7TdJNLX+uhDFuIkl2twJMYWL1YRSl2siB
tuPCBZz/rJj+RBi7tfmjHRYjhqaIV8e7POtGh4NMSGtX9HTS2KxeLTfaszDoC7oaMjVCrD6sIzGn
4ZVVNng6WAnm0BvHK4fsqOst5GvEYGCSCx0tNY7mckTOvWXvzFQ0FUZuPqoHHAOGZpbo9N74OHa1
QNylcEuDcXXJnbWuJWaqUxUuCLvawlejH4BnK+QTFvXiGJmNIcErzgtVdj2zeoF+VpHEsaou5itn
Enjbpl4ffPa7MlY7tlv3ZxoK47YS8LDYEYwfV6Pt4m9RG5L5TROXZriheVl70LUmy934dZ2A1Gpy
+zYrYlz9cHOLa2yzvB5/jK5lZY5J7dx1dArQODZyVGACp0nMN6LaYXcDvD91yNJoQG9A4QT+MqZ5
BScQyg/2VlSdfZM2N4WJ4UQ8p+V7QCrZG/n7z66GmBjWRItbEFnhy6vNxTAXThPbW50W4nqQsLuQ
Wvd2vZUqmFctLaS/k9Sfhezl857nXoyWEcADZIZqhEGqcnC9us7nmiME65Y57G4iT6PuFNndInFb
+3h72XGO8+wQxQB7YwGo5E62ngg2kAVbfDP8qkk3lWIWu2krTDVwSmuYQIUWFtGiz6fhwvJDaMlV
KhZBfXD17decyPeWGd+BFAyQTcMAHA6TgCawMpnVvHxupuN1uqVu36bdIPDNa4BXPqmobwhEc4K0
E7nSKE+qOKM2gi/a1KBYpLB3Fad19z0B/K2a6H96S5Mm3LOltnlsH//4mrcIEC2Tpf/6X6eP2SM8
rhcV0fIbPyoi553pkZsCxyRP/d62/EHwh/u/6F+g3836R1j2n5rI9BjNYM1M/c30DwAamfU/lC0a
EUt1BVOAbgFqNP/nf79omjHPevHfzzNZcw+yfL4vaOobpkOVRYm1VP0H60m2iCn6pRnvZtPAdd4Z
pH70tCJ5GzglyDyLvFx6Er75vjCNBK2hJq96rM9FPyHthhbqGpev0VpnWQMAyRCmGtHCmgNmIJF7
3jLxzzaolce4vlkgXjsnFceuTnEaHLp+ust9ULyovqHatJ6aPvlYtm6Yb23TPY3QJXs/pbFVrqvW
daaVE3pQdQY7HRUtRkWqmgYjenuycnW4nXG6DVZAxaz7rEbag86mss6R2SweqpR2ZFMGDl9QWsGV
lxYYWZJZKVpaDqiuIxRvzetmMDL/OLKy8d7xRFoQXNsZo6DE6LAmrAaFFn5DqrQiabosQjMZ4fSb
49fQ9EfypSob78zYM8AFJCnCZrOZnPCf9Ps46M2PYVIhcrgQ91fM6fQjgrr1sKpkEpr439lSb9tO
jvHWnDvjfgJD/hHIW6aPB7b1k6ur6kwNg+2CgM9FuTbKFPkrMLSoIHezJ25NO8AGXRdO8kARruCf
Y4xGvtYxQ143TMgfSrch2GGDqGjwSaPBPdEMMJJ0W7MI11DUxCd/jNGDCXRgq10499imWrX7WAgJ
Jy0Tun2QmRV9XiZq3qpwyuBKDoWJLewka2sTzX77yaSqxacEEDRrhx7ffN4PSfwgmG6vG6Jwj4BO
EpOsFa09MosR+lOtBC7vIrMbFCypOL/2VYeZKFL0aEH2+MlBTLD1Qy8DK906IZoFQqE+vxoDOWDp
2Sagw2rhY2XWB1Ed7ZA4UjdOY42onLTRAIBODWArRDaP5RtR7FVFz0hcLWRadiqz0kMXobhoHDTH
Z/TV0Yfeal4iya2Su5ZQ/calXhfbBgRBhKAXOAAeEwcBDIRIGtbkarvSrq6FO8dIYOA7Q5khtk2E
xWVb6f685I/XZmwM3zuh/znp/zrMT7781/+SBsfs30nFq5P+uvtat8Uf7/Xn4vlpv/+tH/Mr+x1k
UVJoDtTFGcIm6/kxiHff0Z2ATgrx6sdo68f8itMenRdFKggMjq1D5vXPac9kHlKrvRCaFlGi3znt
lzj0MgkiFi1cvEUzhlnuIbct133Yp3GDDUngAPGdu2GjgIPpFRQljfoqpLsKAMzpJN0PntF90FaS
b0tw+kyAZtCrytGc3aT7UesxSIiFd+6k0dNU1N1pFFXs8Bx7wQ4VPS16/ypkKHdapVO7ffbcf5LM
HTZ96PkuasEGMRUSGxJnL3OgoVSmDkydwWIPamyQu2aTBfraJuVZi6rH3io23zIeOdzpbHEazjTF
oRgzfzyU4AttIdqcbss2KA08R/z0m3TzT76RDd9zqn8NyYfv6PBCB62lzh9nzZAbzqFKP9UxLCsv
829//QB/dg3uhjx4WV3E8ZcPsO0s0t+WmCmQHYPV06BQ0tblG6/pZzB+jmvQRPTK6Agc0l2AQxjF
DLYbl7HO3yB8c1Zk/sdA20d+Vz/0dXdXN5hSJK25i2fzJvPG61/f52GRwbNcGoQYBngmzedDwyin
6E2/jDU+GElxnhbDYjsmK3hyrQlOl3bLry/3KjnfX89j44N2Iek7pFZom6YXalwBeivVtEau6ClC
M2XVhB7OZ6l7lfvMrmpb3dhd/I1234dfX/+75cLzbI4vgPbu0pKFUgDYZwkiz6YiVg5RcaZ4BRRZ
nhIoLtGsl1vlxN/CrpxvYDzf6GTIj7K+xBvUTZ+UFX8DYXxeyhbCSVY2G2QDUUQxMCG2olldd8q7
rLR9k7nZOZ5Xl3OcfDPgD+baSzbFREtwGsS4KroqxkHaDk7BPEfXiYlQDL3+L30K9Lw2FmmewLqZ
rcRa5bP+YJvVpyQA0Oepm6K2bzyDKyuXyauF17Jjx09gJhugfjVDS65G2yXHG4UfxPdmFebu7VAU
OAyN5o3qwqeAagkEofGnN8U+8sv8Fep99gcDt7CtIzH0TiNvQVSOEm8iLpU2eUmVhoYPpd58o+rC
2+iGjy777FzH8iZuyHj2dyZjdTH11XSmquXM0yLZ5mIYTw23Si500jwkNPMteo4jsB+UrIcRsTxR
MH+CgHNZWUjczrbzp3Cb/GNLkrKZ2saHh8aTw62ELmPSW9xR4x9J0D1YPmZPTupejr13acdtAXYT
PFGaYDM/2d6ts+SwnOHzhQdDA6B4VAIJDfUOaYl+Q+S5NO0cP64JjvQocCqfXeumTLKnZLLusQbC
8tptHgKEw7cZ7V8kupEAXt5r4ObnNB+8VYok4VWHNUwau+a6Kz3s4IrM2PQllCcV1dZKNbOPfhMP
ef8YR0VzI/YqbxOhbHTnhpbcGgUPYbIKf5cDtz6aIsNfe9q99KPUP7JrWMLVRApZRvpJ5RoJzKQt
dwZSZKvQH+S2EVioDg3StUVh3yCvaKOKwFIADm2jsurdRsCydnXClWLw2xdByGC4WpQVbZLsNR0s
BKhyQlxVpd+8oXyQkXuy/+6MlvMjI3dP8mxG/mmcH4defkMI6xZbM8wBY7arMXOTfRV9c6YQmbNw
kBAlJn9NDdd/7SAu0J+cquOkT28yhyGSV4xyq8GobhOaTzs/aB7mODc2duwkZLv+uErTodmYDc/J
xx8ElGo+HeUNWxBZ24fZZgEIW38TocqPiql+aPGI3n6XjRQ0r92Ml5nXuEg1vi4BmJk3vllKKBR8
MwEAdgVR93zZNAadCLBr/BAFFXhqtnsXJXQAerDovVANSmQBH90xSJ6y5Jvds8nSOXvSNRbUg3kh
g+GqMvzbDHTUig5nghs6C37m3D7SAdz8blA3c4AAU9WMyBt7zmWeQ/7IU+2CefAvEWq8SWM2EpzV
J8vnwUyFyTWC+gHnacT4ywcheFKTqz9SjgDuGnhhJk2mtcR04TaGEHoRuRFuugtr1kb9fUOy+7m3
TNpgnndrzHOyCTJxa0hW9/J/rLD41jbpUx6yZV3l3jaRKbbL4QteOdlUTf0QZ/Km1iWbVrI58mXh
G0FE7xoaGV3Vcd3Kwd5U+MisLMWRMbv1eFrqdjwds9LbLL3f1RwaLb1SFV1abTcHaxXyOt2GV2M3
fElDiPjCYGCyGlD+X/Vl+mTDS13bWYQs7sKiEhU96rovss/ZHOFP4OHkWy5S1HH9ULvRU291D3VW
PwCg4tmrAu07B8vhyGWdeBHfu/Cib6mu5t1+n4rSvc1SiCe0TlHCmjrEnYq6OC69nl2BeimIeRaJ
14vbcUpYXMI/9RPESb1iSt73Kk7vexcNS8i/8XSU+sFXg0oTwDbgdqH4rcCQN2mSWStCZvBIqw6c
0ZL2BVg1rKZqNM+xoxd6lWS2eWQ1QwUU0R1wbuBd0mMbrz2LQ5BeN37xlDQnahlVDTVLO6jaZsI2
TKJFqeHUpLV4nMYwura8TK5jzu/jTnLgJ3bx4CCCxLYBPXGugqbcmeEs35uzRpQMIn591rsTJ62V
YKDXRgJvKqSaFv2UThxnMEbRiOvg5RgTX2LqOekz66aOMEqcxw4V3qSEqRDouPlYp1F0lQhc6O3a
fvR9M9koM2tg0DbeRkaW8TBiv3TWjFW5Cyqj/NMUHjoHeTBdiJTG48aIoyfICsl7bYhHaMwg+jVm
8CtUpNKMBscstnIw5bYfKvWFGVRxrE2rh6/PZulT6Mc54I/tOCFezZgOM+CqNx6GOH0aYeCWy+FU
Fqxgi4ANOIRGcF8/7MMieevNNOAZm9NbBt6/xMUkqM+yJdnIPPvSmlmHucs2KDkwLMr6jczs+kyZ
rVg3zXDFhEN/KnJO8P0ZkWjn0mjKHLOj+ClMy+C0DJkxtMv0liN+iSnpbdrjJxU7bghc07sdEXJc
MwP61pXyurS6i7pwP6so/TN3k7NkYgYwz2QJzRiRW+SZD+sCMeJas+EkR9yu0+j7FUbqrGydgOxJ
sulsrAyYUyO0uzLAo6ww6O6w6WCN9Sgx99lO4vS1aUd7vJbQPdbN0IynCIoQFZP2wcuX26TLwUXZ
j2lSzZ867d9OZfSkQ54f3lXfkKaA4I6wwmr/JPfpQm7WD5OTPGHoVBKzGnA/NOLfyBSXCuVlngba
FVgRnVyqQveQg2lllHr5OMMo9TiroBbeDlyJQzP+Nmg0zGcNhwLAhH7junsI/4sLO2jtwmlFIwOp
JjAVLxNEumWLW08oNtCPriLtbtoW4pvqb4IEw+DSBIIW5hpDijrdkI9cOK24N93qIVYRJAAcPzJF
PJ+VRcqWxPTOq23eVajtzx9C+jyrkMJtHTXNSdAanwEsipUViI9Uux/ssmaY7ZW7aoSNI8I7s+m+
xDI9NkO4dUse2qfBt7JG8jDK9KkTVqRpaQ+JT7TJaTaxl/OAg5uO6cmw5O4DjbDVsubsmDF0zqkT
WxPO5CknZNMmSNozVsdSk7gJLpSsEZDQWg/NjB33lK2yMhnXokT5pBPy9NeJ+KsCdY+0Q8uNGtt2
XmneFKULEkF7YoOnlNj2aUaSZjonsxt+i0tOTwLrtzeu+GpFcUnXhNFNA4IldYjxk52Vt1WQik2+
PClejjrxFamtFSGc0DTzn52HL0JMVMlShdmEd7mkk3LmQM+Ac67blgLABH64XnImYyAFWt5yTTIw
WcnTGBFKM86QPvdOJt1vmtitTwqZfqvK+sEqyXS6mbomtm5QHMGTo0H7UOuSLIiwL3Hl2/YtkFNF
6rikm2Imc8hIwhuD3aklQYLBL0w8xi1kbRQt+5yur5FJnaV36zVsEUF8Qs1IHJsDb5uB2WU585MU
Ug9jbDa3hS8tvWqGBcYZLvqcAWH8e2Sk5goHAsMwGWI7jhHazX5TM28fSg7WjFgMxBVdU5RulsQO
WBk3jTBmArTMvLF09ZA4c7sleQ5Ow9iev7Oyf6u99v8j64WC5Nk6f9Vy+9C+++NMt23zR5d/+ePy
K7Tol603fvtH6w02y4IHRKuYGpDxJT2NH603+Q4+k4lzAVMThpwLPeZH6w25ZBOCDGwRpmmI1tFB
+Kf1BpqcvwSCvTTNjN8atMhXrQiuDmeMiMMkHLTyQfs2LvUEOCQ0NrFo4wunUMl7K7eMiU0Vyut4
TNKjyCsQBiu0GWIeWfSgqJqgwwjG5dBeDaIdSSMG83OBcPLOYMZwr4H/QBot7OlStmbN6pYzNr2Z
nYmzdCw/eWE/PiE758BUiapk7Rqq/ooe+19jwH9tWb0CsEILo5UPCIzgwuN1l5t/1nbwHRgV+TAi
b2Q7+hErRQxFzYX1CpQfzJMAk4xksHkiMAD84NPPQnPemvXDXPUni2jhXxzf39pO/9Pnkghyv7V1
zrvP+sVkcv87PzaM8Q6EJthA9FcWWOQC+/yxYcx3BmNjaBjgASislj7xjw2j3tFYYoRuOIrdgj7a
PxvGerfoSrg+SQ3jHfbV7/SqX7Mf5DLgXphr7E/mowfgwnqy26AMmLrrydohMww5tBkFXQI2iU8O
8TkDj/8BzFh7npr1YK8mC+WpZCrOtO3mX/EJVqgxte50k8+oKeMXoObH1guj83YYcujVRgwqqKiq
FvhP1F3JsT63Ml9dJ9CAH1FBxlRuAtcjtDZh1dpRddFMGCXBxkU3p7EcNJjNbDJ2GZPQfNvaVX8/
ezn9NaOjqEqD7HiEprt/h/9Z2M/HMIt26b+PYW5rnesvj1/2IeG2eHoMX45jlt/+Z4njVc1UjlYo
KgYvxjEwHJfTinmaZCDJFO+fJQ6bksMMxiIRA5juMpf/ERPAKmOMqtDpM1CLkJb6nSXOJV4UAT7L
GrUFPoioZb8yaGPYF45VaPvrCA2Ro76n1BjGsf2+ZP71cPbYx88vg+wjZOWF+wH4Zdm5hxtp0KaA
5A1OJYiDW20xEN6mTW/XK2+ooz+TSAmxmrSonI0xxSNuLj1reGW243g12bje7ubApiRwSqNHOn6B
7ewm3SFLbzmIdDaRIcfz0lLdVUabNN2SUo5PKgva00HQPDoKkZu5nxsVuczBsXTZ9IgqkL6lZvPn
TFVwXaPdFZ41zhyAkoWDdJPqji59l3Y1siNQrmDymSIDh2aQep0EKT6qJzH18XXMlifF78vxsvdA
rW79KvEFuN+pqtdVACk7yxm7r+I8x9+rQMkc1Jni9tbG4M/fBneowrWk50flH+l7jWxSDATT6e4r
mWLwBgVLw9YX+XQOqT62TqamVicyRmRgovyYV04m+5lBmg0VKwOZl6w8baCuXiQREgN2UkwLEK6T
yNGp/DabvVlsCkaACPl1Af3twQYDqcSQwLJOA5Tp8gqfwlHh3qHalKkBFj4YEyqRSNQQEvmUhB7g
vMwZvS/PNtFPZmoHi3EpC8GTUEBwpkuD4eXLEJ5kYyvdqRb0Bxr/uBlnSYiOut2vr2Iuac6z+vP7
ZZhwUhWh9wGA+uVlpjzwWr9rBFiPfDhJtPu+6c3F9U01Zx4wv7UOguDMRO5zzbaNsSCL34KMH2Ri
+68Alccmt0PzhH+//AphXAIhzkqxdu2ouUhH1Bt1o/G1U1G57TRskl/f8/LkDm+ZQ4bny1bkUDm4
XqssrBGMWKzLDPyBQtd8k7bIOuS5ax79+lKHA97l3qjuuQ4EaJ7x3hbqWSJWlVGgGy8Go9rmWiCG
p5sH9LMcxDYi0bYry8ptbNWK2Aa+aTfXRWgYXzHs1cnOAmhzDoQs8tDdLfqrqud7ow7ktz7Vea/X
7dCSqAVWWOlNyfbx1hPUNjRp5uKslE1yE+W+exE7Rf1dG/g/Qe9F0CPK/CLodXXSiH3IWz8CQABx
23xN8xfF0PKy/wp88HAQ0yFDW4av4E2WEPZXbufKd6RUOInLZQ8sm/DvwCeJiQ4/TSTCZJn180/g
469Iw6DoMINBP57I9zuB77BXAV/CVsQkl4/C1W7h6z4vFyYxiSBqaYnLIWnvJzzUVibzvI2TLt4t
rf7W13F5b5kFye3fz+wnZ9zBTiTZ5bpktYZCap+pMPf3/Lrz5OZDKQxkiJUhN8Tb+n1MQ3etjbzr
V7++1sF5ur+WTWmlkF/kYdsHu55H2fV9P6Gq5iExiZ1MuGsc+ZaFwfKNn50t+6v4rksnh/hOFnNQ
VTaNcjPH5CpUvtm2bbJh5wZmcky3Pj8dIpRiF0kyqY7qZshOfn2Hy1F9cG3AqLbCoYFMhkzq5dO0
hy6cvZRrj7Ztbd1IYW85XxQGliyy1ua2LtVbbdOfvECKCwpMG14TsOGD27XsgImogc/KEFSYp+WG
xeON5zUCP9EbDKqfPFm0B12wm0uaBkz55d35flTWg0ByUDSlvpbYzSA3muuTwKajDcb3k50YZ96M
ZlvaAm379aPdU7sPny2p2nKXCuUOaOsvVqojmoRr27S+0Q9fRyXiW0AtLUyKI+84G8x6Y8nZhRyC
Kq+OZzrHbS82pjfADwX/Z0t+ydD2G8/kZ48fXAHAO9Y1xgQHmeRsEjAZ+zIGVqm/cyo878GFljA0
aAH//hMA8rTgqMjFGe8c7B+zigedKh3t+tAvzoo+sJ+iwks/5X1l3zEa6VGMG9alEefIBJ8LbFLW
pFTxVldjtUOwArCDGZjzG7v6VRuHI8Rn+LPohCo4t4sIy/MjBIhRGaIoyNE1WvRmkKnMVqMxecVG
l75ZUB2m3i2NTPPS6mcrXJXDFK0zUJaXfmENp4McxMfOGfmtyUyjTYOlCyKweQnPtkOTJLdcIOdZ
uGlqT53rUDxlCfDNKIrodYsRKbjYGWy8YFtaKG888df7GQFKl9YUVT+038PcIXGLiFKFt1vT693Z
/dyduX6cMUApDDxjgiIyvuG76Ky8CVOejaXaxVJo6uUKu6ASuhld1Qsss0gSyr70PwIIRtwXKXFU
eE1ressn9pWOJa0LMlUX4ihRjDrqYIWMFbVCMdoB0+mg2LR1DMuoyNGHZbaVncWYQr1H/Rijey/L
u4sZPvJ1LLuhX8VTIJKVucg9u8pqLb4//mL4RTdgmQeUW5h4+nDmRil6zNxV+KEs5uFaV0Z0U9OW
1qiEj+6ZjhL7mulC+l6naAKm+S4k92+hr7TqCP6JPAWdZL/XTuChltiMDLhMzIYGtATuEvDYdzHp
4udWtShldfVbcNHX8WcxKyVQu9S2yyn9cqFavd3boYWKeYDS9F1aTsZR7lX2G7ntz6+yiOmBUPRg
r7+8ChpjcSB8AyOKEFP3QU5fi9Lx3jgNlw95eRguCHnuZSGk+7a9HEvPklpMu/Rc2UOwNQenBVUx
uw+1tLJVGOZ0h3qmR1051OupzuUbIe4nVwY5RDKACgcxYOkOP79yjAbmpGXjb3vbihNkAhNq9QQM
dd3AS3Pv8EyK7oWXu2/c8d5k8uCWF0lYmsWLMDKSAC8vXEeOFlFs+VurMCy0vkcvuLf6unmUTZwg
eF7bAm1aQ+AFNmRUs4CYjguwCoirxbJswEW45XmUGNMXesjniF42TPM4NVZJnta3gcQRElVt63YW
YZlheZxH70WSZ58B5yvYVn58PXZJ8EZ18jqkfj84kXChf8LifHlTY2lVU1ka/jYqfaT0B8//AETt
PWxrDnh37HYweC6ZZkdHvhiT/9YjZcNBBEIYiuLo5dUT+AJCwfXZ4nrQHbW1itaByOs1YHr3KE6q
/ioVWbEqEU7ciLggwpp2ssNl2LrGfmvaVrl3n7hBsRph3m6UnJGiMFwEVwpF3wH4wzqrB7kpjfJr
aCHW12X1I05LwWUrcc9646xe3v/B+mA3cFZTVgLI3ZtuPNsS4TiafdS77rYKpft+5jhZBcrXZ1HW
mi24NUbITAv9E90GapPalX8yZnVxHdRNeP/f+CoWJzF9X3rJr4xcxzy1LJ0U7JE6qQnIXf3YdzPG
wFbXnHizKa7wmcUlXoX0TpsaPbnJPTetun3/xhdZTrTDZ7I08kB84j/0ann5vE1gVhFfpKrPkbY5
waXCOEEuTZ+TobVYOjg4n1khaqxCHdNr8I/oM6SbUkv7jcX2k5VOr42Tahn6oE9zcCxGlgShRGK3
xTXZukPbxbtw2KlnjZlXqGqELio75iOGttMZuMDqDfnsnxzKFm9kLyhNL+mwvCqqoMX/kquPfhBc
BI3v7axM1d/X4H+q8udV+QIt/7vC/Ol48l7nn+GD7UvzL/rrH9+V+nT+9WVxvnzQj640xTlwf9DI
yzJFdZdz8J/BC4sQ4LD/VwHOq/0xeLHeoYaD8zn0DzQa6Tz/3ZRm8gmcn1Y1kcoDFPJ7lq+HqwdI
PdAU0wETwRCV4PPynAx8UXtibpKN2edAk4ZssQlw/B7/79LH1ZWpZCJRA7Cs+xiUabSSQ+Nd923a
3BlttTKgcgLnKGSwU3ZdxaBa7RgAHjTYfMSFmDloG61NIcNb1L+dDUaH3YepLbJp20HkPY4b+YbP
kzzoOVIrKvphVNwUIwb/LHf87LDUvqBphnHABoxNswkn9ErVYnYdo9C7tqcGS9IGmf3Gb9XGmIr0
wqobddN5ZXIELrFm1tP2awAG1zE94VMY+FhmRuZd4oQ2BoXNdNzmdXP8bCFdfz+2nhPzDpNxvjNs
EXS/gM1DUzMOKl3v/7J3Hst1JNl/fpVZSovqKG8itFGZa3Fx4d2mAiCI8t7X8+hN9GL6Ct3sJi45
hKjlfxSzaHJAlMnKPHnynJ+pJVETpiQBRIsXbDvMoxcM2R3JI2roWVXYrd8Mn0St0+LsMlDAVRY1
ektVlu7Hx4HiI1kK3qWxi1qXfJvE012JaY8tdRhHFoZ6lPVaX8W0RhwQ99Gq7HLrk9D1o/YQj4CU
5XLs1clc3wuc330ro+LAZPQ8Qpmjk6IrIRYVqpQ/jJLSOakWGgexAQwWYvW5loRY8JJJXk4hLSgq
pMf2IaA6WymTL2U2CHaM5sEng/QThUkYOktxlSo25dxTjP8M+y7rcoNBUu7wcOnAhtVA2/oWz9G8
s6u6wErlCPzHmcVxh27AWaq8QuzBoTZzEl9zJ3ktBNmabMOZO9NVjBw6yeNkxriE3pejwS4prCLr
uu7UT9KG5ft9v0PyfSHOoKRDSQEowumjVyF9kAyMGVYKOObOY41kQ26EKJ0hbtELc/lJ+vxDGWNR
42T6AoMieafosOyT331NU+uRe0f9gnRJmFaDme7FqYzXBX6wXpol/gHY0kvXxoYtws5Ayn7GnnbA
6bkBv2mbja6vW79PP3msH4eBp0Iub+kAYD5/ep4A/FyDHOSprHrsHcr+slOUbb0hxhbuJMAmel/L
v7VT/icoR9Fz+C7I/bBbArVr/zRF/5XbJZf4tk+qfzBLF5QBbUuDyE3c/rZPqn+wFyJRSwsJf/Rl
y/t7nzT/oCRAeUbBBQim/0KQ/9a9hXAt0vBF4ZhqATvpb22Up7MIqg0VdrZrqkDvIKGPc3ua67oc
kVihhlPT1kEE0skbHWFA7Aumt+8G6ie7wWnhbbkXUEIELOHmcnY62ZPFJp3TvsG0rc21DiR6EHt6
hTyqFTZ3v77Tew3v+xjxfiv6c1RX1KUPsGTZ3y1ZJIawLY94rXkInVyx9r15l2fj4KIYmayyGjGi
se+3euILrg+zYjJGcHbiBbyG4ilT3tChhwKOEZcAZwRyceNT81CURHZ6Vcm88DNNrdONcnleevzL
YZla+w+qFciGZNowLFYxE9i/uamoAw6o1xgD9dFS8icXX1LV+/UovVdPPowShUlmmEplhYoZbKuP
o5SCLkm7KcNDJabba1bFZVD1b6lsLXrq9WHww4UvPRSHMIJdMCqSp066deiBpCCMA9WgjN0oMi9D
2MsOc9lRGowCgupQ9nejkAyrSJImeFA6sJYZfqaWoXMCrvJp0nSwzGVxPdT65dg3o9eqkBMmqFpQ
683Q04xonWgII/oZeGmp9CenrpF+zIJysa5O75ulxzv20SdZ1k8wYCSO6JQzRQ16T6fJA05kwRAl
LebBZje6tZFpjjIlr6iORXbEWdbFZu8ha1FtkihJiL61S+s2tLFA0Ne//jo/GkstXSzWCe1dHomO
9sevMxWJocJws1AOxlSBzaZxp5L6W5whnTJXMWfBlDJEJLtJKCGA07StM6mof2jV/dDr9SdJzQ+R
4uPjnPpNWGpXGElf4K+x8NyxpQ/cXgF7qnR3GKr9buHP5G7MSzAfOCeBxTrNdscgo11rmW4FHNi2
hhZLlFL/TJqeWPkxl1huoyFdoaAsioDEaTEnUzEEkHAQR5seic5+bJ8UiAqOEXWHTEBKO4hndxpN
ZVeGlD98CcMgA/EUIBNGqG0aPRWRADCatY7PWKnICPmn/YaW+KuSdxAirEOXSv5hHkT8A5Ru5edY
9pRFtBZUQacQh++B1cNsiHqnCq3bWpOOACrUPZDvyuX0UtpVEMIbicrCQ8YH4a2shZzkmmhMb6sA
lwH4P7WbCQZl0TDz1LGpHSP1nwUxfk3y4TEIxOrMhLkhWPhXmqMICMUipCTRbR8Vs23qFYqwBWhy
7hN6SQ5Pzurzz6rcP53LHMUQIJVoQjHcH+dyOKbVoCep5RppOnmIhxVxgGJRrhWbVhNuwj4s9pIY
6iuyX8GGjkEGOFLyMZ2eX/skgVzqFidhDzV4AyQD+a+ClOzHhzGsEjkiH3sqA7E5G86PbmdiAVvg
izXYJQQMGH3tZxn3T29KOQPBRLSfEUP5eFNxHtAdRhwMnfaLvm0tNIb71lbr6jBHNT0w1CSYbY+f
xJBlnzt9VeykwU2plkhIXhb1d/tgPtB56KuY7V3rtg09bA+F+GSNXh/+j4LlCE33ZBSzANvUwIMq
ifYZhlTA1MNPDhzvupQ/PMmibo1/L5074ySa+a02F2UXQKCuB2ybMrF3fBE+X4jmnCNWEEBnigxO
FYz1zq/jEcZba3qyIZyXZCU7E+uUoqNsCWnok0PqO4H79NGYl4tCJ0ch9Ds/DlKCJAXCJcQaK3tU
jCo9ptP5lKBvMugroKISi0cs14WqbJG6nHW4UmoHSaTXos6LM4AwScAeJYloEMvYohSl9dhkCkYr
TZjB5riK5LqBTRJbawTcuRoGQo6BzwxeXrbfx4fKHEwPgvnjGE1uYNUIPifPuthbmMYxOyBOJUO8
gXTro34X5LiPRLHdClVpD3r4DBpKtMN5WjWFNJ8ZwbEycighGXIiedDsBbHq3CHDsiBloINgjF1w
ZYYLlw95tCoF6al+0mD92U5hgExaoippnnVSIQdjWuadb5juEFu9q3QCwFM0v9voFuZu/WcS81vH
kv/yIOmluPaLAl5E5c7rmva5jbrmA5pm+cVvBxEZ6Q7wmQvqAKoWdbF/DiLKHyKYSmiffLX3Q8o/
BxEDDSdtmf0IKSPhvnzMbwcRWAc4HCB1/5eE028dRH7oSS/nEDJ2SnZwH1Qy04+rEAO9KYlzSXLL
yjecyYCbOj4HY9BucguSY6ORa2LXV0f3TOTFxUi/lrVFg44MPcZNGFM09QHKYbzyZwPCH8WJOm0u
pEG0264QXNMortHeEddKPFyi2+a0cTz9GeV+azL+J5yRgQT9ckI+50n7L/uZzLdIi+x//6+Ps/L9
t/+ZldQwFsA9UijUCZcmw7fjMYSXJYAAXnmfr8tc/lZGRoZmAZUsIhHLuXnpPP4zKxc5MWkBd+hc
lQz+REnsV8pi77H/497wLijI1sBDkIafVDCbuosMoaMjNomh6vbxhGNAK0T86Vap4OAH8hpVr68W
mGQ9ylIbT0qgBxC2jA6LgVaObvwzszatlTpZ8GBlw80tZZtPsYR3R3vXAsRwkqw4WEjnGgJcPmTx
cqfv/c6NZxK1WhL6tTEalZ3HY+1NyEHtxTnZcXB9ff9E/3/uRsWHJgYbEvpDn4XTwzOz92P3469f
/DZxiZmLBLYBmER5n4P/TFzlD9wJ6GTQTgR8tUzBvyeu+QeeyUC+6MbTA34v+XybuPyI2r6MEvOC
8WdK/8a8/Um6RW3Q4hBLCZyk+7Tn3xZFCEBEVdj6EeOvJb1H9Li60yKaGuVdC8Pb9ov8pkPzkdN/
oDpJGqVOiRMaRmfxPRvNQHk8/Mwt+T3R/7iekHUBNa0YwML400lCOqQY0uZar2A/hHp52/T5RqvF
PcWmF9IGwYNx8gTEV7LDdL4ogdUnudHZalrcTbM4bQ1c2VNQA3Vp3kpSLdpDOdhQLg8cb1KSnxTj
vw5vxzwzL+bZb1xjMODCJ31F/UCJV26QoLdnmUuFFnECByr3WobFr5sJZ6RyngCFiXsAIan7+6vr
v3qawmFd5Hv+IlGBCHlgXUX5v/7bqmaTqL9GX8L//n3G8tc1vi0ychYUjxDIktgjlrD+YZGx8iiO
gPCluLp0OL7tDia4YXQn35UgyVAWzNV3i4ykBQso8KaANzAS+41Vxi5zcroCLgQMmaodNSz65B9T
lmQEazWSWbnTLMmbospUJ1RmEVfFaPzkzPpD+w+4MtvjwuKElQYf++T8qGjob4+xpbhxMw8bFKqz
mu4mZmCqoxSjEwzGZOc9xl+1buVu2VJdGNOVCXEcgIeirtu3SAxwx05myzVV+mFiFLpqnZ8Zifip
1dZyYvphlRP3QGwB6wDi+nFgZLM1mp6P5zaFcRckc0K11UzPTDM8FJyxxxJEWsUSRjAeDn+1EcUp
X8cjahhZY4q2JiApUXaJZFeK+ZJE1Y2Bh59TIvSQGdWiRNwprmzGFXukgBJyoqxGBG3WQWjsaB6N
cF2wFEZN2nTjc7ltcienbhiYdeUMaBKgZlJEK0mOd6YY72s6SUoUvYamf6VU1rj2KUiYlb/T/ELz
fj8K/Cfkh8uKoD9B/x9qJQ1GFF5/FRfOi/qtSJN3NsD3weCnl/kzNLCH/IFGGPhOVAIW/MHfeeP7
T5ZTBJvzomu5/OSvwIDAJ7/EIYf1/4359i0yQIdk1wYvgPQY8FgUiH8nMiwr/58FABkVjzuuRBCC
g8Qa4Bm+r7uAlkczHont+24H7wvl2Yf5E3GGkzb3j7c4Kai0koIvw8wtXPM2eO4f0mNvcKfBzT+D
C38Mcz/c6RSenxroyFsmdyq8enORflYZWlLoH8bqHa1LJZYOyMnBL0CHPlHDIbyHqYZ84/l876/E
m/L8M8bUO/T3Vzc6qfOo0mjGpTyG9zkxM/QyHAFWNRzul3C17W1ciHftrtz7F6Tedred3Ppcwdrc
1l1zlWx1F99EayUZf4aEf0tsPMnU/hrd717/JFamMXbLczqF97W5wcQ82ayKr5aHvbg3uPXzeNc/
jQi/S5+N+jIDfzUYJ3tXWPuyWhncVtxJbn0zbuezmN79fXPb76WdbzcXTe/EZFK7nXHz3eK++PMm
36NCfvrKcBKWBHlBIJxWg4VKiHU1bsN76QsCxiYls6fC6R4pxqo3GF+ox2QVycRvO3n59Z2XMvPp
S39/45Nlacm1XIvSMtUmD8CtVNvz3Zdi8+ubnPSQ/vyi39/lZGU2CqBUmhfhvV7bdL3KR7GypYya
+3JDemf4jkWCg1zar+/7bhX349stx2VwQmirL8Xg74q9FPRjM5es8F7NvDpv2lUQTLM3mFZpl1R4
bHVQaCsa+mWmxakzjVsFKiyOlHq7NyQhdTjqVnbQd7UjhmNxSCX13GoB7ySjcR0L9ZOwYEczM/Yy
pOnoho3rXBbeiskIN0ZhYCSCDPJqVOhH5c39PM0NItDlX9zxf79ePuYW30b3n7c8CRe5FBrTKMrh
PQCUY3sRHMaryJHOMXS7m16kRwTGPml8nTQvfrzjSdzI4wADdHkO75Vr1XSgRwi26mVeYJtH6uTm
Ax6Dn3zJz97xJCb4U1r3dSWF95WXPVcb35tMp/PGVXpG5bhx6Pr1F7ON97SHNNiEbavbBJ5FsyTZ
YO2AJ8awCdfpttmka/6eHAVX3vufBK6fBRD46EvqzQZMMebjbJvNXgzzlmesz+a9dZ658Z9qMv/2
S7+fBU/n8wIWIPfXYIadgv+B01WKWkfRPTQTR18Duj0kV8VV/dqW9mxXjuB9oSdW3ZqP8z50p2N7
L6GP7UVP7X7qDq250rfThXxNedAunek+cH1vjG0fZ52tsJKuxwsSTxDHX2PHehxs7bVW3UTyLkW3
uuhekwvfju1hP9mlTSk9uHge7M+anO905F+94clcTsNKEtF7C+81u/PCbe/mR8GeVzBA8FB0RW+4
ElU72YXX5hZPFyjsjm/LbrZSX3S7dsIn0fb5b3Udep0NduCzPWIJVL96vJNPPOGLmauSH95P6/hs
2omh09wlG0j+m7ZwDVji7XrcSTvxDPGtC+sM3P6v14H2s3Xw/Qw4WQd5Xw5ij4bFfWKXZ+oufETr
YgNSbT9cJM6NsYndcW+6iXNf7xoXiSUmRbWrnHbXHMJVvR8v85eL5y/jZepFq9SJnQec613l0cwY
rXC040NxL181e0rE5WHYd58s4xMUyp+BA6Qa5813wMsC/fk+IIdyAm4C1aj71sUEcos1jL62vmgr
ycVYcGV4xOTS069nrztGr63T3gbu269H8KexyySthQhLpsyjfHwEOQyEydTj6D66k+/kr8KV+oqf
YbvLMy8B/5/ZmgI49pMXP5FM/uvFv7vrSXIxN0GiKXkW3aPzftQ2gn3RnLXrcDfsP1tCn97qpLNc
l0YJZp5bJed5a2cHIoK/ira5558TOD9rZJ9Q0398s5MMolIsYBlFHt2ra383uoh4nvtO645nNCwd
4Xx8EbzpUdwC1XBre9g214lLr+3+k6/604X53fieZBjGlKWzkfHSLMr1sC438zp9CY/hi3Ue7DRP
8cpDj5rtwT8XiZ3rX9/9vRPzQ1ig8Ak8lpMdamQf51Se5qOEu2Z033mzm7rxEf7SPnVDF+MGp3wb
HnGrcn273Mn7wK1b94BTU/DJFMPr4WfBiQoDhfmlonvKokUpNIC0whg8bF8yO7Ifrg8vd6vonEq5
y4xrnH5f2C/bw4th73FRsiU3czzZ9nbr0g7ti63qZM5RdkQn22X2g75+Qqlqla1viCHh6spLnM1Z
6K7g4XG97YWn8n69/XIXrK4z++hv2YWd1d7JndrFlMw+BNyisZ8uD8ZqX6yfLhP7OPO7mr0ybM1V
16J9CaDhbFwdjr07eI3ju05qO+vJvfi6uni8+uJNR8CzsjevIvtwFB3NBtBp73tX3x0Pqvd0EzqK
/YZlnn24e3Ir++YOF1/7S+1OzvEw2+o2szeFfZPa3N+WVor9sPK3CAm+D4C00p3Q5apI2hImvx6f
DB7usnAz+/p8sl8PTzOv4O4F17s62rV9BgbG1rbu6nJ3V9iDfeB9Xms7Wt1uXoOVycNRLLY3t53j
O68Pvnf35G8ju3Au8OQg0l4n/LlwjozlMjvG/QvfI7BBk/HOhSPYW82+PFy7vXvYtvbNerSfpvXT
3nmFkMn/9TTyUqIzEzXZy1GWcZv18YmTGjmX5awyZz3zhsmhta+A3jvThc5VMkd1WXcrrt/aHqYi
drL84Yuned7atB1ERx3n2tud63ay3l6sRvtxc8ujKs66d7aNfUFpnHl7dn9+vU+dc/vibGY6n212
oCScyvV2Zzvv6sy0d5b7UNn7TWdf195W8864iUOmZTtQ1O23Z9NtHDLSmfFZP6q2yoy7wIZ4Z9qE
90Nnn+e2t9HIJQo+ReecX8v2xgvt13mlMaDK7kvoroeVsFN2trx6ts9vJze5CewnCLhrnYHzrvhP
ae+C5dvF9p1l01OycwcQmn321XC8Xbn2995OcpYn+1o4Kxfaq9s7+vH8jBvxnE7pHI6R67157m79
dUl0vPPXQ+fsOs+ybwlo1NUvvNxbf52deFN5h253OTmH3u1XvSutWneT2JsDdG1H3t2xuiem1eF4
07uryZm82r29Oxw1+2FjsCJ611yLa2/TuoZ9d9hf8uSJS0bmlQ76u/a+8453iWsX7ptiXz+8MpOX
ZWTYb5nrbW7vHO9iNzEBz9ePDF9mv91tHgab0Z0o7T2fof5jnz8GzuO0Gr2d116CjbJnr/eEdeGG
drz3bfZ2/rdGotUOVhsGu9zhCOdy1eV6nWO5missD3Tr3fJ0rbfznevLh5fB3o9uw4AYNitvheL9
9uZO5Ivpa5MhvDTc9Fa00015Xu9yZ/cZdeKdHP9DlP0uvp0UfGW8ZiK1Ir4ZhJcHYf8wuy+Hhllz
x5diwW5D56A6MkNfOC8369bLtl8oG1Tbe9M+W3LX3qtWinP9/5YVApXhiEtpF9W1j+G/jIHBCQJ9
eHGXb0UvQMJgjbdyYqfX8aqlADUc9Y0JRNTDZ5oJ9+vdR1ou/8O4fHf7kx3YCq1QV/NmyQnly6fi
fNwaxMF15Cnn/kY/6qtylxyrT870PzvsQN8FG047DS7/yTuLYRL1pjJE4E6j0gs1/8JCcMkWpOo5
B6WNG0BZOECXjM+qfMteevq2KJwAjuA8D2BN/jjYWWYWgyRw48Gbt+Kb+aY+Dg/yAyeS8mBcUKj+
M+X+rS7w/wRKsrA6n/N/2V399bn7V/H2r+sFXYJqyZfmfywX+1KUUx0FYfvePvnnb+uvxeIo9sM/
+vA7dOD/eqAFXv/hLwiVwxe8xKRmuvradOmf1w++Fsu//L/94V/cN1SQsTb7UnR5u1wNT6oPjeAF
gfLve1V2kUZ99LEDvPzGX50pDfALNZNFRIE6lrhoqP2NW7D+AMkNpYba1kI9W+ow3wrQ/GiRinnX
SUM8Bsjp360pQQbvAMwAHPjfHeXf6E1xCF8ixD9zZ9G24OQMt3bxXoO6YpwcP8yhr+WBRqxHSWfE
8gXRs0x3Yrnu+kMeRPJwI8jJJO6MFIkzW8RUdHbrQlKnF21q1ZcgKH3jCSZujPSuhXGMo0BOiu1U
VwNoTOU0Jxpy2kJ+1RYYAqxE5MApbbWxhWEtHgdjiFbZlEvHKkUty8G2aphtrVa06kwUC9XEz1Yx
wuEml0qNtH2o8o3f11qheH2izaPqzG2FG3KLHFtylyJxmGzVqqg5/dbG8Aacsn2Kg1o2VmaL3nM0
GbqXI97s+lZ0PorKeFN3We4AkMVsLC6OQqc2XpJ1eGZP0Z3edcUXJPw1t+lrDrPB9CJGprKfR2EX
iNghhgY9qrAF5zfnaK+VUZnbZSap6xnWuYgC9D5JtMYxgqRdSXiIbafe2muNlh5xGwp0F166Awrr
spnmyE3qskIBcghQUW77c5jOqS0iE+AWRnjpZwNqFHF9rnVjuG3Dqb7u+lL3zD4wt1jSYCyAiuRK
0cArZNLoSpVxDHSt3la9sCvN4k0SpktFSxCQKQJhVY/Rbdr1OPP2+D4YU1xcSqn8YsWx6tRWqroq
rgq3JUa/XiJnuReLyQtOjE/5iOQ6kIVirYvzF0UPhaOodKUnR3EFTnXmsGNyqJCLqL9OrA51cVW6
WnDv+OIInZ3mgX+byFPyFDEDNlGpl4jO6JgS1ObgSAGC1rZpDN14Q+EwFF+HuUruZLxxqeAMRqdf
V2j0bXUL29Zd0/et8gplyjSYkIWAvrsCP0I+jyPM11dlpLXtOhZ0EcOXWTU9Kw2qcBeiDX0tjG0u
pZDHBexFXEmtImlwlV4yqQiZrRrqF8bUWmbhmbCYNfOtFIN2ms4Co2ss+SJUA2EIKJ+1ohTtmlor
c1edDWyGKw3LOE8N5u4qEMti2puFiH5NINTS9UB19dmYDdMR2nncoClYXWJhhcHw0NQbeNmGI8H0
wya79UNHj1od5Qemxyx0+M9xzAMIIWbtBo+L6lD7cfmmBEoLejMvKgcdKH035MF03gWJ0TReUaKP
3dw1kT8NjhGjiJj0Od4e8BbOpVG5CIxCcStdwRbWFHp0azMd5FLiIw6AVGJX9oukvmLuZCmd0Axo
KmGcN/gBwv4JRmE/SKm4Ma2WJqqv4ewuCBMEHZkzU+RXzVlTVkG9aRA4F90mH/26sItksl6ssPI3
qdaXHe6jPhptiCH6m84XAkwWmtuwLrQnmCShbSL+gz7BIAyrqSvDC7XQp7UhCJJnCZK1wk5YXKlV
TR7B+c4xcVO25UxN7bBAaLfUAOG3ebWVhgUEElczRgm1jypvlFyiIDTvGjUzkd8KUGI3j+jhRfva
L/NtGdQsWK1eNMXrYYUPbv0AWVfYF+0ARqZozYM5D/EzhuWosWNT4FE6ZzAURMBVbfknM1yYYVDT
tZkM5rppJKyrk9qI9mbdk+EWtbk2ZaHZpgu6N+602W7Q0jmj3Y7JYg4Qp7BicSOqUbwfwkHY07hU
byNNbJ0mwOW3aerUm+Z424RjdS2yTpBY4ZYJPtTX6uSbtog3L09l3QXUhjmT9Vaku3wO7hu19cP7
FyyaUkRBY1ZcU16uIOjD13qswdhk4XOCzcV+xP5xVxfhsA3CfLwxJ4aE2Osf21ZpHMloUiesS+on
YNRX6PrwftUwrAaxwPGmQzSEcouyjbDitgdcHgAb9zAeU2ZPVGqhU476o+lP8fP7/QtLp9Vi6Aja
NvwLsQqs8/cxLHBRvhFR1NyaKFiMhwBO7L3I0nsNGs085EqovI5xK1426FU+N0aaIyU0x89Jp9QP
ee7PL2PWY8iJI7Rsm/1E6IPE9phIwrgF22TdGM3YX9dzLtxFZYjfeGJhRA+j1K7S3DwbJB31Sdkc
3iLcZw9JYxp7S0LTHfVpqzTvFXhlgrEt/XjEJY0x1nEcCoS5SPudMuplHDqQkyRMdsiQ5ZDMF0bB
Dr3VprZLQ0u2AmZKN02kKbuRZsW6HfSjX4jXbZVcTXq+GXNldgtzIJEc1nLabME4reRu2nSK8lKa
ZuGIQLJcM2jyxaCJyV+ax0GpmOimdGEG8z221AV2Q+iDljqEtjmTmvUstIKr9vBO2HOmVVS3tW0F
TbJSO630/MJU6PnMpm0KWKYFkSViqxGq+0YpmjWlfA42PS7bOnqOEDC0YFPrTHHIEZmEzGX7bFSS
7OA93SPfPd0h2BMx/sVNIvtPXe1/QZ2jcKVcuEbFuDpnL7GcbpjyDcISmRd3A7PbIBR38yJtgeLa
htaSfjsW2ogvydw8TGFbekZvCPs66oV1U6C3lNf0mPQm3EpWNRG4VfNtFJsVCngbUertbEoHtqxo
vmpav9sL9bhufAVLNB142SQlRzkRjEOpjaFrYp3pNEZk7qc0F50k4biU6ZRfy/DWzwManwMsv6Fq
dlUb31ftvC51hPT1tIe7ayoUlqXkS6RG2IzqUu6khVy/tbAzITs3SKo1fg9vVKL/Lk2buRMqr9NQ
shOtMXcBCuL0iRVKoBZbFaEpd4r19AxHEq2i9DpCXgb+j80sYVAzhF0voski1t2W9RqvhXHSvU4q
t621xOoidHCnyp/jKRrZFFvlckA6Yx0Mve9ofmVdQEeorqQGUTHFSEU3R8jruqgNeR3g0r1JsJSi
fZVGoxtkTeQ2YMIp4RlqvunRkbv0AwWIHRhqN8LAapugFDAw+cLofG6y9GilUrYiVvchXSdBvKxN
v75H91avUK+FkYQ3luWSkFLHCgq2EX2S251h+a8cnqZzX5aGg5i3KbqyquSaZZldRmJVwGWrAhRO
esnzs9rHOM1CIMlXO2WNzQ7zVe3Dcx+L9FUtxvUNjhcqpVUBpcUO8ban3MqFtdFptTtq8CzmORi2
fZ/pYMXjfhVhYL+PMjPZankj7RU9NjYwuI3XsStKpmQsHFHJ6ZmmQXImWfW8Ii5K215Xl87/OIxO
GQpW5s4qQSZE1WJy5XZC1xfXEXm24xY2WBDhpIbrSWidRZhjuEYJZLHMivJQRLCz4iRJV8UkC0hH
iPV1Dr/QmRQyRt2cAqdMjOkJ8/jWjlM5CpygNoIrgKODayBe5uXjEH6NNZBIQ95h8FuFuMuEaLp5
3UQ3uUUsyRbJ1F1/HqaLcpCtS+TGlxR6XDV6IpwPxeB/4cLJBSS61Gsr4n8vtvNtP05r3VdbG5Gm
eDsP1k4ZJtXVk2n6GkD4fzVLQ8RXGE5OGeAAlijqJoqR+9V8f1iPUjywISKg4IaF35Ifsych2fpm
UZb2sH4zbPbkhzYZmoNUR8WlmuSYneTFXRXViVeGqArkdRLeWKSMLg3taKvjAOAoLQloO3W6F09c
yDTyN3b0q1nGFwAfDCKaaJ73VnfliyqdThkLM7ZludvUNbuJb4XZpTrhJEVWQ1SrRuM+tVr8uKDw
BVrzaljdF/x5yL3AmLl5UqrQYvDgtAN51lvCZV6v0G140aGuuF0QPxvpzO43I6kkddWxZo3ZCYRa
e9I6dtoS+SVSDWqbEA1h7YgpPlQi9afWOGR5Lp9xFsnWWOTEziim4Z2ISiCAACs19wHMb6dAho9U
WXYssm9wAcWwGnPiaM3Zzg6EvFxFovxsxinvF4v5c7vMCJL4Hf4/oS2EhbXx1ai8HDFpdzoprfZZ
mOR8Jtl369Tqd504UsUUp+spN/WNWlWiHWHtavfNkLp+igGipj+biJ7EOX6/opHM3tR2miMlurBq
Kl8P0DRIWPRzeSUY5JQAm5aP+lWJTMould5dBMUAfTepvg6NQKJb1Zldl+jXAYPIr3Gs6y57IW8p
dqJJvJsFGROZyoyZbJ1/1wD5LV0SLH01kC3ZUzlXyCnX6toywtoZU+tL38mJk+hd7uDjndlNLfvb
nq1ukyrCTVLAyRLMauerg7hplUg/9kl1EFRpXguYVu6QCAlcbLItogimTU1gUR8SatlJu2ZeDwyj
zbat5JCKu2AbaCrTmQzcbaNZvPLhfN4PbU4pzR8vp7x7Bs+Q3uYDKI5WLa8aQYlvAlWW171aK4+c
q5rVaIqvFf2KnaUMxEKjOoqjcJzF4jzDsm8wybTyAOPrskTyMdGzaSsVSo0bWfiSjNEZXknmvQ+6
zSZd5ztKC7o5snaJDlKj9hvJabVgcrW0wYlGTpO11uLVYVtpqZ4NaptfDarZrsDXVDhVLpgTORFX
vTW3mySdfW8xL9v3fkB6JjwZedgdDKun5o74/1cfEvqdEkmZi8wrfAVh0DbEL+gJSYlsm6bm52kk
DutZ1/wDNSm2MN8U3WE0U/CT5Dw+g6mLQ3AxGEruzlOjHaMixEBHLwoUsfN2OGhtEto51sMHTZEz
HJK69hw6M3p0goIh15RV55E8QdwpQYnbEqd4BEDn11y1Zvf/cHcey3Eja5u+l9njBBJAwixmFlUo
SxY9KUobhFwnPJDwwNXPU336n5BKHDLO/LvZdESHpMjKRJrPvCad4uF+mnOE0c95KMGKi6hKJ0m8
df/NiR3kCRtrDnPhzvR7irhcT0b3LQYWcwa9YN0Jj2nnJrK/rjjYY1aLzxJW5lr6qTgmUjvs/5lY
p3Ne5zFXa42dyWrmzv5UGl6zG6ElPeWtZ96roXOu06CmuDAhz2Li/b4e1KyukjK7HzRsStW59ra0
8k9+ElMLdWoZ1oPvrfMOq5Bx8Fus8PTIteEmGsrrFGGdEidnna0bZymg/fb2KB8Re/zcuM6ymtws
7pEHdIK7siyXTRJY7bfKBW5cpoCmiNCibCVNIpG+LzXxmYu8wqjyvewM86p0kVzwe3Iooo3g3rHz
4bH1LUXOnqZIvVX2/BDjA78hF872VSlj4r+0vyZF7TaVp7zDEIs27Jsxw5uoqHB8mXkGHO5ZfBXz
ZV/kXXNlVzK76SN/+AHBlHu80Nbey3L1WNCbxp3RLzdT5Rivne1O+yrosd1syvq2MDINPsqpj0lv
xIiwZum0FZrLpXNk/NLG6X1sVieH5F/F5pdc1u2zTzlrnWH2vEX/qN2VQaR3yySfE53LTSbn4hXd
e32dqdpf2YLaqa69/BqDwewgxPK1sYZ6k+bRvOsbuVw7svxpBoO4UmO8XEdom66E0097O5s6oome
8r/PkQtS1e6dElcbaTjFqo7U92qy2w1uBN8G3fa7vClODelXu7TVbeNN5b3nzu5fkevnK1up/hpH
QXlvNFGyg16+JCtzUPWXspT5NUuXwIz2nZ03W/D9zbi99wjG73qSLUrpEZQEig5rCp25WEndQ4Z1
OSznNYpW8EAswQ9aSo8DEYgQHrUMl1jPqA6lOn0Y43baD0np7UaqeetAFuMuKD1jHTTaeA3qyFmb
colDJNeKx2XMQZPHCrwFRM6zZ165bWtqjKvUGoEnwhVkE9qTxCdXD6AoZ2vYVZhrb/ou0jfQmKOb
KcjaNQFtEZZT6XypZn5UCza9pc6h3b1V6+JhIazelHhcPrsd6UncYBnRW162K89VAlP15tZIeW3n
zDwE2uz2/K74EEwUk6g15CdnyJudcpDZzpckpwpfiy063DlQtKLdDbqYP7c1l48JoTZfcfE5311L
22tEUP2vvqyyTQpLdY+Ovb9327LazpRtXlHUmTdp4iggen0nfuDGW750ft3meMz2wYOoffNWL6n5
vQy6aCMHv8FzzHN+9pSTIJfMKgSEN636OS23QU+FxorYlEE81S+UoKJvfZlWN+g/d+uy86prVXca
7H45fk+C/pOtnOxmVIne91hLaqj6U/VlnibnwZrMceVM6fTZT+qOK8Txvw3JEl8hBD7sMx7uYj2N
s/vQSiN9HNqIS7jS9Xoszol2ORvHahJL2Oo4WaMaFt1WMVnzShWITwNJFP4py/zkqk775JudjVgN
8+wodGCsIr3rmoVm12CnEJPbxCd4aLwb2zWy+Wpc0CbYxa7drpLC3RhWh+Fk7WECKOKERycVw1Vv
BPqAF4QgV1M6uC2n1Hug2padRJ2pr7ml62SFjhQ6xOPSrNGGHj4VAo8pYHDB94aa25Oj3OgqcHsj
zGfD2lqBGo9VgkEsfnExsZ5h/OzrqlhZZnLXajXcWYU3HauooH6Gt94uEpq7MVtO2AWp3UC98Tr1
sugelSRBUDoHd9ZUCAqcqL7OfV6f6siMjtytxU2cCXtTSD3dnhUJV96suh8BgVBd4QxrBd8MaT46
FFevjRJnZBHhNo/KWXeWdjYlAsMe28SPrR8FZrRrxM+/uH26yXPkdxu7UFcUF/OnDh0xoiArNDPv
2R3rZA1R1kMPVW2F6ADoQKoPBadhY89WKAlk4SrFah3j9raC0b09QxR3WPdwxdcjAeZcH4dKdY+N
4bNt8L8dYmVx3eXLdkjLcR3jv3fUtjXg4TC/gMB+rXQA7kH2m7YcthXZ6EpE5nASggpihAkQBxwb
D2FEp7rrrLOvXHnl4UC8n0SO9qo1Eq7ZvoK+Hnt4kXTpAW2Vbj9P7bybmzlHxCQ7Vk3UnUiT6JyJ
yfk2eGkaxoqXH2+Re7vS414HxtYZMIy0Elvt6mZxfrpm3Ty6+ApslgyJ/dEmkVrmHLdlWG171OH9
FV5k2dqNpbUhtwIu4PXZaSwDaq9Fl48rLUuyyDR97c2sCJF4N+/StDNOiTYEKJmldzY8KcEtcJd4
EyTDU5HkIhQtyjPGDDhKd51Ya2nnW+1G8f3QUT0wR88IW7s9LYqIvs0p3/Z9ow5B61anklrS1mtG
8iibJLupWHvEl6DmCPr6f8+M7fA0lfNDcJZ6TobMWRF3EvVp3azOmRU2wvRvITCtEzkdox41jNYr
65sxrQ5WlX6qW3UaauNHPaRGaCTIipiYEd+Yqr1HRhcwrNfNa2VG3n5BaDQ0lU/0J/1vvotCiPLL
V0o8ej1AViSJ8uPDbCt/XUfnuL2wttVE/XfpCyx0Lft+qG02wFhQkrZBkJBOrOHdaCjYg7HKzmJ7
q2n0b2MO99qx6mQzpFlx8AvvuuvabWtVr/gVIgGUe6TB2l9nDn3UNKk2pA/RyqU9tNXO0m5l5mq6
G4sZ0pw4OWn1NMmU9w0rJUZ2r8sAE2gI4NiLx/G40bY3bZZiSjYpfpy4LlDdi2va4dFkrSxstZ88
o/0MTIjcg2b2Wp2NxDvofVGV9et09sewiP32yvHHZ4yxE4pbFT5Ytfma+rbiasmGvdsHT5VLyKU7
ezoB5cPxhFx0F9g1mjCyf/Dcmu7IlA83OZXxs/epgaBVNSVbWc7bwBq+DHHwKCNKImmV7rjp+zDr
rIi7t/YP/ZSZT4SP6S4Jvi++tKnf4U6amcETceQnlUy3JBpIKtlV/JjgLjjTz7nJ4OFte1R7T44h
fniRR6GpDs0EUEzT1btAL+V+xCDpaOPty4sJ1rtnS3giGXfzOQ0IUPnOnfrH0BWHuLKeI0yGwioz
H5bIqY6pKtLrpiCzPWveWUH5FUUm6lsFeQ9aObS2Iqc9ZDZc0hkJjxWwcIzI0vRIlqSOo4dWhmWI
77mon1SWfB1wHjuq2hB7VCzyfRHkdJIIWK9Up+TOJlS7Nt2sAabsj/u2CobN7C7B7WxbP+xiyB8z
05oOlaHntYzr+t72NZSBMq5CFffxmuS9uVeLhRN52X9OJp6R61GNYRI/caWPh7wY65WNytUOQU+O
BR5/X+qpFmFflWxxs0UXw3cO3Qj5AUF1RAXlsAO6eMjH5XPRi+tW9dsFUaAVzupHDOxvq54NmMgo
24o8/TxXzj3rfZhsZyPL8/bMeOZmbW6ouu7aLHmc2iicUlp/ui+juyTmLw19cdXoFlGvtn6g0/Zg
T822t+JDLbHptizQUxqd8GLgF+q6u3Ii4KN9fIcI4YuhOOr1dMgyxFMWDVA5n0AhGuJbW5gHyWkY
2Bq7sU9PtekfoEQ9CtfO0S0rjlMLOtDONrATVkuQWXdTioIi/TXQw1QoQ4wyjnnV4nuaa/clbspX
icpU7Jf1Zz0ZdzKL145oHx0dg/hZxGGkExmTLW7o89av5pLexFjWG0WHgyI293n9bMbYCxDFbkvX
vrFFDSVgnq1DH2AloKJqX3VJtG78xNkkxZlTMNPrsqDXj2r6hnGrd0TGNTsOxtgTZkWv8hxZSIMI
ys370O0r9Hp61W7yefpcxOa4mZboZJG2yME0N42OuBs4R3kAsaGugltFA2Hra++o/Di40q1IyPDs
0vtEQUyuSAsT3Hm78RYJoyu9EMe5pJqbAoOwLaWG+tVp5u5uQob1aKRJcgoQm6SSgIqmKuB65La7
o86SHOLWcLedhbk08up9/eJgA/ENLI9etRN1FzZ5mX9NXEm2TlztRNz59dn012ybejMRyqGw9cN1
ByCKQDBoyJh9iHSMGoi/6OkWZks/j9JTPDjexubLoKyQbhAW4PUmNHEiEXpts5E9lWRFNQN1+ccE
M9394E3Dxmn7706WUXmgSUXNYtX3yYEvuCYarCiq92Woxwol+l7KozUWD6JwB1oaxjbu5xcnKo/a
Qx2nN807t1+yjeXVOeYQ+iWP+7txsJ5pheLLVNP/xykzDbVQzaFcGlwUpP+9UVqQmJugyDFZeuqr
wTv6TvrQLe7BjwJ722s7QtpNzKveWe6teqmhug7VsRkWrHVmgPGl+Dx0CFWN6M+tJcX51jGze8kX
9TyM0IsEdbkBdeqZxujKp0CLe3CLYXCUhSjQ32SFevDQ3Ldbb6DDH3eoei/7IYY7ji3Cturll9YX
X/oBIbCGnuJmqBOxwtH5RVX998DsQh0FtFJcuRkclbCP7bu4H+ttlbe0gnLzOyrZxd5wgZk7Hv05
L8M0jh7SZvAXoLF5ftV0Q6j60T1UXvrZqGhGZLlFqNjdNMZo7xx4AVtEAB/8SJByy4fO9ZpbNSFS
2ESTe91UmJ9GHeXtoeBV5vq0j2f5fm9UVUgPOj52Q+JsF6GrfZARttM+p5gekYR6blWsG+W/iCBt
b8o6k6e4S65aDLU3Xqn2IppuU6QgCSd4aCISjCbNNkXVbuhcJqshsxsqQHRwMyu9RV0K0GdrWqsU
d1esrDHg6mnYb2KEoNaZb4FJrObkkPsUrXFJ8UKDtGAV5cO1zJ3HYRnczSTHe22DGDE986VtU9i/
qsbnUlXxIRmsr/ZEGaMqTp0Csj5bZX4ylQMNwA7ytXBIVLzZJrtBAq2kiktidybApNQ97ZfBrqe8
wB2sFvbPxaojHUaa7v0Kvl01HOyqxwRnmhZ3XtW6ze0TPVnRrIUcsubQ+oYQ19hCx0ZNqULTiWqU
YaRb2QZjE1JHb76mdZxTp+/a5VNMqW66x7RM1KuEYuS44w9HeerIPyv80dE1u+N9j5rbxqjmv5Zs
8psNrfaaen0BVX1f4PcB7S2Cw22tJlol1bpQuoK8IhtDXIP+ICB0Zy/+jLiwsm866Xj1g0VTjGia
fZ8l15NMqv5haKKAwFVZOg17MErlsVRx0G8D2t0U72XQu2s8DAZzV7lmQ685W6rMuFLUXuebcYqY
XBRVlLSQxG27MPVTsgVk6gYBlbzpxsl5LfW4mMdgFotNWDM5AnUnl/1+mwCeYB8jN+WuhOHP4SjS
ZID85gd3oCn8G4x3v01a3vkNLtbOMLjr3C2TXZe14wNq4WBB0lrvW9zzUrZTr74U6VjfGRmugaum
7BYQpyZv6doshX8A6PGwDJ58KlT2qhpv66YxBXARra2iH7Yqs+/8sfhho6VigMApsExpnHsa59VR
GX7tr7kN++XFSXrfx6yrsc7jD+5VULbPY43E46jjraGi77HTi12Re7sgbXZw19c0669nmYgwSgXI
47RKzlJcC02YhKqjZ21pXkC/GvjDMu2WgyhQ6G90AOzH66YXvch93UzVVdRZJG+EvVdjMYOODibr
qpBxHHrnRSplaVP6bnaNYVeHdgrm3WjX30rDv4mtoCBH0sexJsYjO5q44BY9cSxlvDEU96hr1Wci
Hydk7DzxHLUe9/FkuaccxdSQ6uUMlCEFIj40zqd56kEzjsunust+VAQdYTc1O6QGor1X63StuqBc
J4tMP5V18MNC5vnQV/1N5TXZWQf5KZ6S6Wqg8nWv8Q6Cuuk12zQxv5RdGa+TuOWVsQ3q0Q2EwG1K
glbikZ5WXz2fhDZYlq0z0Sef4vYQdRh7lmDXSKo0jQg9H2na2XvUHvowmK1644hx3uUqd4kSvNc+
TsmUy3a6VyJysQMs1Nq1gpTycQQ0FX3Jk+81D07p109eYGfI7izuPZi+YI9tphfSXNHfozHPVmOC
x3yg5URvphX7dgDj1TQtuURKpzZuLIVgIU0K3lkD3KQuD5x26q6+f5UApvmhaRxQ3F+QfxjH5da3
ZnNdZoHEDdSwVmOUfc5c8s824WmrrPQxSzHXLPzJ39CGfVymojgFGWZEbaCJBs/6QaEs0ukF4bmC
YAaM1JGGdz+DtGDtV5RFZzSD/GD5CjzM+pYjIVTddwHJIep7g9iWuZhAC8xV2m47MzaPMi3qb8sQ
UA9EmlLLaycvFtD4ufMpS0RCh7Gqn0G2yStAj+jAYM616pfmuJyvLLRaouzk+HVJO6y8zoELrrVJ
zaUOajxzzsGNaI1lT8yRvqRZjTr+FI9Hq42mIxcYgbUf5dm6qdkHmzJq0OVtekHUhYNmDQcZXZx0
ZXc9lqAkfSX0jV4GG3+KyusmyMLK0eNxUpXzYEi3Pfp9YYVTbLh3QTHBi3NletPNcfkQ1+V3q1HW
iUNcoqyUG/dVVtxjvlQfmsZwHmmL7Cgd/5RN6odGk167g+QqXBznvu5FP4SJQBN4cVUagbaJl+7K
d9UXO6+e6Tz24ZzA1tKmcUgjUmQrSR6mjEaeM1Ob4h3e+9o2fpYajEEVeOt2rnapVVbrSS/jgRti
KyWgHp9DskGSb+7Z5JkTChkJXmY3OynPfBwCentmLnZ0vuqV5YxXtdNZB8s2II2gqoMV67hd/Iy1
H8c2uUN9eiCcL+lHdjG66zPGWxKAwLNVd96NcguvJTHEFapKG+ijvtUdRJyhaRxbzfOSZi84NvB4
9/oHCVD3AAQPlEM1PsZcuwu4q2n6iW/6EwWiZNvTb6FT/6AKyIBREyBO3I9PhKApEprcE7pH9Tfr
609LUASUZ/PxGLUmn0Z09MRHtzxnF2Mz4gCxmqegS6+VlBI69Og925nrnPJR5luADMluCqxNCg5o
DooF7Vd/xdjUt85GeX3Zu9WmAF/bXXuxLp2tJYxvPRrcG+pE/sGaEvPG72eHU8cOiwQ4lbHxgabZ
ylzhKujubdAB48rt5m4tlkzcLFX3JZN6PKE6ku3ytJ03ea+cK5qR7Y09aWc1mOWPkv0Y1n2SXekG
2OoKX96fbpyAFNKbsZtweauvZ4uTFuDpjVbutqJpsS/0cO0ZXiiCId4XNoAOu1sEwXiZrCvbTNjq
Vkv8EwDNcKutptHQgvyh9X4MerHvaclZcwfbt4W+2ICIaFPxGKjuxivq6wLfPypj1bCtCwXA1mlk
hjmL12/UEtRw+hFKnltsjiVIpbApNd1UNYrQjTEB0okf7dvGqfc9hTfmC/ArCeaXQnTo/3sx5XxW
KWsTBaw3hS0xpQ9Ga7wYXTbT34JYHsgpWnXjvPDUy7uqGLKrvJT0tOiYJ1GB/mQ2llvAoHtadVMY
Y8exqioKlXaGAmid+Z/z2EypoBjfbTE/LnVvrTvK75usGa7HMTW2xoByKPrRpIfSd36ei88HVLF/
irQ7s7FRUd1khAqrUSzLoWSxThGKEmQgf6O//8Gh3/0bN/1vabj/g2a/+N//9f+7gJPzLiJ+HSf5
z1/lWc5//R84vOv+yxFnluu/tfj+UfBD7f5fkE7BQ9jIqoJG5x/8FxJeAKD/m8WBQooLucGEw0iT
vYv/5//gBv/X3zqQpgAm+7cZzP+7FgvyfYi9nAkUAOI9ZCX/JpT8IosADspODTEtVyKWLdUXv3Lz
e1DJefRslUUlnmOVVt9+4Qr8s1l+k7i4wN6bZxk3RGQQbYIbj04NM/+V+ptMUhWRyv2jt7pVq4dP
1zePUOjeH+R3FigOOxdjXJBSMC10aldm/jFbvX6BIgbr5z+jn/w5xAXZZnbrQlMp8o/t5v719HSX
hnfL+rO5+mgq4ncRmD8HumC0kk3ls5wZ6OrM1HyKQyZD+/ADQvnfLtW/UCIul+ySNBpZsTBxy2LJ
InTvqp1X9HB34nOwvPKsBl/oIgz8feA9igpDumIgZJbrCFQswlkr2zlmRUA9qw//W19SXnC9nPm/
lnnZ3t4G690NOKf/5hCQUn7dkJoK/BDlzLw4UwmfutUN+sAfLO+ZTP7L6rLjz6KGnkd8KVxgDxeE
E+StiWIDr9thszNuDMoHoZvYNiLmhnf3/or9zgKDWsBQLoVLFJYwQPecC157bUQW6CDd7Qxkup6U
9I8lgeceOG92HEG6rUAkmR+ct/OZ/XV6KI5iWoGaFdEisjWXdrYZqfaSkWDsKRyCQjWhbUioNeeK
bXnkHU5278/xQh6C+4oBhYVcOLgwifnlxSQpR2sUaywGLCDWWA0WfU7ZuGvwAhgR1KMOs0xHuy4F
Uxt32ruSsqn3rRjpsQRKkwF341e8CnH26ISAq1ujiJYnyURNNplwUMeX/sFwCyIKWQQnL6Lj2xdJ
tVdN7e/qiac1aQfvAKiguDJAJNFCQoHO7rXeSqulV+qZ8YbqE6gZr8g39VB8KCV3ueYOHCpi0rME
iOWbwcUdV3UFPHd6OFsbyOA2yHOglNU4bN9f6fPG/O3LSmC7NkwLFz8MALOX15xBZSYzF71FYN/C
QCEato3RNx+Mcnk88Cw6O9sjzYOIJELjF6ecNIrsHJ/wLfLvzUvtl8aRFHd87DEy+4Cv+MZQoNlh
EPEq88z+LXn+y5tnZfhmxNSIt7PCmClj5Oe56PqNvzj9w/tr99ZQZwFGPMklz788Mxh/GQoWhV8l
tnkuN+Ik5lEaCgUtn21sxR8ZSv/xmRCo5/0WFP4xJERz5vehyKSWOgJRtQ08iq+LX49hlxsfMUwv
rxY0JTGE4OyxFXB3vxQvjNoeHuQY9Hs8yK2/ylospKqYOP+VR3RJNgtUhsegHYJ/JEL/r3o3v3NM
2eageh0kYCXOP9gy2xezQ9LI1J0zRDulyHMBuOXNay6zMduWJhIonfSazwmxFnQG0QITev8zXl5u
XDb4Wzn4imIzJ3Dj/H1tkYuP68Fp873I4GmsF1UJuZ/Qb4Rk1NAatIZAfWTWfLnSeE/DacVi0gY4
LQPnYsZ+gXdXVxoucJ0q2XPrqtfaBZFHiA8Tz18qaApV98HRuNxEjsSJG7l/ahiOx5G8uFRlES2I
8/vVvihnRRVFVidg9cnp/eW8PBV/jxIQxdqWi72Oe3EqhCsoHmR0uHTXFlfIZVSQCWDxUakzPnh1
35iQZfJGsJiYGED6/P3LqUEKLEqYkNsAkxw9gYHGsnxklfLGhCyorlzFpNGe6V+MklZgqSEk1fux
tCqCpHbJk60KsB3DooV76AMPgT+H402HaI0coEPe4J8n/cut0gN6mzKrm/ajCXCxknZ85dtFsi5h
kty8/6n+XD8PSVjSEI6e6yJX+vtQ0DW6KpbuvDejqLmREbgyyvLTB6H0W6Ng9YWaOTYcGCJfxF8G
0jLKK7BZFNThsUJMmr2hy2//8VSAhPBcBLaLr+6Zr/zrquEA1BaBkY7Y+Yplk44VReU0ifu/3h/m
j7uC1TKJg4JzeEJud7FilT9REBH5uDfYk7der6Nri1bCqZ79hZrXNH9/f7yLRIddAPOFr2NClYQ+
7V8eJpnXqsclfe+Wjrp3M2wShQ0WJC0KHepgzMKu7qwN9AOEQOyk+uDTvbEXMW7zoDSdid5YVv6+
qhn3pRdbA+gEibh7VCcG5X4IDCu65MPz+1N9Y5t4bHmOGFciji2XedBsFnk5iHGvoE/kYGao9wXK
TD4SC3xrTmezEwg+Jrv/by3BX84XbV8b49Bg3k+zU35lRb1276OqIHYVg1WH92d1odLE28Z2DPhw
IFHRPHcvb48WMGXi2bmxH9Ro+1tILNq/Mw1VvYCGN26WpSzaz2kR+E9j5PsPZVPZ/kbT0Verqs+D
9IPb+cKg8/x78JQHqmq6qJDzTS+uFzW5qZOOprlXrMNAHXcagh0tRDDFCP05Tai7WbZ4axH0guMj
lttmsTvAkcWY3NtRpu+A0EDXmjBIW1LEjwCUvQiVzHcW7L6P7OH+OAD8XI8HWrqCV/qP5ZtcL+0L
e5n3qSe8H2VkmGD4rL4DGmDJq9FSKe09vz313oiqmDmPH9zGfzzU5/F9EJqBy9dzLxM7r+tr6RR6
3s9nEqJVBs5ajEOyw9W1eY0GJ7kGGJ18sGn+2KIMSuXGxnPExKn0rP3962W29Es3WaUx75MkHb5k
wZD3a5W1VbQaRIlj1ftb9M3RRADgjUkKNIB/H60es6kZXDnvyyEZDl7qtclKtRowY2yZH2y/t5YT
UTauTrTDeREuZsaxj0baO/M+7wxoP6RcXNNz0u+DKhmB3FvTZvI89ZFx6oXu6r93PTcL2hR4qnF5
X8R4sbDjBWYsFMUKbqhG5b7fWZ0d3cE6wZQJhtE+nykk1172yVRjfetM7kaVdoZcbgNgH7+9kyBt
yekZqc76IDD741XhexMG+j6S7Wf55ItVMTDayEcTkvSZ1bGOy3Z+ogRvjMA7z/wCM/8oc3nrM6AG
7VE2xpuMusXvnzzyoIWZY2HuZe7m9IrKAD5DWz3XjlabvkE0vRpd4wM10TcH5SIMTAFql3jj90HN
3B4MGVvLXucjqIgSsAVoJUs/WkkTP8S2SfMnhZPhfVC8eGN/U7ywsZAmxkdK5sLIZNJni8EuMffJ
GMB6y4DEGJs8Gvwf2BM3n94/TG9MEqWIs9+Yg6EFFqa/T9LAsj3PPG9G0sA02EVdnq9k4vY3tB7L
Db8D46u6b//TQO78jhExWkSMIsB/4/dR3cGucrtxF1j2NBwwvYDvtjbH1FOb96f3xyP990DcxueF
xDfw4hv6cWzbNFdhvqQ0pUmosn0+mR/JR741Cp3qgElZPJmXJWQTvtFEH0bsu6WphlBGY2mGuJgV
H8o1nj/Hr+WPcwDgWZTT0Bw5C9pcnLzSzQMjykBo6sY0wdQ2c6/DGurcsrbVefkQOCme2k45eHot
HW6UdWO1WBrGDb7L3ZibWB/XkFj2iZ/I5oOd+9Y6EKF7HlczBTH3IqgFzVLWSVGLfZr7uGFWKbor
W9eJ4eu//1nfOiK/DnTxWclVIQXZDCShrShwZtpAPGzS+YNoNDCz90f7I93nigPuQlsXV8CzF8Xv
u1VrXKnGjK4tYloejBu4hm5Kn7edpgLSVOvdJqhV40ln4wj7/tBvhBOwCWjawjfA1ebyHZijMQOM
zV2A92v5JP0Ft0PQKdMD7wIQ+7wLzGtlRCAvAoly7pDX6Qe/4I1vSnrH3F3Bf63LRMWzql4HbgtF
vEjzs5ts244wwFoUM96f6hsDsbPJP8nFHV9e1olL8M4ZZlUIBkDuDPO8Bkc/d8V//nSRoRAh8bai
6XSpstra/dgFE2B7oB4utftinIJwGJPiOxdRnAGWjZzX9yf2xmYF8nI2VOQ70kA7//kvAbyVVXEN
GdzbV/TOw0bhCGLPiDmRAkYf5D9vPMxYxp1N3s4xMxXM34ciMvKR1BEOZeiu+1Jkqryz0VwdwkAX
qCI1oID6D2K/y37QOUAPSBosLOXRw8LC6PcxZdWg4CCUsy+sRXtbFC2seRXrIrtrRKyvlrGsH5RW
/V9OBzMBRF8i7mkrY33+/jKLC53Rv4MmsmnKjcQJSJ5eJrsU4WUBtNndD10fpGtYgV2zhUen7w2Q
iO6NMBu73Pmy7kDx90HToB9jye+dsgNza2Wdm3KCykFu3MTPXlIV6ypseUGqAzRtzCG6vIl9KBN2
91KWSdOvkySyklANDiLtZrlEjxXook/CSIobdNlb/WovWWMD7BTTbeF6Iyo5rQ3HY6Cw5e5g7kX1
1shTvCpnywA9Eme68zGIbxyoc8PsgZn1C/GjaYbuLwJQXV3HlgRbko9W9qKhTWNKW3Qeqll5Wz3I
HpDxKm0Nc1nVLZDZTWV1zneseUeQSGbUwY8pBUsyzkbw2gcQr9bSmbImzORg+NuJkzGujQH3snWR
2dEt/aGhekix9YlCz4abvDKowcmtnYLBXDkkgWJVaN+KNohPT18E+tjdbZr0zWkYAa+v4Pk0X9Ka
AB2EgjC+tiir+AfEAkYkdwM5v3SIED3VXQlv2wal/mQnqfFzBt333W87R+/awR7vXSjTFh8zrYHC
R1Ywh1FGZkcYPkn7Hg5xg73xbEX3TWIaM/CDLrjr2lqIlUDo6jvK55O3GtKovunMaPD2zGl4rvpe
Rrdur3g9pJuaepOjV3bTAxUBnkc9a1o39mg0m1GWxZcR4rm9s1s/f55GKbJNpMf+h2MOs4JLpKDi
oOoSC3Q9TPndVwJlY1vXZXkVF51Zrr1l0ghZVhktEdfpLXC1PT9o2xbK19ukJCu9N5cRpBiu2yA4
3WECP+Lntgnmr0jnYd1Z5mghJjHA1lRFbO0BSVbmbrKCKlpXVtHaodKjeTbv+d+cnddy3Mbarm9o
owqxAZxOxJAUJdmWJfoEJVkScm7Eq/8fcB1sDgY1KLqWax1YLvWg4xfekBj/FvDO3F2iab29T+y6
yx4cXHa+D1k7/EsIOV1GxDqg5mg6ShCWXtXGqQYu8yNw1OKHachMOxV1i2Gy7atKfixGR/mmBKoA
y96k9eeSMIIoolX5Geyz4OioEl1uZBp62G4qwjMHGKCZeQx4JH//P/Qt8KqPK4Pns5n/6pHq5y4Y
I7Do92+AlXd6FuyzNJtMFAzq/OdvLtrYKN1KwZTZM3sDlkqtplVyTIYh/FYHQ49pr4W+EgjNYDZz
laDt7w+/8oBhl0sRmXobYMVleyUzFB8X31L3JNfkc03H4pClabgxynydLiJAst75+0gPaeMsPnIY
W2kURqZ7eqN0gP2ID3j5HbXFJAW7wRxzCCO1f4T22BS/73/g2uvC80xfDMWL+RW9nl+zLYI5VNA9
OH0VYsuRNZ4bQ53+sErHPg/IOt0f7/ZTZ1HV2X1uzjb15cviQ3IDhd5b3uRnMgGGqoDAcqu+REEo
maAOKI01DadwUgh/7w99u5VskxoKvneUNW77uTSdNDiHQ3wpxyB2j4W0jR9BlKjg5tTeqXZZYeft
scVaqd/pYehu5Z4rZTgKt7Tq5qSF3GyZuICQRNdGxNlFRIg7ofmDDME+j9CZg5pLnH2UpHRwHZSo
MTz6AKVy6pC2ADndqPKLqUJW3JiS2zCGVh41LdAChMBsg+vVT5SoAuGPfERVN/Sh3aZ2H8cGn/Wu
jpzv96f/dqcxFmfZpc1mu6Q612OVMB7zAjmTS+4Y2C0gWnF0NL39EJq9e7Kcbsvz+nankbMAGWDK
qVybtnE9XgcHw4lQPvCcKE7OIIIc4MlT9sGIR+0Mk1DbjarRbJzklQmdC4RQBvhG4BiLQQ11AJth
Ga7HzZ0+85A3sGUFCMpW3bI0v72aMFHnwmBPCPW2cVIHobAldAivsEr9pGCK/SCB2J/evWpYtXNq
KNfSyV7GX5o/kSyULaAcFTQgFGLlzybsu2PUqz2nVAs3qggL14Y54COSp59Gb5CjQjX+etli5PP6
gayN2rBepJS+HK4/6hlG9Tj0lfG5qHKYOz2chQz6IVSFMwyJ8GPT1/anSDFR0XSQxgt2sV8rf/mj
3QRwiY0s/RDrZg4aFcGy9tyUlvwcq7Lzn+18NF+kP7pfpoBQaGP6VvYDQACyPVp3uCsvu9nRqBNa
WtL38MwZkI/RcCU7Gi4baDcGFtTB+6u1OtwMceDRwsx3mQkpDW5DE8gfr6xaZ4SomWc4IhhV/Rdg
80J5dxoJHGduSGq6ps/36vVSVUhgKTaED09m0JqzoBMvrcjqDazRyj5nFKzmZh9Vm7fqehS3ZoQ0
HX2vEArQeSUx4vaLOgjN2Rho5X1wAFvTXeWdmC/E64ES2+wqYZa+N9kRumyEyzrRH0y3umkzC/0f
0R/he4RPEXDYraLA2srN5QDSV7a9OuMx38Y5KfVipWt031MVGf1FRCT1b0ls5F90BYDwX+/fJpQG
SfLIYQGMLYofQeMEvTt0iqfUUtl1VezGcF4r9dJp7pbv28q1z8anvguwgijjBnYzIOBrolfnBSlC
bmknJXR4vT8hGv0DMmq38aKt3Po0K8B9Ukmj4btsJ6PoKQc30xSP1nj4UVer+iAmBP+aJIXGXnbK
pYZQubFz5sW5jt/AqVDS53mnnIPXy/XiyS6UA2+3grZKJlR0PdQQXdhKa6xjKzC5PQhEhl20EvP+
u6L7Dqa3zWi+u7RtU2gB/cdXU1talhGTfBCZhUiHR+Ey0zx04QCGdYGFfiiaQ6N6mNwgaNB0ReH4
/nZaO6E2OOP/VZPAzlx/Pkcx7NomU7y0msRjhjrBPiCd3fi+tVEczib9L8JVSqbXozT4A1u1U7Cy
yRjau54+HBpyrdvYGwOt7VhsjwjQaH3ToFh8juhcM7H8kM+xqSbFriz3yFL8NANqrnWQbYFv104+
x2L2qeSQ38Qp0o3itDQcF0RMgzw0eqC0nyTqWnH3Hw4HPfS59wosja2yuLAdCxyq3qYoAycSeFjr
xO1nNcxMkIwZlJ5dbpZ8Xly57sYzuDKl3KforhP7YlxwcwkUbH058Y0t4sQeZVl4xNokviDwST0E
aY3j/R25MqfMJe+tTY9gNiO+3itWSlF9Tia9VLPgCfkQoMbQwRB3bJr3P4I0WbhGVRD2FDkXZ59W
fm4g/ed6ZWxFz6mehw+t6OLz+z+IEIzoCOgie3/xQQHQgL4gkvcCBAcenSaWR5jcwS83sPLD/aFe
jQoXtxlvA95ys76+w065njw9LWutT2PXi90GzVTqKye0huGw1KqA++nD/02ljwxr0ILSQy18VwrX
+VobU3BGHNvZqH+uPMsuuSIX2nz6b2C4KYWNrB7m9x9FKRqFTlGeC4RwURFAGzdSAuzFakHEx4NW
bczF2j5CMZVDOZ+Xm1ZxBHzMbjPGptcCWa0XA3AoJzdB5QplGLqNvbQ6HDkq1w4X+E0yHhlwC3PD
IlpU3PISisFwDmyJ/lNfjnC076/z2pm0HKJ6l9uAgzL/mDeVFbhZbo++gku4A5RaGwbUZAzd2PmA
LyDGqe7GeCtFZSJTOoOAlHX+t4yFhdL1kJOk6zXpJHFnkjpqCehumKhe+mqtnEThB/EjZf4mOWdB
08Fkz42ooh6K8ODGgXpNtpe7nFa35eDNRqK4vCLi3mzM2DEhYMU9Un4uRZgKae6sCD/WRU25NUxj
VHv8SUGiUUmT5LGDDvoLUbn2G4LQBboFbYpApzOgE8m7oGXZWZWt/TBSVu93rY9i4fH9KzZHF6+l
+bkzeb1iuR8FgzqFvgcRuv6FOF30oiZJ8QJeLh0PedyhYXV/xNuzRypGp5yo2CWlXV4FNufcCuGP
AwqY+upswql+8VFhVQ+gK1J5bBCeTQ6Acsw/pwZRsY0tc/vkO6pBi4ynQ53z3MV71VpN4k5+4hBX
GbW7HwL0g0/JAMBv431aH8gE7AjMhstmMVAI8reVgWN7VRA4aJem+aWV5paL/O3x5nN4JQCsUWxh
z12vX5MGNXpoDaMkYXrSps48ZHUensAlDhvbe/WDSIEgPwFHBPh4PVQ4Fm0ITtn2Uh8QjQs/wCv1
bsuMaPWDCCMoHFLVISq7HgWQrTo1o7C90K7RiHe1al93KiLWSv3+KIm5I5WmGImtyg0AVjcCK8LC
hFI/V8Uem4LxWKLrt5/GYsucefWrHJAws3k6iO7FMuUZATbkVtubwuGrBlgIIHbfQNcv+42n7fYK
nhFWtgqZBfgHAef1/EUWKMNJDDbArkJeIi13TmqW9PvBzXW4Tob17guEbyI5AgBrACdb1lZQ1NVz
0EWOlyM+8VCo6JZWKUbBuYHbtCb6rSt/5fvY7QaHytH5Z8mDyJM8JHBA4pG2l/qppdX9mbwNHws/
66x/Vb+I9Y1MbGXt4EAA3gSwN7OUFmsX9LJOWqV0vFBpx11U9EjqMPeHEVG+jbtxbSgWjuCAUFO7
gXPZspDgxwxsw/PJeQgt2RxoAQ2H3My7jaFWTjNVQw7yHALNIeD1PkncyhCSR8czOqq0sm6Q0kGq
Zn//sl9brTejvL7fbwICA0pvKcfG8TgagC+RBqfnN3Z/jThceEMmxH/YjWx6KuI2VztBz/VX9YRv
I91c1qqYkCPJC/fzKAaM4YYiP5lmrL6/xuJQXoHf4bIxKCctLkXF6WxqfIXj2YgwH+0GWRYBII8u
17DFJplX5Dq6oAgM93Vuo1MFdhdDtVbcEBDkzGWtQqnGy+KQmOzIJJuQsMMJ3Csx/9hVMBVQC6j1
n/eXciWGZ3zgCVRBANfRb7meW1lMSWgI5ra3Y/jlEfr6v1Cma7GiiRwbwShdNMWnsUrq/uxgh1MR
ABnNn5nQm4eSEhnd5j6Ms419vBJOcBeA8ITnAqZqGXPl9Ri39WDY1J2sEV0fUWgf4tq3v7dt1fR7
2s4u2sxG1/7WKosW8P1JWTtFdLkgulBig0m42G/ZDI2uXAJeUSuzPhqi1FB8lcv9UdauBTaXAW4M
aiR/wfXMh4FtDpFC28FOqvG5RnH2GHejc3CG8t/7I60E1NBBiKNJ0YCikC9cDyX5VxMFHscD8tB9
7HPAGnuNPofYD3kqXrDpi5EBQK31oqok267W0+2VylYTaWVeoUg6WNFyxd+2CFokNSHYjK6XuyEi
1EnZ7boxfzc0H/c9LAANulUu6MLlzV5jtKL3tYbkfh5H/mt1BBT26Mh0I+icZ21xdGdgOhQLugxz
uel6VtGtn3EV2CdBMij8Q4rOfIWcf40LWuqL6AEZxeqDoUm8ae6v58r9q5Pd83XwOG87H2NN5z0v
UvZnmmhPktnGvyYMPphBjV4xPtIbMeLq/pnxhkD7mFX6ztdfahc6MWKiUSUxje4lcfzyg2hChx4J
vYOw94ejFRGjQnd1z00SZ6dek1ubZ+2jaR+wf5AHMPVl+WQw5TQ1EV2sFuWMFxQRG/cs7CzGHCY3
TOPIv0Dk7v5ErxxRQnDkEmi4864uHx7KHr2RuTx0jrTbfT0himYUbnmK63HLsXptKMaidDNfw0TJ
11NsWOj5tVbIGweQ4QteAuavhsvZ2oWZFVQbO3flegWr+v8Hmw/qmwdcVfsht0ayGNGGqrnHJTR5
aScMjgbgY0g+IZb7CbCHY+8KEMKDd39W164B0o25sY/vkrq8jfRZ3ssdFcdT9L54jsykf4IpoG+E
zGsTSg41XzT6XJSZ//ztNybEE2U7cr2OVn00DTxb8Ogxj2FV+hvTufZBVEppIQMUvWXNmGEwTWpK
1OW3Mb4YqIsdnNwo/sMoQDDn7Hpu5N6AAmQMxw4RMi9Ms/A8JVlxmKKqPN5fnBXKDd6WtAUJi9UZ
dL/YiBSwh3ISmfCKKi3h2mnNH6OhuIgfm9T0zARVOn8MzyXiPYcG/e0dytooCLs9TUtzVldSeoyp
7Kp+zmIkff0ptt63srQuNBq/gIyZC8HyLu5dVDkHJDEn44KkgDxqEB2Pfa+jhlqILbzNYhPNQzES
Rka8WTYv12Iy6FSJyE8b44IJoY/gb9/ikVa1YjwmwD+2IEyLffS/0Tj9lFFsi4Bu8WFBzLsWK45+
mToNITYixg8T3aINqO3i2XodheKoTrAJXY4u+vXBiKHBVin6ihcIM9GH2qJVGuEj9GThOnboVBUk
Maj57/e31dqnmTM+a06DIKcuBsVzzrfNSFUvtDSzx8bEJBRziS3yxNqnzemcYMlMapWL5XJimej4
QGoX2m/ORz2vjaeMyuynJAnMv6rKVQkHQrTlN07m2rBEcILOPdAooPnXMyqDDB+aqFUvmlGqn5Uo
xssltaJTJzJuV43ktuMijbuta3z5LrOUFH+ZUA4DMTyb5npgNpJudpTlLkklUFLCtkrDub12JnS7
U4mieo8TEu5hnY4ZJzwIqcksOyQ5Dmsb18btQeGXEF/yi6iQ0py6/iVY2lmTllXmhZZ3cvITe7ro
Kl1NcvjydH8rrQxFZcelwE/rgdxlMVRuSxllZmTiMls++5EjEdqWaJHnir7xUbebFmIbFzpNdprS
9IiuP0prZFM06BxcINUjea5Q0ERus8i0jRO5No5LgYcZRBEB7t71OPoQplEGjx5Z6Lh4ItXND/jP
qYf787Z49OfNQvQ/Uwk0OAW0165HCXpmyCpN9SIGze4O01AjTDuMeMucnLgqu70l2/jHGBTFeO6a
PNk6nK+10Tfx8usPmB99jcKpRbNk8QMGPTbbQIzaRZpaJxEUbAMqWAkk0p3QcF3ZWTAi1Z0pFP0P
AlEXR9HKMP9VrMD95orS+FcFTPoNG15tAmOhANitpG7vcamd/QaoHPyTGL3efde1tvkDNxGcOdQW
XBQKsmnw0XBzjClDx3op9SisDmkgAFPbtG3+qa14ejQaMp5dNNDeOJQjjbmNS2IRv75+PXk2Dxb5
/qyOcT39VuwUTeLMN2DQhodRx3MCYq2CZAV2ajictRtR1vKYWDOqDAo7RXEqk+QJ1+M1GSU8RxTu
pe3C+guWCRMmsWm5V7Kw3Mpkdf6utytro34zQykgx8OW5NK5Hiua0swZjRq18wqm1a4haHhOkfHX
sVBGJAQDmwF19GIMur0SROFL0Yi+fYiVZlCP0uiwToYDXxffYhMc1nOVqmgfE9F9H2aFwZ+1lbpP
ai8bqNxOFQrxgFuEVR0oDWrJwdIDC1RXOOCH1NdIbhLmpZkKsED4gZcTQ7xMozsJJI6jVJ6GVHXk
HmubmmZNI9Jmr4yaiIl50wRxv6muQHUP6vAVMVAYITYwjRb7PgfPjBCN2/xT3/dYIAyyG59NP2sx
Yhh5U0Adu5HxqYLiy3MadAmE1MQyywtWOVFAG1I2wktFOAZHxZGx8+X+2Z6PzmIBeAeI6LmoXMol
i8hBLexU4Ry0l8gpnYuGbHd4Nny/TR8B9DudV2el/s0twiEYN7b1zRvE2oMp5O0jnIAP/4plfRNn
C583SlFQHjecOkj2TlhicBD26PerRWJ3qNXp2NoIEovsoklF+5vTWY+7LJ3saQMSuDILBGocLZUK
qEqaeL0N7TbuZSzz7tJg9HkokBDDTDYW/7pm3O2hxkELB+W3cXkvwbq0TchjGPS1p6+SHV+PSpMo
0YuyaC994zMNIhXuRy1LOwjpKXqr+xg/IARMRvgPH7JhNoWpgkpiDRWXTXik4Ebt5f5uWB59CpbE
N8AMXhu2/P/1LwpzJMD7xB8vc6n0Y9DiG+momCNPFcLn94daPl0MxWzPG4A0C/zEYuOlsyyW0Prp
0o5t7JkySx9KIZPz+0cBDa2CfKHLRx/2+oOyubmn6J16mdI2O4Twas4aUj/7+6OsbGUUBqgxU4tj
8kCAXw9j2WnUOwlXdERTZJ/FLXq3c4XbrlrtoCdZ+NdgEMlF1aOrVDCK8rzfuLRvdzC/wCE1p9TC
ZOqLSKDo8dNtzFG9IJ/ie1HTRF5l42oQ4R6ClUc97gsRTBuBwWs5+/r2MOi+UH4mH58b/POvenOE
ja4Ji7QX02Wu2SFg5tv41ypDh6x2i6/epSuTynxSKCDvNX1sMMYw1eqxqCM0+SELRA+hjXLcrrN7
LCHur8kro+HmtzkaMCuVt+XmGUsDN0ZmFG3uVEv1xyLG53jH5q9+2JM7W7UnXTacwxJRuUNjYXW3
qywXnw+1w7B6rw5+kCOQbIMiGMs+xwHIbmBP1JLoAhd4PcQ6QikFnkiSvGTvh734ahiNQEG9pF11
aPWq+SQa0Q57NQmLlyirm3I/lFUX7DIzy773nP6PQxbGeEPO4cuullWW44um9r87P8IJU5Hw13eW
DIJuhzlX+MnMguxFbWUZH+/P1TLAm88iXRJIKCwTJMpFhGEKRLdcRO4vtaX5z6qV20+k4EO8N6fE
/YnjRPu7an3k0uyiFn/dH3vlFgSpYQC+paEmZjzV9R4CsKo3nJ/pQlcFyyAM8qzfSWB12JYlcM12
6F/6H6u4hSyHRXGXH+ag4Wsqhyw+aKasrY2LaT6ri31DJ5EShjsHQORm179H0QrQgVKqFwx+iwix
XlByMOBEiiTNiGOUDJPG32ujaWeHca4OIRc5DRtZ78pFbM48BhBmFjiH5dMwmAoktLHuL2VRxxcU
lsejCuj6TwK/8nx/AebvWXwvRS7iL0iQBMevGoVvzrCJFj/B/TRcJnV0P1YywYUhm53lAlS7c25+
YMrxf6mAg9gipKcHTqa0uK78bm7ahQiQubHe7lEZx37vcFTzUD1SonE2lnR5PwNgojT1Zrj5MXrz
jahaZREmysIrcTn47kvT+EnRtMtObVH3Yp/VZuJh51D8hWQDTpXk6p15dP0Ja+n7k71Y19cfgs4L
ZeUZrk/Mcf1DClNHcVV0wlP6WH5zQy3aw6QLPiZWHm4c6vmb3qzr61Bcfzx+4KFoRi6mmBpcKHIH
J/VeVYx93KgThkqwT+9/0CI5eR0FyCWhI0tp3zQ8IbT3kUPhwAvD0cYXx9EPBrQ5ACdF/qnC2Htj
Ahe7dR6PJwcaNmoWxE1LVjTyQ6UsXV/QYJ3aRx/vrWM9ZcozMzDsB8vCyxIG28ZUrqwaJASDJifg
GtBKCzC7nrh+4CgMasjU3yV5qR/6XrE8vbWijaBwZT4pT3L0ZxQrSfdyp4YT7nNVyKphl7znto4O
HU6E59DBmAw5JXm4v36rn/ZmvPnP35wM7DCnuItj28OpNtrXka4/20Uz0Kut4o0QZXUocKWE+wRj
NPOuhyoHO21hPgsvK1EaDyAff+wrpf9SCH/jo9YmkRdt1kmDr0+f9Hokl4e4gmIXXPoCcxI/6qtj
3TjycUJcfh9DhN+4QhdPxuumhEiE/hVCnLOw1/V4XZQpxmTI4GLUtp1epN/l+G1rWrHHVKr/xxGD
mx7B5jjBDsKF/iiTLr7cX8eV004pjyyKmh5X+RInhaeGSifECS5t2WhHq6QNTzeg2jjti0Dh9UMB
EoGVoxxD93KxWyw9jdKqMgLaPbJ8QrG1+yCcyf5g10LgFi0L98AMSfxqpBv8cf8Ll9LO/xsctDxp
ARqI5A7XsyxBVmTKkIeX0C7wsqQAZRjgcjPHfGqbHrI3bkggtYaSvj66vU3oP1hpB+a8U7KyOOh+
a57rAbvl06y8Oe0wKbfbc684DrUAp6zRxMTqUsdkyay2xBzWJo7KFYHOXD4HkHX921v4/EZpuVBU
ANRhv6wr9slvw/ATgY98cFVoY07SqEQ/mXO8P29rx27OgOCaQ7G7wXUTkvupIwfFUzO1P7jtpJ/9
DKX+pBj6jU24dg4gUnHkdPoft91eDp2a5RMeA22YuOcK7s20h3Oeyn+Eb+j/OJ2hvQwKbqq7KDSd
p0SjF72hZLb2uejB63NnnW7IEnNspK6sMfwJL46GVZ7r1P5xtIN/G5w+Nm6ZlacI/gYdCX2mGyD4
e72mcRIHqjlGUJzcshW7MMKPYY/JdT3hew5NddcJV/bHqMKqb+McrlxwVARpZYMzATe7vHB0rBgM
ki/FM0ASth+yjjrsDg810BcFf/ZHY4ZttfEyrUws7lgzdYxyPbyVRZIwUI4p3ThRPNjqX9JK5l/U
NPuSSafbWMG1eWU2CQDJRBBlXJyV1LZaRdML30vTGos5VcnmGpvRPVS93ZFCQvLAatwusi10xNoX
UvqgIcty0ilYPBujqsmWAiE0gFSGziEplVzF71OLjZ091NNGM3LlSoC1yeoZPBtcC4v5tFsl5SkB
+F8PpR6cXWkjDOaMnSO9AkuwAo11R/wKbRzWcyVoxo0ttDo8kB5SXrIM6n/XuxfDrZDjijsIoZby
RXMzlFUCu8F+ryHMGJ5aNNUKz3Tior7gbdMpf9+/llbuilmLmKxjTv5uiEIIThfaWMfhJc46u/uJ
soUMHwr2Hw0GvUeConTsGIMfO0EZvUWDodxpblP+B4jlLLxAM1NQgaPmfT0NUBKrMSkhlil4Zz6m
ThvvnLRFtMUOso0DtKLOR2eRPsosNsHOXgILitxJk0mxFa+uhBJ8cEvMak4IyWIY1I2GiVdgUSIF
1Srkw6dQqFnz1c2CmAqCHmCtW3VZHZ/xncfjc8DS87FXlPF5aEHabmzNtYPAynC10Qe4zVKwjy9V
FzM8eO19a5HfJsE/SkdhZO8nWBNuZGdrlxmbkG4jlymLsTh2WeKjZp5AFQ1zQWJkVYW1M52QNn1g
lMH3iPMznu5vvpVoiRcR2r5O7kn3bHHFkJ7JQUd09WKOWnZqSrs4TT3+jfdHeS26LVIwAhVBIQHq
3QxIvN5ciTNFQ+FYRCy1DLOfVZBoODFa2og3uI5D4C4y9MB9GPFeG86Yuk7KpWh7C50RaHTxBXPp
NP5amWaIdW1t1P0j5oHtc9hHQu7pfpTWfpxie0RSQ7Tjgx7bZf1HBG5C/FKIwuSuz8qBqAYxii3F
3GXVZg7GXg8NfGlw+TfHtze1IYFqHF0UNzXciyYmSjXKTDrCn2p0gw9tjK33XvfRtt23U8MMZ5bZ
6CfDUNLn0k0QIbo/22trCmqHs4xJDWnavKnfZDI4bzeUqkV00Wy/vESVKLFPh1h5f5SVo0FcQ7cE
9QBQxcvCRVXpTlcLJ7pkthU/qITDnxI5lWc7wrT0/lCrHwTRhH8EF8byOZqyuI7qiSnWgwDrPCgw
ew0hqI1pW3lt57+bY07ZmghxsUdTtUpU8GPRRdJd2St2XeHBVUPrKEqUe0pTlx8CLdwqOq1/G5OI
ojn57jIXTKfOyCvJAdQDLch27mjizFzgLLgxhyuvnIU3D8kZ+p+IS8x//mZT+L3TUPdO40uCmbR5
4BuBi0W2bmDtleQ+7tm+E5XP4C+7L+jfxu+nppPv8IHWLDkByWhx0QTVVA5mgnKuOdakZa5u7jHS
K5/zWvW9XMrQu79nVu7SGVqkkgPOPMblq476ZlCCaQsvmSXj0wRB2zOn0jhEYzh+VYd4S8JyZTyQ
ZZg/QfcAYr+84eDX2chBVMElS5rymIaxhTdrlJ/R0B48larp+18mHJ4QVnNoTN8CrG2jx3LJL4PL
2NUwc+j9n0au8hNCXlsyISsnnaF4AUEfUae8OX4Rnt5hlQSXRkQulEWhP1ZqqV1KlN0v91dtdSja
4GzVmRK0DEJoQWhpoZMddj26X1PcpI/42DoPStb27+t0zvc27ifUBIGnsSOXwfVUaFnftUl4mUZr
zB+7xjfwpiYhNA5lNaH1NoZxjA93hsnw1/tfucKHBO9MXZ2mJzHfzebUrKTS8VQN8KJGdfsMnQdJ
rcFxi59NKPXHZCDwPLVT5RsH6AsjlkywEMXJFlGY7kXc4oypGKX5tWtmNbyqbe2nVvAvjphD4tIM
TCb8+/5PXlsYxA40pHaYOCqA19dHgkoM/KJudhK1gn2AhBI2pW76QOazZfKwVqOmtoliOXgsmohL
7oBiQkwBXu/OhHL9Oaork0C46I+dHuAUXIXhsc+a4YjleXSo6lDdVzLasqlauS7RoYW/QOjHi7C8
rprG6etYrWcEfNn9Loqhe0Ct1Dz42MrsRzPq/3Cs7JcfV93G3lh5DwgoqE+AXSTlW9IwpxBb52gA
ep90vvQQaRWf7KHf0n9d46yw/13OGcZzt+I1w1i2xqCinUS4neTIHSqmj+OnbMOTnhn1C4Sk+KvM
lO6rJTv+AzMOc3LNsCiKkzKFiTjTEHTDjWh05RKlaIcYIPgmttmSDUh/sgnhUMBaruvkQ2QH02/h
BhPi1CP+2qNffru/q1dWGfwrE80KA/+7YW72dkArCNRxX9N3ccVvW4s+hrX4UAXia60Z34sc4tD9
MVfCjFkCzOYdhp19k+02PfIMdTJABQ+M4qXxs3EPnEY/BoNNmXYqf6qJMDfuupXTy9ElseDgzuJI
i9xOGFkoCX2RvXDjFypNkgZiDuq/nurD/a+b/6ZFoE8oONPqwcXSKlgEUaK2BJZdJhSDyOyiuT+M
AHYj4nLYAR41nV0hpAWwJNSqH0E90T90s1p5PzGROJzZZUlpny0vq6JOlS6qKChopaJnOztRxXNj
4zy774SsivcHwtAAyGwYE2DuMhC2mgFysUmxBGtOjNqtIvgbRHC8j4yu+i8f9mao+fJ4E8R1kdIF
Q9bNsIY4P1et8mKUcX8aNaxo76/j2kmkoEMfHBlq1KYW4VqGSqce+y3qJdmgXEo9VJ+mmssBj2W5
d4bGPN8fb22HImvFXeTOhONluFYaBsW0tPI9Q8WDdYfVltoe9UZmvwxtAph+f7S1M0huRMZGY+S2
dxblaqU2UqC6IawGw9chyuJncGH4yerjWFJgiXVQHMiARlvkgLUPJQyHJs4lP7cjr5fQNQbRh+jH
epMTd8fZ0fM5L8DaGdg+H+9/5dpQVPBoK89oyRt2nDJEYnRCQDBVEUynlj7rvjED1dNaZ6sCvDYU
TG0qJDB04Y0tjr0MO7VEKsD2kqJPP2WqFnD2RnvfTWW1paWxdsUQONEWnNutN5F2b7t5Mqk0Bkuz
tT9VaFdeWt9UPyOSgHyjJvvmA2lWg9t707/0tGa28uu1VwNWK/Am1LwI4haxUGBiFt1nFolh6Pvq
Ra9w4T1NlE1+qWng/65wF2sOQZ8aX4kW0i1m5dpUg04EFERhf4YrLjYQPTzaDq7t2dmYfZSZGE6l
0+DPCDT66/s3EOVHCFWoTcGFnn/Km+vGLqowsmj4ekXb+ac6NqZD1UXJg9ro/4Etj6oV9XsGYk2X
V7ahj+RWCkM1rjM9lcJAsxe64T6s4gGEUr21YVc2EZM305qAid02RwIrzttochxv5mE3sPCs6UsF
n7SmElUEL6OV8HrVOerWJBHFw6g30a/7k7sS6AFK4Enmlp0ZCIsjMwaynowCCpdeWva+bnC97nAy
PN4fZWW3AGGmTwnCAlzast1mOBhS6CHE+XZw7FNfgehycn04x3UiNi7V19B08fYTtkOHATSk34qA
hpnTFlbrul7XqknnWX2UGPlO0tv4gXx7737VytTHlbNt0/pXoEjraRrM6FkrfaP8ezJLWkRmV9r9
c49y9HDqZTWmfyt9Z9eXRI62hrR2EWQfMi3M/ixK+i47pFmmZ9E1LcbffZ1MT12pqX/SAJb1UcHE
rT1Poz/+dOMSxdPIb3TjpPdjdWi1vsEHfpRhdClSzBznsrOGqDYMpvBh7P1d7abuN83ux+EzFglu
s9eNyNS8PGrSP7WpwT20Qb6vO+iNW/xuzDaFbl42pdzHWa7jNiAi+V0pKt1Hr75lKzlVE/4hEmcc
dqVIzPySyq7q6DOYZQT70sW3VG1jCRVMpU121LLSmnYAkc3n2B3j5CtuBYa6sTdW3nhUlki2OQVs
wOXxHutuitv5zFHVUvY4kJcXxYiRJM+t6dLpuXh/oMR4M9AJeelbvdaIENS3eoTCrF61Pxc4rT7I
Egpcp7obZ2tt13MHAltD4xSdyfnP31xcskNrF8+f4BJaZlKc7DYPAkhEgdOc9CjOt0hEK+EEL99s
pAm0lmbr8ihXgB3InRWvBRh04nkM/oIJ1uxijLQOsWmaByrH/cZxW/1G/lYAp9Drbxrplajx5lXR
Qcy7vrmweP4zaubiI5Jz8nj/Elm7LGGDYVUEMJJG3eLBa+zBHPumpi8BYKWjI6QHFC2sOhLoJ9ex
czDSsTD3UaqaDwjfIIsfh7ZRefd/xdoHgzuaW64AxW/efUQCs1EMVAvLsA++wFvOQWXWzt+Zojcb
O/X1EV1eZTO8ivLD3FRePvFZVNsGOHgaVASC45+tmxf/0A+1y12ZRmZ4StOpH0+t7ufp4xQp8VMg
aaDt4jYR3xJIHs9ZWrryYqSWkh+Qrxd0by0QTYjBKGb8OQqEm+9xTrejnRK29ZcqzRNn3zdSRQde
Jkq2z+mNfAe7Ef9NqJorJ2TxtAccp1MoGkjNPtaBH20h0VdmGDwLqjCwGiHILvfxQE1O0YSuoD+c
fUkSwz3D4sEMSx2MjbVcefyAlKJzRTVxJsXPJ+rqgMa6i3QmJyaRKT6DGXdvUUYby7hWSaLUTKuR
xgy3wTI1K8rSdOvMZBkjc3iqCgOBUmt2VXM1pjjOTfNHiSricRDJt74LI6SjtV/3d+3KJctPoIoE
2WZFt1drKWTmrsIxRZfRU8wk7YG/l9MRoJB2gtgYbIAGVheREtL82JtU0OY/fzO1zSSSPm3QgIU2
1O1yv0v3pqtE51bh7b3/baurSAzMtfdaJ1vcC9U0GLHVGopnYb3sobM+er1bWxtAx7VRSKxnQNfM
kVgWhaK8wq+39xWvCcwRw1wkCnQJm/r+t6zulRkkh6UNJXUCmOt5KxwlcoaRAr7q1/bFRZzMywfD
/NgJKt+WO0y/6Vmr/8fZefXYiaVr+BchkcMt7Fguu1zO9g1q29PAAhY5/vrz4CsXm7NRtablkaZH
XpsVv/AG2zchMj4auTXHBxBg9vP9n7HxlMC+cbEl4EanhrF6SkZvyPF5Tijrp2N8mdD7CvquFkdC
Uzy4vLE70zYUO+u4NeiCVQJ+AAAaXYyXn17RmcrNaKDLHUe44KlK+GBojXyb4aeCjaWsPujwBHcq
DBuPCvq9bFAugsVedXUF1E2V2OOIxGwUJ+UXDZuYY9RWgBRnIzmMSp2/GZEMDOKRl1OT/0ULY8Gb
mBDFAQ7dVG1U1MIXlXzOJU3Ot7It5UHzyv+FLpXGRf5sZ4pvNzF1DcAdUPtA79+0v4TWaqWuN+El
nh39k2NM8SI8Nu2c/ZvMdNGjAIplLkBn/ll+xV9nf9Krtmrpaly8snGf674unzpPbw5d1sEJzKER
zkMJKBH80qsTDYZG3mNx1aCcfMOcwLg+FDhrdpexjzvVn+24+tGEM/wSB97/nljh7WnlKqCkAVzf
oF1LW+Lll0aTa87IneHL2xNHIw9ZKBmeKGKOnnpnrOyDVlIIDWZZppNfkXjofqYPkpjasoTYwbNs
TDsJMlyj5fQQKK3OjxCtrUZC9ny7xOQnBbifHyNm46uoOvebq1adeYoawxloKlkkE/fvjI3hqSgv
DwzhEa/p6hru5tjoBzr8F8IWIyhaCkt+O9uNL9Okf2wkqM4yy5wHvcu/vn5kODxLZslbftOs8PCu
pshSDzwAYY1abJm9UaVZjb6Zy+GszZH7pq6r7gC0OrzeH/qPb+2LEA3lbbCNBNy0iAhXVjsArXjc
WD1ruIjZ6R/SujXTwyRD/aD38XwetUZ5LEVnfPemrqdrlDQnoRqhX9nNvPQwa79BUeFXF8o9/eWb
23SRBOfBX6icVE+MJSL46xAWBhJ1sdD7Szco9hdXIkYuy9k5w0GYP9VebHzuzGz4fH86bsIMim8I
Q1BQYEQqcKs9UAKugRapd5cyK1X1iNFIdmmcOHkavEKpT8hGmfHOi3lzpS31PhNWPx2bRVlxvetx
1tNFVPYXT5L3WnoCM4cy+PH+h22OAnYIWVIeixuoWNvUpgzDBv5t3Vk/cV4snygvGP9hFHI0XiHw
AkuP5OWaVWbmyjqhaFEPrnVu+rHAHNnb6xRsfQsNewcyFTJMJN0vR2km2MxTP/SQPJUpKOspxsM+
3lXbXWKE1cmgn42JOIAujVh+NUxZUamwUX2EUO24504vovogQ1t7L6LKSg4l4HjPpwBivZuTonhf
5V3hHtAhx+ByKjN37+m72ZqwN8CR4CdHQENHYbm+/j4PDmqKjlbNi0xkqvuGpOqCFZxaxL7tFbpC
43ucfr9y1yxjUl5bZFLAvNzUo8si7hsAYBeF8PR9Z7bNu7wMh51ds/llyJbBhFko++tgzS0Sy8L5
ZiaEwUCpML3uIrqk+kD7Vj9rSewlO0fu5qanH85Ro69GkEbUtDrl0YgbGqs+XebMFEcPONujI2vx
cTTi0h+1yDnrWlFdojaJXttBXEaml8B/eGOoJb9cRDuhGQQKRL0oSlWezNxIns2JXoLtKe3exbL8
XS/27zIW7xmrt4Bi18mha6Ca1ZbKfAHabB7r0Jse29qOPw61me/pTt0GEgyG/wA8I4JfIpjVbT3S
IcQAAJPiIVOqr4hfxG+IR93klA9170HTRQ3ebxur/TVEnvnO7b3xSQgqgjsxxM3dQJtm0V1fCNp0
FtYEYjdqyx4D2vmiV7p8D1mjPYEEw7XrtQdDQ2CaDF/X+RPmyst17PO2sITDlmWDhcKPKjRIA0+L
xr3ce+t7/h5o9Tqkmp4rVWbMFy1XzDei7qtjnmavRl0xa3+NsiZ7m3ykYYtpviD71vix7Ofn0hS/
Qn3uD5WGCeH92bt52pfhcDJfOD+Lvtfy0X9dZfWM6UaMYOcFZfL5WGBde01MczwPYq58uagxDzlF
4fuDbs7kX4OuZlLKCakus58vrjVqZzSg84eoGvSd/Xd76DQKJJy7pSDMJlxdLSkmx6Y9cw5CfZze
x/pUHWFdF5cIqsPOULcfRMD+R8LGW8SO1o+tooi4bczeuEgljQ9mDILH7Jo96tvtBy2jLEeaijNq
b6sba6lYgjnENbEVOL/pUzYEgzGWH5OO6vv9Fbp9BwCssDFgEAAdvUllhalnYZqoxmVCxM53w1Q9
TnPjHlGKSg4DaNydsPt2G6I/BHxeWzgTMJr0l9uwZXdnyA7iGOtl/Rlb9+pHUQhclKIySo4i81A7
BMqq7hRitmZ06RPgzcDqUV96OWwBRdhBsdO8AOSMDyD1+iDTaJYXirEntLQ1o9RiFjgF0woE6+VQ
kkyuUjGMv1RZWl3jtks/R5U9P874yP7PmyjZ7tyLyyF6+eaANSNo4jXg5bkxvrKwMUrKGPbngDn9
P7j0OdUDsnsQEgzY73hT4RZpnbM6R5SGSv9Vmnrx6/4u2pjepZ9LlEQ4QaS7eolCfWiyMpFIoYea
4neeg9ZKGmpH1xWvVqynJ8LpYNMSHd42dlHboUsVIVA4F0Z8hhRnH2bm5nj/gzYWEWoMhwKAKrX0
NW4UCqiV91yjRCuVQ2vOQtS0tLoDxNHyjMOpshcerS4WOrE8bKjIEmOC/KEA8nLXOKAAJB2m7Epl
xX20QozDWjPey+82RoECzcsCggSA8Trbz+rO8KYmy+DrpPKdFiX1YS7cPZLn6owv36Ij1UIZR4fn
edOcc5D3S0ugn1dTk52fdal2RF70p9Nrc+mbEyrAfgQS4nXH4M+oAGJI6mid0cddlR+7ttVgWdTZ
dbAS+QmH4OahDw0hcIAShecXabXQiLsE1Djix8b71KWf9l9+A6xo9ubCYVhDLxXDnEYe1ezaT6r7
wTIIuPAbd5D8CUVgJ3P9VlG8yrcnkX/LzLr8fH/Xbk08uQ7tPJJp8s3l3//1xpcZrd8eJa0rbWa8
RqbB+B46duUTnyF6pejyLeQwbr1Xj4oqD3gWAFBULdacjXmox8abquI6QzZ7jlpVP1f22HxBsMt9
K8r0fwkYjG/3x9zYyOwvOvYOTa7b6o1WyKyd615evaIynqpCqfxYUbPL/VFWN+uypYAf8ADr1GpA
3K/qNGhmA5CrFHnVXM/94VZCpMehGtLyQmSD7niuR7LAXzoStp8WHkKzZRPWyU5dfXW5/vkV/AKg
vCj03LZoh9b1Os3KiutSTPgWmv2vSU6WrySd/un+927N6h/QIREiF/n6lYy1cp5RVyyuVRi2Jy+L
rNNsjHtyTpvfwx3356mgtLwKCuMmiWuzRqWnEaSetCBrvzBCh0xFeSXc6c/U4bFKSQGiD45mqwPR
WFYhJH70Vwc1ui+DkcEI7RTO7ltsmZYIWC96+xqJWJQHCpFW/vqjQWmGSgb4XIdy/epOGtDmg8zU
lte5S5VD0/XTNXPL7jgUZn7ASY2IZ2yNnVhnYxUBITmL2CBAL2gPL2+BQRQRrup9cR0i1TgZYVf4
3jjMO5+2sYqwYuiBLH188HOrTzOwSCTXD+U11jLTT5OyPJeGjh+AovTH+9tyzVNblpGxKIiYJNXL
cr78ojSjdq8qnPamiuvxbNRhhcxeZeTvs0Ez7VMJ8Pwxsut+OvQoE6ePOow95VhPTjUEQvXknm3D
1hTbS34GcoWy0HoLo/gUdbM28fH9KH9VOsJzfmJre6iTzWF4P0FYUXi7cZjpxiatiHcKhBWb+jka
Uuca9q5yuD+9q8rMn9nlrweRuPRBbsj2VZLp9ehV8mr1Xmr4kmKmfUAuSminNoqHB3OK8fwSvSLO
he7m2s7qbnykZ5IOUA+HgsSGfbm43qBAUm3m+krrw/ikWMXwoHmdHtz/yK09tMiOLhbPiwrMuv5E
p2EgL8nra6SY6mdPqcOnslads1JrTVCmphKUbawEfT+3p6zVPAQcx+qTpeTpTgq5cXDo0UKYpmep
kY6s7qRk7Gq9jaP6CgpEvuttS36lTFT5rhH15/sfvTW1YE6AJIMk4J/lp/wVDwi0GEcUEKtrR0/r
2EvIc+yhV7ZgF7ASwfgizATphMhvdRNAd0adz3PSq+pIfHQydhpfM3g9Z5TnUz1Rim/eR3o4RK/d
OoxMpLNgEyAB34DlM0koJCqIgdQrow8GArY+9NRuh652M4uMAniIB4RiLHHlasFCr26lq6UCDpnT
+RLaoy+nau+s327QZRi6BbBf0XK+2aB5FiVEqGFyjfqKMz7lkBB8q8698l2f5kP4WUcHT31A67wx
Tr3aJ4DZc0sqRzoAc+r6CHII/Xp/A63lWv6s7dIWXQi5JCjr2C4sZaM7cSOuspyMkXdLJXyczCin
Nzqy4Y5qjtBkWRez48eu8H4ZRL+hDz9MFW/COFkaWW2a+khTkzKNttF81ybISac5RE+xqcsUgb4o
TfaYKjeHjMlEBQIMOoRRQozVmpldj+q2MFJUos3xjbBlch2LLHyus9zbeW43hyK4AE2NhMjN/aV4
NIlzb06vsJHSy9zEuj8ifXpB4e7z/dXYGon7eaG7A1S94dtGeQGELWoFBy23/dao22sWjgbCCply
vD/U2l79z8JDdyWNWwpR3Jovr44e76gIK/f0Sqyp/y5M+mRQ1wzvswKja/KzNst/VKzBDyHUVDzY
sG5dX4s69TsktzoLqrozDXrbqdK9tcreem6z1lKOaAQ6SPTqrvyphqGp+X0zGl8Ktw9nX89y0KZD
ZEx7X7M5cX8q88iR3N79egWSn4a7uDoDVvFgiIVfqXUV9DRWdsKircuCFB6FUAjfnOVVqBKNQyzB
LYurmWjmZe6m5BHoVnS6vzxbo/Bkg3Nb3OIpGb1cHQC5rZc5jrjawnMPIkb2qEgm+/D6UTj5vM0A
XW59JBvU2Sjmd8nVyifrgMahcYJ3+Epj3GWncYOD/VjArgtr5+W3JPBV4mJixoZUj96PLv5olt3l
r7/EGYU4EkA5KP11k3lS7EEaXcQo6lQf4SGlJxz7jJ0oY2Oj0QehArbY5xGxrq6dWvEKqn8pd4Gs
JufoRGmDB8boutK3S2yUd7bBTeTG1C1skoXYSgy1ft+RpEWCsZ3FFXjIdOl6V0IiyWDleb03fx21
GHs2VRj/qJnYy6yWHfZX0fHPqlHiJDZdrr0btbQmduyloCLwcaiNQ21ElQLzSZuNy+iqxVstHocv
Eqjbv/hIOb8r1fp9f29ujb+YZ1kk5jC81yfADq1UytpLr73Mi+lE1OfWsIezzr3aHoYPb4Ve1c8N
8LvuyI2F7aQxu2mxE2At67meBWyAAC0gKHgbOmeYtRj44KbXWO3zszE2XMRIgrofWk3Ij3EqEv2h
Mpu9EvPGNjMo1ZJ+EEmyy1bbDGu6AR8iK7/ag2VMQejKyvITqt9gb6ExvP6BI4nkollKSuTt6/jO
cEBjWFJei2pQdV+bzfpD5VbR79GY7L2QbmNGXwymv7wNUjOsLKsOydi7NH+juCI6WEi/+434rAj1
WxFaxc4hWpV6l52MPACtFjyJuFLXh6hL2qHySjO9Wnh39X6aieFTI/F9CvIxUd1FSSkf397fvWsO
859Bae5bS6Of4sAa6Vo0yHn2ZZxec7ean3HcQyI8GacLWnfGIbLlgIVIhXujsLVL1BR9AP6hPhI/
1j+bSe7RX7YmnYcRXDpCy0CiVnUudk8yNrpLYIFPgY9hSPcwem752EWxOITkTcDF02J6/VO5XJSE
1ZRskYlfPWLoOKXSVor0Grb5/NwWAMAqVXF/3p/qreWlEwOFcBFIsdfROxI949C2BDJz7ConqYTN
CUWC6mMN+uBDmnR7LOKts8kZ4VhyXjjqq+fMbgnPGw/NddWg3tzPY3G0og6zYBvvlfuftj0UcTl1
UB6ddZNCHe0RC9M8vdq1bvlWNf4sTW0OJs/as7rdiDeA9MLGwt2cmuv6ChBNoigZoP1r3An5qDrK
8BBSW9spt248Z4uiKFH0wiq7sbjy1LrpnIFEyxT53D/JsIlGf/SSuTom+CPWVzuJDP3ghWPlPMi4
iP+9P59rba/lVKLbwU2AIBKx1TprmM3GcZqZUD6VLmKOIMfVS6SgNXBV5jodvhla4mRfZVVInA4o
qg9+okz4APqt5xSfp0TY5kGUom6C2RKmPMoZw66TV3rangP8xoLwSz3IAbwBt/wncMbSiGvOTtOQ
1aQYyLyhuLFzdLYGYR/TFqaXyTCrrdyHJtVf0NXYSljjmcQm9a15KnfqIRsHdMkt2cTg16mVrh4z
FIRkv8iCXq2hdj5o4ZQ8NdaY/DOVbva5Ilbfk63eGnDRSqJe8KdjuXrPHBCNSpz30VUpiuqAd5N+
bnHGeOsq83eD5vfx/q76E1quggQidXqjIF2XDH9V4CpDjFOHoo+vbV4Vz4Y9x6YPlS+2DvS85Udt
CPvirRuqNlxBOp6XoZt7yvvmMD3Y06xbJ6NLXXGQS8vtHyFyIwcXIOLpYLc5AuvqlEZh0Ao5mkE3
6hpYYs2Io6ONI0lKVds1FkuStlB8mQtNCQp8OhDQXSR4TlitFCfPEUr9UIWu0fr1mAnjkAunpmsN
/tI51dpY7Mn6b1xcFMQJKHj/yC/XM1Lo0nShsaIhM5nTEdOFAe0BwziEbTPt3JFbi01XlVicY70U
qF7GExn/aqC8Cj9g9KZrKHX5qW2L7AfcRTVIUkX/L7uLWiZCIGhG8bCvtnMIrwKJ/065DFrnHKLC
eBdpJvmm2fQP86zsSR9unVEantT6ubwWf/CX3zfnqdoB3lEuoao2h8SwokOJTfLOzby1YNT4Lew/
YRzc5GgqOuRR5dnKRdNbFWpXpb1p8EL4gCBI+vH+cdn6oL+HWhb0r5olBDHUmV1klBoja/EsSvOz
UyBG9R9GgWlAUQDIBCJKL0ex7XmM+4UxE2V17afUxc908cTOKBsPGk1DQIdIvy1M5tUFmiXxmOGo
GV1Dx8CaNdWUI3Tw5AStVn/I7To+R26mHqKMO+/+921te+8PKs+Es4E26Mvv69RWh3fECevGKQka
jvy56DPN91I+d+hzK7g/3rKrV3ccpUsPXsMCLbvRHPKghZGHOkiWmZPybDaae0op/52mSKsCNFQy
iLPTHiBwc9DFdpOuEP+1rlG1NFszYbnxddD08JgOcx90dWxdkaRxDn1htRePmupO1LpxFJB30g3K
znwxvt0vZ9Zp7CpUlAa9G1dq78rUbkl2ne6L0nvG6f6kbg4Fjwp0Ls88R/zlUFhK2L2b8f7KJHFP
nR1mfq7k0Tu36n//h5HI8YCQ8wBba0KTkF5u5SWKbK5VVV2gJRgo0GAr8u95Fw572OM1cHWJsyD4
EOBx9niDb/QDxigu2zSOr03bdY+mq6Qnx8xyw8dny/7YDKj5Ha18nvPADBvzh1kY1WM15/lee/b/
+SFL84vDQmtx2WF/XTZRWTlVkaFGnmiVcYi1Kj1jwd6dBr0sjnHvKeSAVc9UaIUboJrFrYSDyvH+
5G+c1eV24I2CPUcSpr/8EbB65GCN6LE3aYeUmnB+Y97WIOmUWhRW7D0jvq1dZdD0o7ILkJ/K3svh
smIw9bBAqVVZ6nuHYuwS6Ilt/LMFH70nTLlxm7Ob6HNRRaZgve66jcWM325RKpckH4YAZl79MC0W
S/dncPOTCCMWdVZwwetHEKcTu7MyyL9jmTT9wQKvdZlSaF1+3ybG9/uDbS4XeRD6O4vY2brdFQ+q
XRQ6jMMY+pYVyLZg5UKNLogotMMwkxfsXDlbI0JBQHCLQpd5Y2lems7I2wKHHSYCOvmumXfAGEQU
4rJnT+3BynJH3bnQtxaOwggt/AUUegNBrUqFRC3roqtIBMcwNz1IAvbeKFs3OGEZcQWVh9s6dgi3
iNYeoXgtlQ4ghm0k1bmGsHZCZb5909KFyPzZiK3z/TXc2DBLqxl9TRh/kJ1WUaE3UFyKpcq2tIT2
EMdFcsQ80vFDYAM7i7d2VF4uO1wRUYehFQWr2V5W9687BtVvDAhFn1z7OMrVs56HLeaFMsNMtBv0
WvkSDlZln4xcz5OLtC2lCkLZgIzRcT2rfVWo7kfVjemjRqlRXNIu7z9neSPsk7AwndoJHLZm5u9f
u7oRa2XCOrbJ0RYBOHIwpx7xuqHVfYccdmeLbSw+GAp6S6i1Y7O6TvyyRtC/o0dN/WfuP6njXASF
pHVsKE31VHSleWjatttZ+WVlV4HKQpIiggRbTba/Sv6QXq6roiZmcKQnnttBm7AA0+KgSw09cO1M
OaCBYX5nedRD33n58/2Nt3GUQeUswgzUGpdn8OVm6IvYbgcRxVdbl4Y8RDU+iPA621w/RyPGHP6k
Ot1eDrQRhpIeAIIi0CUrWefxOYJkADFxU/AUPXmjdQUOlsOQ+rOSaWwiSqxaWvZABeNXUm/+7H2C
M6Ikei4UyVefO0alSHUwmFelDO2nwlFLGn6xFuiidnYWdmtmId2gLLWA8WiLvJxZZ7LB6uVLL0SE
S0hfGdo5t1P9bJdULiO1mndOytaswqUgKwJ+ACllNaDocmGAEBTXOOqjr0OTlgCuKnGsLW1yHpKm
8wqfK9M7kb0r+c7gf/721T52lrwCkUBCBtb25edanRbS1a6Y2S4WHcRRxcTUFh5H/GAgelIf8ZXs
6Xf2UXwwWlJeuiCxqvu14conJW6Gz1GtAItNI72RT1BOaysoIy18cIyuTZ/DMGmfvdqt36LJq+pB
WbrlfKpdq5A7J2LjoYFuCo2JG9K+Lb+PdVyZoqI6UpVifLKmUsOLDQuq0/2DtzUMJu5LfkLD6KbK
BO0pRYEwi6+yV6ZHF1fcQJrOngjoxu2JdCySGWxBtJTX8aTdWHNn41F4LS1YLwcDBgq62EoJQs6k
LPzj/jfpG1vQRYMLgA/NUxBUq2esx+SpTJdmSWg0bnQKm3LsfRBa+sckN4cusONSRj7btNXPkz6V
wkef04Nh3WCS+yPXMT4+8R1JdpjE1P020HzDJnjU6+ziFA5/wZgrKNB3nhs252KOxucBasbwZKpx
NHxsbRvHV1Pi5xF0VRgpDyjaVrxYPcazZtTJZ5hNc7WzkBtTDJMPER2gdxRZ1pcZQih553RGTrQs
8zkIq344G5GJq3En+HPnjVpTtZcbzCX75/YiReD9Xt1gcybbfk5AkIZJr7kBOleZFnS5Wue+tLKo
C2K9zX+0iZmWjyrUcfVcRooYfDtyKDCBK21cX+lrraM+b6DLOMx5WR3u74OtKYERB66fmB4hjNVv
lKqWz2MP3l4Kl/VXy+6kjFPjW1n2Sq3LP9MBaRTYJzwyEN+roVqziGMcXbIrQqnaCTG09leYhzLo
9Fn++/qvQj0arsfSXaU/9PKGi5budokEzFVtC/c0pYZ9aNE5CexUfro/0tYx4n0CIEd5Fkld4+VI
Q5h26Ywt5ZVqzI8sT9yjh/qkryKa8mx6Qx9g5ZIeBq0UO6nExqX0x/0HlSYUjW+CkbC1IjW3mM2i
aMujMU3O2wnw1+v7t4sqDFUZhL5QDVndElljZrKpG7YHdm2XOVXKYzzi96V02p6y+0ZIx1DUI3mZ
gCitQ7qkVcMc32U+yI3ihzgfZFDbZGRJN2k8QEocQPEvPt9fvo3t74GAYIcs1qM3eOewXQxQeqgz
yVQ3gKGa8I3QMGwrnGQHRLKxURaeIQZKxBi3Ojttons1t3F6HUaln6+ejlzvQ8xlWgaVMcLumEUx
ju96oKb2xyhy9XDvOtqIcpZuDJcyD8wt7KGd6lyNChUCj2omv0KFmv0FtR3xSbOzrPIbx84/IdZF
pRbpP2F/UKYSok1NxGv7nWUmT3qb2cW5R5HhDRgv1yG6jyLTz0Lotcf767KxGUh6aEzyIi7WzasQ
JXHMvhMp3bSSkOyc66PtF2o6XwrLmIMsJ74Pk7HfIXtvLhEgTbJJ6kt0GV6eZbcsBjV0+vTaOZnx
XfOK7PNUyIG83IzPomnTx5z55XlTrev9z90qJhFhcIp5jsmY10NTPZokZpAppu9TXPhJDhXbh6ky
iyBDih1DcFfPMgRFilIGfZ9qBjZ3rgFFu6+UD/d/zNaZgAKwQMcJDmlUvpyGVhrkzo6VoT5pV65P
fq9/SyKzWqxb1HbcWemNewyWDCQZarFL+LP8mr9SXLLsPC5KHiCgfw40hwYhRvTlDq//JuJdqhEL
fe1GhygiXqFw2DFKpjnPgGgNP1YneYx4F3c+aOuYEYxS0IaGvZREX34Q7oNppbQ2DDYrTM9NnjtJ
YIyx83VMh9igX9DJz6/9OFi44IjAUxHMEdm8HBFRYEj7nsiveoZ4u++auBsivVi2ll/Ms70z2kZR
gkiY7ieFZZvrbE1MkSZlQCXkHnF7F1XxrhBoScvcSr9g1EwmY+aNWwUtBMHy2SuGOPLD0AM+PtWW
Mp1tHuKJ+nDUh0c52CI+2pU5yGMl9Tb0saGozFcvCIrFSDMtUQfktnV2pzfomkhkPq/Qyetj4o3W
A3Iq5YUjlT61XjvvjGcx3S/TK4DldCfB6EAdujHzAE9XUncpcG1GOjgg7KgD4WLrII3eudxfeW15
f9djEX1QIKUYBc1j9T6jHIZfmtZmVy6VqTnEXY8gu73IUvuoSKifCtL272HWVMV5duqkCyboGqMP
R1VEcKWrMvWrNo/tN6DSx4dsjLzfgJjqDiHYUYXHEA1DdIDqag+HXgy8xju/f6lPr34/DZE/+prA
RGmmvty6zowGrlMBoEocrX4fUm77OYTEdVA99dkO6tAy/0fi6MGCyj1uoNQxxcc8TfPp0ZYZGskx
fJpkJ+i5PcHI1LC/AcZQeLvRKmc+O5zmlqdaK8pPWqLYvjF43rHPe+1z2Y1f70/CxnBL5Z4Llxjr
VnM+UdRhyPokgzlHPhKjWv6uEzOAJs+mqGPOYo81c/u4cnSJigEEuBtYGWFyxSupBfYnaZMPQwwm
e1QxGJ9m08UadOouoDbFTvxze8+DaUaQHVsiAlZ66i9XGjZAAYct7a9lqlbH2W2yRWfa2XlIlyN2
u6VomZLUEuXAn1t3vuw8CdU+zbxrE9VGfLJhsUTv5ORYR0+blNjPB2XQgiEene9aOxTNMbbGxjkg
m9BPfu4q/W9MWKS+0NLsb+1oRU9lmMX5O6tq8FKrtbyvHmGVtE0wyHEqaDPXcQSkR4+acziFiJ1V
UTv275tBZrafzPiMB2MaZrgPd2peo3jveP/UaqZ8Mysrf5/zykaU8fTwmxtF8ezbGWHVAdih8u+M
stl0kHNfvNPyqP1nmsYsf/TmcfxlaX0voEZYvQyMFF5HwKfEmY/iHpqBAMaaL8sRjv2Rsqh1qlor
noLZc6b0PUpl2SdV5uk3R+jFN22cRX2O9az5ErvUtY9aMs+zn9XDgBtQF6bp/5CIiYtrR21I8V0v
iwe/tPB0/TiEssVABG5kap6HwaZ14indVP4TJQY1wmmqrA+KWrg/k8GrrGNCHD6cdZzZUmQU0rZ+
TBVapY85dKno0Fljlr7pcmVS3wAaN4yffeYlio+40jD/4kZLUduqMh24ujbLMEi8KXub67bCi1fX
pfY+k2H1MbeUMOphi4ye+nseK09eFL0ajLfCKOjNYgU8qjpXs6PIrL7iqQ0w9bfuxp0dgMOSI/Gu
Yf2msyDtNyTw0zmd5qoJusUr5zJSceovmdtnv+NQ777RMCZSyYEzfO5UJLgvY8b/wQdlOciDaCd9
9FFYdDAOAnNf4oUXD1UAgCj615WlYQbwHcXsdzLPfhRTNEDuzqOBpkXluh8QNtYyEGF5/LWywrKC
YlZn31sUXbNAdxti8onHzgPjBnDviPlIXvmgebTZz+cMqE5WSw/MFYz532GE/FqgaYA9gONHU3QA
p+ZlB8q945dwirV3hDHtd0BErTzGZZPWxz6Lhtqv8brrfBu5/yxwPaR+g9qam38549ahB17xPDWe
TPxkau1HRXYuUDuHxmNeaKkWkImkgQhLuwt6L06elaZG9tdCT7nzofl3b1LhZgVmm0X9JarS7I2w
DHlWZF7+nAw79856OmnlocE3Iws8RIifk7awha9IvR8Dtn8qsElE0cWvZ8v5n9Yb4bcZp7yHQozJ
eIRVgzeYVDMjO7Qq78xjXFU65JK0NB9i6tWFr5ZD86ZLxARy14nCZ21Wk28eT2iGrHoSfSzSUHxS
rWr+ESuimQMribUpEHoY/cIJKVb8RO+zJEhhWUa+gg3ZdAhTR7qXUmvHL4ZeGe+9MjM6Pymi9MuY
ztZnLzK7IZiryX7X5SBLD3HiDr8KU5l0v+sL6pe16xYxDK7OgPrflAIBbydP1ENc9FPne8XcK/zv
nXcUbleHOE0U4gmB1kjjyxKnEoeuKazqYExNMv2CtsdRbrzEig8F/b/sorSV+ZjTMnuaw9g75DDU
UTLBdHLygR2ac9D20H8PBc293M/R7gvyrBk+KIZdN4epHfQnMzIy/rBkfcjL2c2DcR6sOMi9Tn5L
0jr7F9tcA9qwLDVWd4qcll0o5ftqwtU+sKak+xpHWRMF1Rjls4//CQekr8cWZWhLVj9TC9MrP+Qy
yw8NDrXhqY1t+4utiuHfxnazL4bs0vHY2n1rBV5jx++tUrGjM3hyiECTrLroEGe11QHRohB4IOD3
NKKcKGz8IVL0s9mkeXQyCppIfh819dsx1dWUmy4fPoe6TvFLmsTNfuEI41eiJlF8nGoEo05pOrmU
dui+fDdmKeKDS6kMu1ZE4D43Shx2QZ7Y1lfqe3V7FEpUFz68zPlfhT7vQmMb3dmfNWX6ivG2rAMv
UvJLbZJUB0OVaohNoMuaHmz2jOdrSinfw3ET3wBYgAHrm7Yffc9T2x9RFFaYJ8lC/Qe/iPZrBtYC
CYNGT39k1mRXxwhZP9v3hhbdRydhrEAkycKxgG1m+SJMyn+HBAjRobZskR/7fnScoHLV7EmHDvCs
wUoYg3aM4xbTtdj4ApObGqSadG75OWxVuwWR1st/5gVgwnHUlPo4RxLrRN3BadDU8lY94PTW1oHr
xOOXEpYOoSmWtRZuTxKL6hRtTfRQcDHQ/LnWEc78P47OrDlOZAvCv4gI9uUV6G5J1mZZtmS9EB7L
YqcKKKgqfv39+r7Mw8yE3WrBWTLzZALa4vEbT8eRnFJHJ2hwEgf5AjpVTFTDUNpb4VZRdVmFvF78
JWHLl+IbEP8i6nvfKSbpe+Op047/C3hAzJi9agR6mxDB5zpm2QPXR5wbJpYbl3wexTaRbTnY74HZ
5X3UN2uSh/WCuIkW2T9Zf7E/Q9EfP8Uw86xiFBZ/pRVz3EkcjNPUjt6/M12P5+uw1Ol8Dg2xdXkm
N2WRVWIHmjvdGA73wbyHt229NX9qQVkgHbFp+sJ2+/xzDYOmP3c7Ry47ML+4w4rnmKF/wvXWyNX7
Q/hgRzyG5E/YcHtvKfObW5+mJdFfcj8CLLU57AFNHlfKoLuK7IEjh6ou7WaTi+dP61wEVRRPBZ6f
6l80VUOUH9JtmnNnVTLyltXZF0fcCxGyVBMnPwTdshiRATaEubZEgcJBj19bG+8Hs0UjwKLFENrc
Q1agCq9e6iH39JQ9NXWDaYprI1PYgXCrPAzm7n0ftuafkL7eyyoZUwuq7cTf68AVvP+RE04wTkPE
gIGrKQIlGms/83vOw21an47U39bCMjK/VA7ncOeV2n+7xabKSjNWDMeSTuSDFdotRU7d4nzLqR5d
N46r5c0PhX8gwqn718Ue2XCaBALYnDSp9EniN7CXial4JoWvzHrTc632L5ic6bl3JgJ1ojEcdVGn
qewL3WW7KW1/rVqwGPa7qUUb33R+1z5gVUV8xUpcH3qOaNmfexIk7MUKjvzPVAn3OSUR3jAUePYk
tlFmj6zw3XfiLdh9l3BOxnKKLFI361zlEvQbS0U+6kGe3NYdVC5rl7ZDYluTYIgzuO2949RS5GoR
gyw0xxb0x91IXlGq/b/pUN0zdmls/17YkBlLKsnh3xxqMp+Zt9WXNZ6ijPdFmVcRW/GtsYF6dd2R
NojlPvzDNK9zlQufCluQJzHqfAxdmr/T99ikpAm6g3jR8e8h7XjD3GMJ7qpuTBU/AdBnXi0U5cIb
tCQ/z2l2kde+iB/Y5VqTJxjYyjLsgs09Hb3w/cI0M3VxCUwUlYh0kBENuDP4vCJZ+oQIiGSOpGqq
Pne0rSYev8a5XzGlGHM5rzv/sd2zJzHA29FnElKFK51pfdkVnCH82cDg1ZEa8E/60dZymc8Qi5xy
JKh0WH2elcpu/Sf5t6bCKrnxfoyjrH860Za9J6tLk68HavrWEfN00U1TLeeFlEysiWLfW0CopSNI
sTGxwwM/OVAo8STe98zdJchdv92Q+9pMN4Npg9dx2YaA/cNrg1wuPprGbFu86ezOToigO0KjUcJq
YH7o6ql6CtNrpHITwhSjRYqwumTDGgjrtH6jzw1UjcKDzMEG2nBetuVOHPX/bf50LDdT2Dgv4+hi
UrQiVP/pXQUiRbRgoJZ3MfLxHHWEfzONjoG/wwGW6DGjtx9ZK2e36FW6f6yuV983ZMnYol+CYb5h
T/a6gpMKOonDstMzHo7h4xJWE9xg2nh32jqevozI7tZ8SPX2ik1KxKd2o4GgLxu7H73sujsdV7ov
pgSz0kLN0rzNiPZU3nhrrAkCDowpmm3ZVY4NTCVJHNd9c/I2BvEim9hsSh5Vbyqgkpa/TR/uuBVl
bdLldBnHffAchCDfWA6SIfexTWOV2v3xZW5bseZY//h/OTuPGEGyCbPqZJbjSXcTD1lIUIvOMfyY
n2skjSLHeaD6L9g89euQ42JKw/Ax8T1dN4FlNONS7rZXAOep6Ze8grREfTPP7Y+1O7InDhbo/0ds
F31eGZPCvJuz+q+ag+oPtKc3FlE6u3sRV6Hkr8VG+FHAI30uYcSE3bjxy4hh4JJPztI/1tKFgLVT
ZP4QKIQzfOZxB12EQq66tExe/4WRt7xdHcacs2YeeXcOb/vCtW/suSHd0muRHq3Ke6aXP+Ow8+P5
q91Bl7kDeKzgY/TZd4b2Lyua+Rrk0KwQAgOPaDjKpWeb2Gedd01IEa5MxAfW2sO0ZWDHGFcgpipQ
DygaorDoJzn8JTxq+RvWGV1jCDF4y+dmPdpSdU74Hm7sZkVoEv3OQksho2Chk0wpz/d9PYZtYb12
b0rGPHn9fkYsRdQx2I/IxLPMie9ht4z8I/jgUJTJx2l3Zco+yoaF+6VdvLdVqz+jbUTK0Y2sTjni
FOeJiT1ifd3mobrs8+jpfNuU4dc8RHN7Imh+5XgBnaWiKxr7e2wxoctVsrhOQYPv7irCUKg2S2//
c3TdfhO+Wbvvk4cUSDhj/KvhULw/S20zjhGEzIJvGKC3skzXsb6k1aL6krlTImDx7C4v4449Q24W
G9TM2ZWYkJ34G5vzGPq81qMZCreKr4DxWNPGSWZZ/hGam/a5tkfLDgj2N5yuTfvjcEKj8hhpUF9S
o6tHMwftVxyrsCuj1Rledt9tp/L6UH8TZKkwuM+xOxfcFfhEOnQJQNuqUM9ppscfqY23pVi1Nm6B
JMSh/Tn99tlXBzdpmXOIKGfJNTdTl81ezmi1/KxTm5oi6XCgyJ1lcf4MNI3/KhOLjz6oD1yXh2yj
9kciYiOOmbq80Hgp5U86WdENcn2zQxK1xOqYJTnT9+2PzhXtH2Qy83f8l8aPJT685GJ2b1b4toYs
SmtsJR1jnDZRNMeYUP5H5MD5yIbDctw34Z9tW9Rj0PL35i2JIJ9G9uPA1n3oCh+BLqDV0Kujwp2N
fh74by9D62TOJR49+7sax+yl2lWXlZWD8Io3YV7ozCEAfv7/E6G8QdZwu3fV0RTOsAXIwdIj8kut
p/Znz+x7ycY0+9BHHFLHs6mLqHfY1OdSVtk/PH/mPmcYXJZTtlThcMYXIe2KIG0oqLbS4xtTo3ev
8U/f8lBGHmnsibeuZ+HO6R9TdfYj1L66i7yrRx3RrfaTcs2zkqqIvzAbt4kqiWKwzj0ggE9lo/Rp
S475KDCPbf9jPsrC3KbOdMdRhkpAKTYUB+ABc3XbyAMcaZ3dQ1+6THdA9m5H94iPJclYaIPx0rGZ
m5uFjDGHo/jI8U7NOqwP6FasLVqVtoLGNANBTU7Nb7+bt2XIV38aaGeB1ek3R2r359Ys2xMn3wxD
Rzg29wzNrGu2GeoJlcS6E0i9+wB27eEEzIUo/Ya8kfjvn8bIr7+75IbcTL4vXvSxrg5hFsTO5JWX
GlHqqklkfqS7njCISNO2aBrL27FxUgFctvv2lIbN8N+xe9mH66ilI3cv8yBk5yPb8j21fp3LFJC8
2DYZvAbuLj46lRlCTpdUa8DnVbq37I2bZmLVS1uQbud6RQOwXOdRiu1qHUr2jXifm0fXyYa5YKJr
nDOHibAd3EFGL10Te1M5+BteugEAl81DL8bwpEuM+IyHnZi+ek8Oen2Wrr/6zlQv2gRVVUIy+P9W
fprHPvO5J0y8If1uWmX4jGN3vUb2k48KSdaY9x1LWb5WgNp5uGT1H4WdY12MYpZ0mLpJ55Nka//n
BzptSiWFoK2oPTjySAachQqExY9VMNJTZwCa9exdL+zu1DHvT87QjQ16QJU9y3jZKNCOewBsJEug
Sge0dTodkXB4GGC8vdwdD/9ObCIO+cBV/I6XC9ds6bCP353Qax6IBzExiJ4Rb4nd1rBw49a86s6v
+b5qG985i3CSO+THqQextNUGk9s6ie/IMTdfEm82Yh/Qz33J0ALL1KGLnfWIHIV5RQ3bp4z0tuRW
9f49k5ndLuP11C/PWjCewkzSPC2MsR9TFm/41EDG/8yIi2tYyNdO4Ae5pR/k1g2vO9kKtAqDTSo6
yJRdrD/E/pxlomvYtIXvncLxGGNOqhL3B4Sgs9xOit06zyo/fhyiKrjDaDjz83Svtw9TR+N/THD+
VzBauICGHGHC6WSAkY+skr5hYju85VJNrfuNG1K5IKyuhClTXcs/bbDZFAotq1dMHLJ4PamjXn7t
YG0+w3vdyxOzANBish0thtFjM38N7uyucEDV+HdfasrnAGabljoVDm/eYcbntfeaLxQ67Nj+vO2v
h7eaJxs2+jfPR/ASE0L3XwPK2edmRR2KNWY1f4z4RTzUtaj9y9Hv9R/LxJgWS2fhAbOEZSw/el+8
1Xqffh+9577vkyd/LHgFvTvjusQXjX7wiXv95E/b1pXEFtH2XTmDwE3l4Xjmgi4NVSFDpv/vQAX+
e8XE6H2YzGgKrI5YXJlU/c/RgvOXOEnFPHMbL8mWBj3Gea7Xv8ZhhX1e71eISkL6v5tnWDNnuR2H
bCki1xhzyRYQFsYWoX5BXPvfuyQTP7aoEd+8uU36GzW6blP2eIOEhaaZmFw1gUsKik9OYm51WL9W
zmxreDi/e9NZ41A2jSbCQYgl+jc5iQVOhfJ5P9oNx81maGUItN278gTno+9krE2C6iFRv7zab2aK
Wh0klwkL6TTnuUTyzE+H1YDd3HsKEeWtrUQF8yq9/QspIVXFtQ35kZBLwjnzfV3ZPh7zVysTw76g
2HJuA2l0lFsBj5jLrDdpzuixf8xcDUw5Zy8pWFzHLJsPsAJTPss2JNhEUWHyEQF2C2Wy8WAFtT/8
WwEYwLM9FzHmsgbTOURb6BWhInS9tM3COS5nIpTG2RlYiQ+Jq0oeARTaUoCe1khJhuF562ciqxs9
xoKeK7KsqLt5udM+9m58xG7vypEA84dhHrO4IKzJ/VWZJf5aoS9+TPXOjKF6ns8Npe8CThiJkPK0
Ohl5fcP05ivMynPTJu3PfQv24CdBLuHLjJRMTudUQnq/wVmv/7bZd6jxa7qRjHpZ6XXRhTwA+dD7
2cY+M4/Lvdei57jBgG8fT3YX1cdG7bhlMjTjuZNoKIohVuIzbKsO3/RqSBf8W2OgZ6LuMlZnsW8/
51U3oKzU7OayJ2p7yJTiFpwU+P2rmfV1Y2NB/B7ZXj7b1ksmnA6WQDP8d+ODlp7/3O/GbU8zB1pt
norVfnVjHHwTTWJfI+n1byNPaYTT8ayfrQmWP6Kb418TRDsIWhuzbk5Bt/0ckFuL+4TcnIWNaNCs
lbPP8LyPXgcktO8RuwSFtJ0fJejq4t0MIg32HhAmslEAtO9aoVzUTIk/xoAFy1qfYAWmhCmns0zu
LsLg/tQsXsXO5QXtnST/j389EaOWO6nx3HKhvv7snD54TkFOGTeQ4vzTmAC9bf3qvC98Fi+f8PC3
8EKrx3ki2/pnooIQeoUVOShQHHR3CkxLls0qrzggVeYRY9lBcIXl6/nUVXwcWA0T33EaMYVnt+GM
/XPwuFbOQ8hvhetctTPJZAyUOHKx0VMckKEpPNyquK0eIxO6ptjtmP2Y9GzmGx+rXnvZR1xer+CC
K298zRJ3ivzR7KchmOq3yUEnC3yxAOkQo9jEhYvta1c2tjnUNzeuu+pkgiPJymmKU5W3q0x0KZBi
pIwlanrhYsN2EPN2RoqdaL6IPlv0D4AIsRZdNrjpZ+MOEaxg2izu3bp5R5QndM+mWGXAeKbSauh5
mRjTLxBDhCGsG4vDHMt5LOdxnC34Kacbp8CbXBbAtnZx48osAo8zcbHGeyYNZ0e6SY97822VAv5P
0dXVUYbB6J7isTO/9mRTWamDRHHBHENl5SHii+OJX9/sFyqGcSvVnspvNO3xfV90cJN1w/y3p4M1
NzvK3P6cajt253ies6dxX8e+5GUBQuj8ZG5YM+I+OwmPa9G83SIGxBaAXZ6v7dG7rXUrkoeOReFv
NYSE18178FuoxoqyG7xpyg3uLKLIBm5VcJ07vK9oCplscuAwFV+8RPrq2UbtdrwDepj14QACj08h
Y0yTV4Ou/3HFV9uLB3U3fhuJPGIl2Jpk/CXwIPXP3owVRgkoGM63SIu7+rwnSyMeQysrk9f6SKZb
DZy+sImGJIXzXjAEg0a39m4MwtV7p2yx0WSSK4Q2b/WyxfnQ0oMfjTu00bOTYXwS5E5mjTpxPDq8
MlVV8a1rRrE8Cf8qEOvTyPrl6IrjU7RAgX+26/HmRfGgKV55F+KuaV3vFFDyulNbc+9X7IrIdKru
NHrnOa03dlOeH6hUT2Pi1mIdrPg/RRXe4UYVq2/Zdej+SW5Iav52g7OtvMEUn7xnfeT7WtvVPOK9
ulHahNstePUOQfCQGBO3d2y7Y19wHtEBpGvd4Bxa0fHjvyKOZHYByh/rYkhX+JEmqrP9BDeR/Wps
5qAFnA//b2DD1bwMVbxuJ6H7PiMjeWdEXWeY3GL0ROtftLSzfsBg1vEuTtdC6jmkqYgzdW7+MoGz
uORCV9g2KLjQ83B4+lPWHThIX1mjGV4y72vnD9/vgeDm/hwAYqqfSUMNuthjYnnk+/GehMv1WSG5
UGDCxYYnKDzsRdS970ztzSZ3Avaw69nuPVIVl08aS6oLmKfJe3aqOQ2KJpWZ8xwywEnMGo5tf8wq
nUJR8v7r757YFv0AVp2E7x6GIMlpNWsI0yKsr+86m2r1wDvgqYItU+LTqXghylBwJZ/v+xq5fz14
7qVMW6D520APg7wF1sVdAP09TURxj7BSt2gWN0ukZFNGcavXi78hJ8q5XLH+6wA8tOZjr13AHRco
vZitMNPDlKz0goE9di31MiFQN3jXjPmAE/SQI5Rwv7ne3gE6tcFiC1+GmWI1wiD1LgN4+zykhWNG
m76qE4trFZzrucIJsKZe7PdTNvMcQXEfplSMPuJHdz2eoFe12OKYzWxOKYiU7vmYW9VlJzQBsSkq
ofYPvz/2sMg4jD5yHjgV39RD0qnz2h8xW0RGXv3Jn/ZJFUtIdm25klBoTxUOc37ZqHC2b306+i5k
ZbjFr9EqveQug1tlScTXsAiciQ9O8p36ucym4sKFmGpR7ByZmmIl2/ko22HfCb9VVilzd/X1tqU5
wrY7cVXj82PFB/c0jbNo8ZjpKXrhD6dBCn64X6vSq1ceasuwt4DX/2STWh8xQartDSRf8xZW13ZE
snjq3ruNcfVZZprJItLMmzB2DmNeE9ejvOtqRV/sG+eISxQgB+y3SgJpC2DUObgjwyj8EbLeor7r
FAZ3OWBlP7E2VNvxS1h3HnOCF9MKemGC+RXZVlVnd3dD+RMiYuUXs3dj/Q0gAxXA2ioFxgy/FZ8G
0yBERHe2QmXXg7f/AoZv6vNhKtxGuZSI51KS/YPOO0qVeZy2xHmIkFekt8AJscwd6bbetwjs4+e2
VxFgaYMgDA51dahgSzYBzYV9SEJSgvKwGGyANf7qjxKEzhur5qySOh7zrmWbvJNHhCcwqYDeC8gs
K8Y4LHjrqWwCSR2Xav1oQk8cpdBHWxVjfMiVqDwRtmU3od/5LceRyTeAnuryJBim4WYR7eo+ZT03
lOdxH1P3wcXvjgq+AxnAacKTMPVwGhBEJ0YITH2GSsfqwsN4EMO+rJz2NN0AyOuh/HUegwr5+ffo
6sjx1qumaSCDd9jak+wq9t4Q5XX0Q8atu5fbjsHwZ6eqdIYsoI4OzOfgN4CzLg/67LKEXcIFyPLx
8L2uLR2Er8FJRTpTN1Mdrts5Qx/Y/NgWszBOcBU3nY2Dk7gcdituNGnMryN+1N8WIq6X0m/VAauI
zqMMGi+a7pOgE/KWLjeiNDQtEEmrVojCpQ120uuDdnwH76riop3TqiEWJtq+xkPFLQYBwxbeynrB
lGnnFORTSm990pBf79y2m//jJi5EgFI2OAMVOz4xQ8ADrwS3pZbotjCZS192ToWXECOxwQQZ0gt1
QXCeJqwDX/GuQbKekEX4r9tWc9xNFEF9cnSbogKh5OGDL6FtNK+b/4L+Qgi3GHvg739i0EN34eK0
H4sFHjsp/SmJ9/McQtNzVmacbRZ5cnQ98d+uu+/yocZWfMeuGIjmHs1ru5/jTswfakEbBUa1tSCL
mTthn4G1Z0VFrIljX/2DA/1hP5Y3tolxf1qirLnnqnipL81i9+AsAIlBCfYe3nbNDm9CZjMFFQF2
fU/yuFYp6p54ARRcZzdM8oirtDE3TqAfWjj77NJqiknhrVCGRTQa3xKutbDNbc7abuepn+VFIbaq
i4CgqubehzQby2rjYvgmxSALFa6delsStbzJQvjWO0pVR2Ir4Bjo2LT5NoDXDjensFFSPxjihjBS
n3QKspf1zaNCwomSqNkifrDWO05x66ngYrNp+d1NS/24c7WMFqblc3sYAo/ngz3qV9PM8aPlc09F
VqUb23fdijdtBv8PJgj9SxgN8qOuvBHlxX6Ex/NVeZM+eMEO6Ip2acXEBtBbEueXiiPXOMh+tH0k
mzxQ6bACgThE09VrnB2XwzjTP6/lxT4PplLTmRzEKLrwMqr05DfJPpxxjkAkpYS18uI7cW8uMYqC
tVjbOonOHASt1eu+sSyXSxheG8Kk3Df+MG+5Vwys3h8yZ7PoIoTj+aVo9NGcZRqv2dl2hJm8bNXe
/gy7kFe3FUv1u0+zFQTDhMEHdA86rg7bsB/KAhieTK2jj6XmhCSfWfDgihlaeOUpTL9WMLemqJpl
/tLE/o5lCzf0CCLYI6uJVfKMNcCCuCGN9u4Mu254k/ymcnM3EC16I7G5E2aBdQwyPrrTz0aY7Gdn
Y/mFajgcHkLrtoiXRy4f/F0MY5GIBowtclvJTdvMJ/uholk0N0i3yDY0O8j165ZcSQsm7e17rGf7
n4cWZ8RsMmVnTR0xf0LQde09oYg0/CqO1/BbYNW6vmv0ksm5IpcrvCwN9eXOd4B4L/WxBls5r8GO
ZsbXIyeoFYtNB6Rkbrc2UT+w5uURdZxYfozcsv2nUV5/dzKcnIupxmSGN5I06ZvOYBdQNvNOyog8
Kje8qrMCUkvRxE6XSu77y6H2kX16kZjCKBj6rPRTC3dUO4MCrmtasgKkZL1FzKHteoOQadOls8/u
MydGoGWimRd8Rdl3m/PIOvhP7KmBnLIJZPRS8+j97Sez1Hngm8MHxdzNfIvojy+BQULmKxEh4zlo
lNeUsVHhb/YLJAOAaHb8tQml6eDbTk8iiBZWO+c2ROCPLP21OW2AsN1DL7r2V6P7oS9nkXnuqU+2
RbwnczXF/NICWJSAlFx143oq1DgLje5/qtIIdxDjRweSKr3/tyrnwE1hbjd1g1KIyIQkikhTTzVp
PGXi99GTyzysPwdyiMN8C6DnCu2uXBAPk9MIFF5L3J6bsMNbNsNzD3e+QMpf2sfp+rzohQRdalIf
nPjnAG/CCjfB63g8z+s8Ks09anu8e01XTRccfvE+Q7YXqlPFgwrsi9L+ZzfUbvIwx1WNVqFWXn0y
jQJDdzMnvrPOJgGLmmQe4HCW64SKKWZUEAWHYKTm8BxwtXYrFEkQMNPtNBAJU+5TWpsS7VvTIDOR
wFi7rBXpuTIFHfRE4vyy08gmxdf123VSgnU3yRkZzD70b2n2BpoIraWLCIIKTdBnzW+5PLYhWW5a
yPU/x9oCnyVgxztzXN0zaLTN/LrvbbbfmsZ4/+K1iavTAv79vTtWREa0yobLCpnEV3py3E6cZcec
lJgmLOETo9cZOU184qSh+ocXIdqcq4nO8xH7Y3fJqtFN7iife18ybgc+LULObMTR4aIhYp9vzjVj
Y3qJ+MV/uXxfM/OtStrLgFB5+LMuOOXnjBxw0nmbTP4NtEB9x2W8s91yVJr1Vx3MIYt4NOz3PhDk
/CJi0PTcn1JAvrVLPfONutnpIspkekqvt2O5glHwbiKMW8cLi1HDtV/dN8MdyuXeIMqMVg7TE5C2
M0/41D94CExH3kBQjhMH+9XdtNjloVH8+s9HvLk/IM/2lywNsg9/8mG9m5Xu6IJPuzw8CBXdr3bJ
nD5XEJtNCRHkBec+M5AboPADijADEL7N7fKS6NDVJak5hpPObZJprhDOaYTLq/ZPoO49pJ/X+ujH
wejbbz2ZJgvncp6qIfLBtd6TKRDOfRswCJTZDA1chG6PXZ3f+M7xHc0GyJuaqywu9eBGDwMasObF
CryNOnKsx3UrUKW0D4My3vQUHHqB5Fttk10Cp22vTvqr9+Jyh4k5n9P65vuciZrjYVeqf0aoTn8z
YMDiiZHEXj0N0op5eHKFe4F6ZRwJYzX7zyBTQp0cNmlJdU27N7HqPsyDyo+W1wP8l3Gqr8GGGcKN
8+bNs7Pf28GDnTs4Lokegb+G/UyaQBT+dMRwBCWyLgN0HLdBet1SNLcbiJaacmWwbfNed8rha5LZ
c8eCBnwNMereIGjOfgeov7uz2kKemywbDFLGILB/tz2z9MB+hnquUdLwUFWq/nLkku0vSMchXkNo
1eU5bFKLihSwSD8fwbZ/IKjtFyStKPfyeT/i8RIqxFCnWmXOiquzXddCmGR/PrbO3xlkK/FbMQjV
3J8I57eVDsPiEPlcNWXBuOvXlDsQ9TcGFEZKHmrFcYw4pPlxEBziPisAIyQT/haG802rdxpUjSLu
u5/YMAQHibK3yRvcP3O2JL8ClPrbdc+bf4/10GU//KpDPO4fY5fda1fWw7M5gitilbbpfPGR3aLx
DehWhfQhe78fLcjS/bLMc3bvyQR+IVR7/yPizjR+dNTmdxcmoMo/+T1ECklF2e6AcznVwmYb1625
7yLwqJPe4v1vRqvdi7WRklK9CnciCHZm1a88bwX7x//tqUOTOOZxKzfkFxOb8LMFQBIlXl9TlTNp
jGS3ymPYc2SxC+6YRNKB3ZurmwF7187UIg9yjxeGsWtC3VGpIlmsAAoT/hYUNd871lXbrAXTRZzK
wqXgXkdY7gZLYeG+AfbRUN5VvIJZYVswzKKfx1Qwv8h5KrBB5hOmmXSXr8N0gd9c9dGbPS2ZH/mF
Byz+u+31oHNuQAP/tCVNEj6si+D3GK6YNz/ga4GEWma+XF8HMNrjbMkouT6NGaAclxndUBzxOg3n
EKmKRYrJdtPh5IEmin5NE9zj6N2TAE0Fk643Xnpnlcs3vfftq7fIcS32tbNOuRlUujCyAZrlEPz6
6SCBwzkTdj4Gp0nWtbzT3tw138JU7kyqwY5Gk6+G+XNqtX2cME3A4mseBO6qphMdS+c6rYzemb3j
HqQb3rl4Tm5wDN1e5qBBPmRmKf/oKBm+4CLTV9JpgMQ3v0J+TwDqg+9G/dPA5fOznoRaTgamAoXn
Zv2XgUEYzhu6+yXcaUJwmlggMRvpRRXV4CN/drd1P+tpDbJ7YEovKbe0WT94G2ZaKRAA1LinSXUQ
TKG/x3TfOZawC3I4W0fpV20yvz517dqbAmHcKm+yZg6+Rgd56ykeEFWwSJK5h3Xu3MkYPro3/22c
ALyZlR5x5bTj9Rwec+8+eZY6X0Bj+Mtt0G7VcemRrP9GJcURhG/H9NUj+Xh5koj0FJBV4mlwlrQS
T1tqKdJrumNjt5s0+tO0fZdcgDpgy0S9tndBYjOOGnCwH/5H2pntuI1sa/qFDgEOwQjyVhIlUTmn
03baN0TaLnOeZz59f3QDjUpZSKFOY1/URWFXpMhgxFr/+ocjl3oH9VSFuqds1eQenFbIcy0azJuF
ynKGaYfB4Ck3XOOp7NryGBQlhCazDvhRczwGFDKlLk6OyjllraZsvw25Zup7FSWc7/TtHLL8kTRJ
aZzJ+s3gQvk8RbJtthH2OJan25HlHPOYAt9DDSUqqpzCxhsqCEuF7qWCWZbIMf85ZU7/dZ61uj9p
Sh/9tAsH8ex0izMLBsvx8kuvRmQ9ojAZBYx4iX1rYOfbNwsH1w6CeVKgyq1qd7/0Nv0X2O0U5XtD
m4wYCcPYP0aaVvzC8YN+eNb15nsZZ0m5h6oFXzkZBqD9sqhKm/q80L8SndZGL+hwxs90KGjqJmd2
d/PCvQlrwtJR1zTcwzOl+g+iDsdpp5U9BxkB2dCzdMuB/pzTYt4ncC4/YyrAuE3UUf1TwVXrNk7q
VjfKKknRdoIeMKdd0vgG6IP9g+Pt1G6dyLS/ExyefJljJ1abloFJtGlmaB5or+Nl2IgsiuFhrcPD
W4fsmckzgpa6UnUGTHFE11A5RkszQVDaGfevDieNF7HkIXMLeBI/VY/a2VfDuKCj1hfZ7JUJUXwb
6JNVHyzKtGCd67vxdmCQ4dVaRPWFg335M+ZDjE5dgWwNMNE0s502WhywvVaKhouZkvY2zxlpwOSv
4ZbAKIRAX5g0BF7WOlrrVW443eOcNMofC08SnxUqRv2mUiJHJZX05rCPYre3PDlac3rM1CRqnpfN
GZEtWYfiZ4imeEdbg3/9ZqKQbMk8YRYCSF+V3/HeQvTFq7DiHbPRlXBU6e4PvYJ5tYE5nsX3i95m
tadJB24XFYkQPFxRcDYX9RD0+waxTHt0NEB3RrkLrNmmM8CYW7iv7Y5EkdKFcTND8Y0pvxHuhcSI
eTh6m1Bbou4+VWN1p1TXhjsVdaG6ldZs/LAmvIuZrA6jOAAsTfOhjd2xektb1ZrbeIAjf1rZYtWO
WAwwECA+Z9hJLUTlRWnhOMfWGJPkbqmN8ifN8fzMeZbGB5Q08Z3Wyr46jFMY2zeQxN0X7Knin0XX
z5icwXIW0IKLhvivsogjWkosvDe5GriaYVUVMV0JtNMtYgPkSIxvQ0CmkjZxj2MacX51bHE1Q8Sz
F0K1h048Iqwy4n1gdsktNsxL57WUuul9S4exL3oL3y1XqxtOSyIQfxPiI5ITxMPh1RVBfC/oNKYd
dMTun1Dq6rWykF3dO+7YlMel0bsnlU1W+k0HgVg+L+Ew5kenm8OOPYqKZFeoenApEVLV+kmouFs4
/IzPk4Hr7TYTGaccxT7HLjdgj68oXVOLG61RiIM29kLboVUongGw49+lNmg/K2h89HU900Sog33+
puUFFaIyyC44MjOSsWdHWUr5lEyRR7LqOvJyrBiCEtXsbQOiUOxqHZou2nYrFV5qKM0GtV/Uj2KK
GN4ZA0ohqpc6XXZTgcrUy1QMn3DAhs06Sg0GySHpF/Ob6mFU7QyI2dlBlyr4IUf+1KYPehyPmMc9
oBqBatVP0GJWNxy4PF1ezJ1vg33vUzlPNYwH9lKOIK5ovkbJoJmMeVYHwsayx+lQg33WHAq584aG
2HqCXmH+4FQf5MqlSsM9YGMdfTIiva/g9nNHd09ROpZMcGCZBl6ST/PI9WPH6dEwQ5M6W840l9Dc
i3KnAY+/lnUk+oM102ox0wrL/C4yCVFB2xeU/aMe2VW7G+p5uE2HtIBvCjmS1sliEniH8KLUocXG
C8P/3KpIlhRd3E9HzQDe3oCwGkezyqQOz2tC3YNoo012GAIVN3ZS1OKBzImo2UtthWHawY0f+YOK
7/CMeT6bhTkZ9dpsREAKJC1Xn6xgYujRL0MHzRdLe1QxYzm3p0SVbu65Ogy1FL0dXHzMyp0DZ5w+
HLUIAivkCLfldAQsf4GgPlM/27UZ3oVNX3T3o7ssPTpItcBe0JFDMLro0Ly0PVL7A5h+oJ75owrw
W6Q7wXYMdOtzUDLY3VZGTLurosgNIOMVHMZuBGVw1ntk5wP0gdvA1Gy1LxA93KQpm/5J6TgnHenT
IejTY0Gik7WhBa9ZOvXgoUU5/rYhIiw+bVczHTTGvNYJujyFpixSaw/VPWMjJXF615fGCDsVjvwL
6inYX+zTMnum+HR/QnlM0Q2rsK+3SLpMOlYMQqMXWUfhGzwjNe8rrDxtOgmy+VBsCWXu6/xP24lT
nsV3B+b+0xyrZtzAp03uwIia+ETSQz7gx5W2vyczAuUGDIL3X2MayAaqC952TOG+7HW7r5ZTyacc
7jIRx49xmCcoNBSf8hdu5wItAMyA8C6CLe2cIJbH1q5PkaNClmSMuwvmrr7JMysJtiB4ztca06n0
gHaQSqbP06TyVWOk0ckw45J0TYIhEOgwYsI9k+hzsNmAufe2yURbfR3LlK/MNBNMLbFLIwbBLvSu
80C7newBoi5u+3KaUafMZhU+EB1XcusO2eQxBBCBlycjEHelWc5nctVLGCn1PAZ3fGRQLNZm7pMe
CqM/ZotD5RIohyNC2giVJGJfZ9caLVe/a1WlvO0nhexAAQNw+BqjuhtTubzGjQ1frgWUd7e5FTB1
c1OdnsZMhvkxZx2eCkqFmA+4ohNJTVXEWx36gO1ZJG+MXm6hC/QKQ4BQlCG43qZvYFptZWiK9AAd
J3X2Zuzk4jBpDEvx5Cqag+7E0Gvrdrbio5BBLPZDHFkrf8xOHrpuDEo4bqmsHpa8iYsnvt9S+oGh
jZOPkAK4OBP9Q6RQ0m7LKhogjPIQqcWxrzL1yujvcAianJNbNcV9OCNo990Z1xHoL+lCDxHPDuyX
IPm9oHRtfMabtE9AUm6sP+aa7VQbLNZSwW5LlmyXd5Fd7hrGqD/anFG+p1qtbLa1AkOixFrCpxZd
wPRWdxYzspiKLfUCyCHyUA1Mu47V0CgqR+IRfltckWg8FPlMO12aSXEYejGMj51RphJxXzZ/USM+
/iwhcwfBgtXcOOUU6ge9g/e66ZeQ8QSWDxzsRYheERyq5ubJU6gwmymVBn9okDD3AJzLoCvrmvzl
RipstqE5RfHWaeba8HIsrf3J5fjcwrbE5tReTNlwf01N+7kdwkUypyJdqaRoorRuwn7+3KaB8xQy
4jEoHaD073TRkeltQEyC71xGyJ4L7JtRdWR2O27sQNVvjEIY27uFa9HDigiqIQ8nBrOgLkyPkMmN
1DMttQDVyF7ETMEQFXvY54RqbzSA//4MlQbQqoB+SgmW6i1gIPS6Xa3GWNsmacvdFuD8KPxpgVB+
tKfc+cXMATEWcFASetZUT5a3lPn8ma+YcSJizHnjGHNpHKwCL1oMFQbxUsM/LG9Ld5y7U1jbwxc+
8DWhb+hDL3fL8pfVWfNv6LoxCrJam+GEORTPsofxyaXhoH+qEvB23S07Jt6I6tyDNrVLs53CIFi8
xrLon9jujyUcqd8M0d0dHMBViwQy3bwu87Ak/HGSWnik3UBaMoT1A0OqmvJwgvPiU7mPDnV50zib
Mlg49SwXi4ct0pui9AjxsOG/1JxGuynCFn5DUTt/HVy7+2TVRvttytV8zLApik81OPWNwiltFbGO
iG8yglTg8Sr8/8G0guS2hgP3akaNU1BalkYFDZuDmy2v6snD0yoA0SRuRR2dUXPS3WxFSIPcEeeN
yIHscKgg+mHpoNUOjAQnLB4JCqu/YXcbPcdzqn0z+oLBTq64TW7xxsosD6BysLcQ351blUwISUjc
ERChdEL9rFRBkMgDczyuQ1BGe5DuwdVh2N21Yqp+6MQfj14/CYwIMFRAM66cMpSHifwOF0QQytFz
N0uXBo+7Z0Oz5H5p4eLF6GaCXmIzFNgvNmzmhBGNOb2ofKm/SpESO2UZZfTWcepNXgb+/KPWYHxt
IBmH0wFXev2NLYFzKG2KTl+kxukBgwmxOuYttiBHpElTr3X7tn0k56WBVG0txk9ZLwXdCHO4Ylcq
3LR34aKqTzHuP5ZXV334GGMh9YvLXMmd1mezSSNtWDBriyz7UTCpm6Cg14q+ZhkFLDsrZaTVDCV0
osWimF8qNKtwY53UPiqT5mwbwbsHPDLxYN7IBn+KrWlETDTEFLp4VMTYGXUMaPpDGpZDwDU/yldH
N0b0LVZuP4QqpBcyEtd6HQJlmoe+VNNTEmdhdiMhrvyWaohfW63iW875tv5ApEu/w/EuV1uskaIv
qiyT4VjHC3oNFSr3qLmWOd6jDyPna3CnHj6lGVvzyZGwTikeB9CQMiXDdJN2k/w2jxM0gal3u+CQ
Mpa+MRDtxfuK9BSd0qhdYWMEkeKwaMt829fd2PsmEjx3J1OaVhSHo6tumJK2OR9hzV+h9SVANDrN
JGUGiqfEzja6pLovwgCLC3av/jnltCgOULbIetKsdG6fU9knj2k7Lz8N1A7+ZKCqXOfkBNJ3Q1mH
pMbP9oI4yQGwdgPpmltRUQX4hayFDhVFw3NOxFEaHmy8GRjK26IMd5OgvjyAyEfG96mdxpdSDFq7
R9Qo75YuzJuDxBLiW9zTWQCvVvkzhM5i3Iw2D45tgFPBlhsTt40xkMtzmfX2vAFImGHvNho+bKEh
YbP02kzLQ7c/h8cQjNIz9YkJfxLnhqBwGepfnenQJHRQC7pNN8pJ0O0swVPe55a2txAQ/NSzzJK+
GE3rn36p7BxoReqPwZLmUO5Lp39dI6QhiyD8p1QQhWufFoiWRL3jGvJQ4F0FlZlhUn+aq8Fe9ojN
i0cHAJxbAwfStxEBPaC5Y7dvrswjze+B1z7V6BOSDZLo+L6DRZwwA6rEowEUzi6bLWYB5lzGwR36
wxidZ9q4D62RZdMBXSYhvOY6kYFBU3/SjA5gSi9MN/LsLqv5fLSm6x/cMZxCbx4zosRanN/LI8cT
FZebGwT6sh0zooMmJ83YTwovkbiAOxKFTMc4iTrHOlSmsOHv/EGI8lUZCrbBNbWd0Xff2OU0sONy
WEwUThGTGDxceqiBBjOrH2kTuQ8J1xvuMFwk3yXyruYUR0FoetqkwB8AJEbLU3iMxDukt+rZDBYD
yrtVRTlxFY167KKaU77tKfK0vEYdiyUOvD2ACwZyG+YJobVb0qACXzMrtdeZS8FxKiLL3vbMXsAf
db18pkijkBtL3UDq1nJMHRbbmh8ygzN0M8yM0UY7idcSugFvXgaZgIyVcbSNJ3jAmyEgTOnGqvSs
XeUolJI/6GmUwhHENh94ztwltq2TGIaefn4S+HF9Dcq6xXwhsuDhLzEnyB7Xrq456XQwz+GoUmT4
dhVDEUJQNWzKBDr6HbADQFhYtuJL4KTBYxcuwZ3OpCa4EaVc1BbPDW30XHc08s0yG3K+qUKBf9rU
6flv0gerb1rUB19myKOLn+LI9ZvhR0ygWQEFYgOqOOAKXkdgY0bg5rfYQ3PoWmKIfuBnFKkDpnKE
Jc5zNkvaH2wRfE1V9UMQ1QYIvKTx8uyGUR+vISrQMdkysI5Kg0SPHl8usBmbumEGUTrGThR5vU0J
G7SPjMUYVcCOSYKdWJQDeQ2mM9kbadYXz2ge+sc56YcnKy9bjmkI7S1s/Gj62oi1P0E/MpzwYoA2
5qS5Gm844wL9E7sRIYWcrWKAsmbbhhcGgCUIQeGvbWhMV+N9vRtvAmeCK2lrNm6ZDO/yrXRCQw83
KRFL/9RM2FfKGkrjDaD98K03HBjg9CnNc9RVUPZxw7kpYUnZXjAzgsO3KUSPFlhh/Cuse2PaQRnH
+mX1zDA3C5SPYG+Du3QYBljuVzswoy9YtZef0inmw4lF0R1nWeo6Y5hI3CDQCc1NwqbB+p96J/Hs
1MJVYo5191C6iXXLVLYrSOMG5n4o+gxODkC1/dK5ztBuqt5q+BCg/wTACSE3pqB8bO+XIK7dTYhZ
lb1tjWJVcYfUNZ4WGsmrbJN62dcMWvpH/tTpueFywphfq10QVGlbnbcgN4BPyd0leVw2E85cLO0X
LJ+Y/mSZU/1s3UE1GyOUDldF1qPcgMQBZ0Q0HUzAcA1H2CZWkMeHRp9g+mCKQ3QHaJDV3puLG78A
9Uv7no2Y4Rlqyj7wjNrmTgP8Z3Qe9rCtAS3tOvT0dMQRhv/rUHvYH+NbkKgFKzz0jJj882zRXAEf
Abxi7aCSXTOMXbJvsbSNaLCi4d40B301EXCiu2WxNOdTGIj5JV8/RuCJhC63Kl35osMAwd7ArtKb
sHEyC4cdt30dGHpOhxyN/X3OhUCcWkEsbMjYqeRq6MfvHdbQ/+CYIG6FlgusjZQTONtQQKI+oWTT
cXCuysnHncg+NQ2RixuELbAiFior9it9vv3dABD9asDQpGyCcwSgiXxTfZJmZlXe0AwSpxsu5G2L
yMjHiGKoD/y7KN2044T4JjNlpe8slEX53hH9/D1TI8j2MkRuuDPpgPPvgLKOh8R3hXSshrqZ9k6z
jhAK+9NgDeBImlPb1CXKdt+YnpkZInwjWu8H3KHRS2Sj9YITm/5pas3sp8Y++dbmU3kXiXBeZSMB
J6gdzMVPhPr6qlA2gMtcTOz+iXKNMDvmL3LazNxfNy47fb7JRJ49ammS2tsFXnCysRVUg1ecMULU
buQQo07DnhncfqFT5J5h2Lzrpmp8npJk6Z5LxnXoptym+5KDSUINJQf2FYbF6Bygj1k1LKCCk5JQ
SGVv6prG8zjqpdZ+ZzCuF1tzjOvqFlyjPJXUV8uhgRZjepEeakgaoHBh0pNP0RN1iPndCAOqz2KB
NgJnu4MDt+hJ3WGnQ/LDpmauVAIrW1VyWBZ3RlFWZBTPldRd9lxUCMpkDsBpn9PCcQqUrVE9QHNN
7xHTNMntWGU2VCA9h3SVhlYBWzgRoWeDJVeUkMM6B61xYXzCBQ3pum3ETuHDkpHWFl5W8IYDV5g8
Vr3dJHuiMMzCa0x3hJTpmPU9Ac51vTFinb8aoY1pnkwH+jcsbSc7ZEaeRScA0pK6jXiiAVZWO+uv
nVNpv+jGC57uWKqnWeYC6uWcNHKDbWQff6qhfu2tcJp7LzMnOv7FHFoIsFZQ7mHVJY8GTkdYRZVl
tdzHdW0RO4vUhgA42Ldhfv8/MAOl1sXd6EtniE7Yc1bqbjDjwN0sap6M3f+YgdUISLG5vwQDSVlG
XlQFljuiyLwRV+BpDwtdL/lPLZASyqSaj1UzF8rLem6suefFIZxIxyvunheMRCUFDvaauLvSo6z/
/l/WuAw/ZwY9Ve9jGK1vDbu04IXA3zXpM6+ZQ69Gm2dGnJiEgLFKrCj535mRaLK6haLo6f0em4Rd
gOmRF0vTuZ8xh9mCEKnvWrDQT7jUgcy04Z6VVOMIARPrivvmJaNIZREdz1hIEct0ZgmqsaWBy/Te
b9XS7Xv8MLHJjofDx6abFzwwpcIczjGtNdXBOrOj1EJg3Jk2xO+D5hMvMPxqwTBfZ4uaD35AE1Vn
CLI/XtS4+JQxwDfgMxMedJ5pUiCBHANAR38cBuMRGoNzEKahbQUDmT1VF85F8Gu8vJXLrhrTekO4
qbutxvJaKO+lrYVt1//7Q1ZP0n9tLdyWGtVIHvKQ57jvQbNyHCO+QS46XIlovfg6oWsQCLUau//l
8ConmSnR9L5kfnywHMu+l9jGXfGsvriKEoqnZVkQ285e5wA/pTdgiPom6aygU8I+lmNjex+/v4ub
5l+rnDljW10oYWFNvV8hivZJqAg9h+nQV5y4ilPSQKSk5huufA8XXhWRPzohpoauyBU++2kEyLsA
jaL3FX6Inl3N3X2fjgHmbcj+Pv59F54iXFBYNRK6Em71ZwboPWZL8EGS3ieozkQ/20lnD1WS4fl/
XcdkN+gW6TcGVrTnh01UcJxDYmH3Ja11Xy4mVNFlCq/sib99dVmFMtISCo3kX46zmDXCC7fZeQF2
i3unrM3PgTtp02mJE9MHBwzMK9Hs6/t/f4iSR0WkJGeXwkD+fK+bRJ0o/IhanxKh/xLZtBlakqXe
VMgQS+XV6z+VJe5vgWleMb79E9RxtrYiNMGVeI4Lh1icsy+aqQtCsHjxu0GThp9C9MV6SWguDXBV
mKU/KHiHftNTjx2ZCsiaNsWwT32POmGf6m5NXxWgKWZGj2+Lnak53yKJCOxjgZwWEkGODyiTVscN
T7mymcJX0Ls3GZL83CMOCoZsjucJTMFsES+qWazqyvH59/bE5ZqLQcCYEWTXnKUPGm5WxnFszn7k
pPIFoyh4DEukP328Of/+3tZV1v3CCU040tn31qRaKphpzIyqsBmItLFDXBiZ/lgt7eHjpS7+IFe6
jiuwUMSW6f0705GqLk6oWIq8bC8VILMrdfDKV33pBxFyQYKcJYUEaH+/CgZSbtO4gpBByETbubWx
Plho6tAsXEsbvPABgGzqYKt0PYqp3Pul4DYX6BadyQ9pkMpNlo/4Q/XjammEgaEZ3WKzGr2Nbg/t
1sy0ObpysKz//bOPwGF5Qygkq8wFzg4w0NQk70U9+cAlGhBizry2HKHpgTjc1LWe7KRVXgshv/B8
HRBAm6QyjhmSm9//6Cqo4kR1zewnWkykhxwzTzX96FnY3vz3V8lSa06CIMGDIMn3S4UywUQ+ZW8m
YnoV5tSj7mLWKy2RX1np4pP810pnm6arNSxk+nz2O4rQZ7hb8r5wyxlpjDn4NS4nzGQduf/4e7i4
qMs00SJIR6fieP/z0MPRQDsIOlrIGz/4YsKfeUXz4hSmcZcbvfk2M3n98fGil16f4M4TPFTh6Od+
4cjWQoY66eiHaFxOdY7GShMoHoComysP9dJSjjQFXDzXMHEkfP/78J6mRR2ryR8FpuCjqBEfxcM/
/TS6V26iC08S8oRuM/bgLiCD6v1K9SzKYjDk6Cft0D3iImrtZ8JDPjParW+dIIS+GOs/P36QF9ck
KgjNGXcgzMz3a8YziKKxjkcHaME5U982u8mwmN/FE8ZJeATo2P/MsMnF8eOF/77oLcPgPiCPVpdr
wMf7heHCFSm+SDWXnh0hn2bYnpGB8avM+/IfC5OS8Mp7/PvcZkGh29yzBH3I89Cshg9vjMy2xste
a+kZ8ZLL07i98g4vr0JJS/Fscnaf7RajLXB3nLraz8sJ+ogLbf/JTaR55cf8vSn5MWTROlyt5t+v
zQA6FUPQNX4z4mcGe6ddDhI8cdxFuBf//vhVXVhMrrc3qVxY+trO2atiujWrOo46H8Md7aYjfnAf
TUF+P+vVtcCldYu/vwssLDiphqSxhiqcJ3O5o20zUAhav6rauvuFXzNdlNnP2T0GhbCmB4aPwwmR
T/BIglFGp2tw1X/8cy+8QkyQ+Py42wmDO29LcIBcghRI1beDqL/Vux66C3qjLx+vcumhUq24dHPk
B9nnt54TLyXxUmXvR7kZ7YMlf0O5m3tKwDb+eKULX9r6bRP2rWhezfPfw3BhjIxJNb5MFv3QT06Y
gGFjBs3MeegPWK52/z1ymp6QIF+dFoir7/xOqErCFCysCXy90aZHbgNcheTi3pgIc/cf/7o/BeTZ
luEC597hk175q+sJ96+uGKVfBA8GUySB9jM/rYF1DRNz5DkbVBXi1NpN+Q/S2PGNMALT4xzUX0xs
vq+cZxfeJxvGNIkgsajbzm8kmM2TWZsrbwFO7wvetYwpnbjVjnMOvf7j33zhjboWhsMcZ6QicQ2+
/8lK5Zns47j3Y9hdN9pY2Z+Dus8R/LUARdhAkhGz+69LCgjkHJ0CggpBQmdnAEydosjipPWJmMDJ
wZYes9d2p2N7vi1GFOsfL/f3N8hyhDASrqIzRlRnlcwyAndFndP4kRH1PoYX5UHjt15Z5e93xiqU
vWtgmQ5Wd/YcM3jFIhiDxo87d7nHbsc5ZKELuXq1evn4B50vxZvSlQSr4+aRpGad3QtaLXDu7zUG
6M1Qn9rSamGqqnIf2vF/LVj+LMXHbjl4Drp/RTYygIFF1mS6T5JIcaRoeUU4OK6qrPDK8zt/S+cr
rfv0X5+egYFDmnYlARVRNe7HPpA7oWHf8fGjO78T1lWQ0Oi06QZd13l/MiSzwU3RG75BNYLjqi2/
WJarfGp25Q2dkXi4Qrp3ZKa03oTH4ZWP7cKPJKnL4ts2qFNoxd7/yJSoZLKLsIw0IV2cCs3pj/Eq
Nvj4R55/0vxIyiEF4QWhowOQ834VzLykiDlZ/CK10abn6FBjbDzJkYlhdRMH8x+Tfdb1/m+NYrIn
keG8X69fNKqhQNN9BoP6sM2XNHltGoUf3ce/68K+58lRBzmwZPS/boIBts+sFdJEvUKGK6rpZMFj
qQPIRWODv8GV5S68LJinPEDgMBc52NllYJc1vHH0B7TNNiKkOkluebnK//hHWevT+fedw9PjoKft
MHVFEN75wWF2MqGZhYXHF9+6X+KyiAA4RNm+1JUGB8wh3S0GUwmjfSHamfSL2jS5bhdcMuGvDuZW
C2MDwxOnV/E+dPXmyN422m3juDCc6yWaSUHgWEWWzjzvqWyKTtthqCMfF7g6QDeZZom9HNPY/YYx
84wbSmUO8K/RE5gMxQg6OU2BnvZbHGSKaEtKjw53HMbnfOX+vfSCHZLaDJ2ZhwKweL+RptDEdwbX
Uj/SncRf0BtuEi0rARMQm3382C98I8CmPHai3C9ASUmCkQV+8gu2WdHwVZFg4yNHG3e96Kt/pnm4
kra83jFnL9lidGDxoaz4yHnD4DRjXyw6yxHTh6/QEua/CZp0PockVWwxvzUf8PYg+Tknr+TjH/qn
+PtraZtWhY4FGPT8ts2zMGnrGroV2G5o31SFiF/hQ7jPg+bYa9aqg6dd1IcPS6/Vr2be13t4/fKl
Dkrz64gTwsMAZOh9/FddeNN/8F8Y6jyUv+D6fDKMME4FMagItI9h07UnfD/KzzDokisP4PJSjLaY
vsoV13u/qVyxYGWgSd50p+MZWTawdey4uCs1CCb/i1+1ovQmIBDn+9nFnA9mTa46tyVGJmiXMMnu
dpkWRc8ozrvHj9e6sIGttX+SQNyCoOmzn1XPlCBJ6yw+/IAl/RJS232eIBPc9RmmQD9Nc9auXF4X
V0TJuCJPFv84WzHS8jg00mLxjbFSaOyxlIT1RtJLH4LDZuG1ZOpzOIGDkXvSspkSULX91b+1g1ap
Ou1mP41CczeZqB6HCiYV9Iwcpmj4U3ct+R8r7z9rsic5iKl4GD+ebZYIHmce2hzAhSqfIYeg54QC
fCjHLP7/XGq9fv5V8HQl8+twcGZ/MZ0k9grCB57yFG7QRst0c76yNS8+TJtoWSUtMg3PawKsgqUT
QQPx3XY0bkYM/g+9yLLfK3n+GC5V9QVf3OrKHr306ZmouAQzbMZK51fbSsqrxh600kZ0dD9hMHjo
qibGDgkN98efw6UDFtjeYTHhSHX+lSdtg867cCdk+iZDirCsj8gUDeSSKc5fI9UPsViklELAvYLS
XFt5/Wz+/R4xP020ueBHwkzc1rmC/eTOmIpOhXsUk9H/GqIWTkEjy+LK0saltdcZLh8b0bbO+bVS
29XAAD7lrQ5NU3KTd8EAo3GOhx02wYmzJWokmnYFbdG4lVCM/Rlda4IFf+Ce8NFyjI2OACDaOoUI
sbhGHY272jwFzqax65awosUc0UWP+P54H7+wS3sDFIjih7mE+KsSz6M8MGbszvw6c7L96Gpqh3VA
RvWoO1f2/qWDi4JCN6njOLfO+yV9wOJZjMviD00978Myao/E5ZQ7PZyX2ygq58PHP+3St4ZVIGNA
inwbqPf9joAObIUh5q/+4AauuRe91d/BbQnCx8EqTcfPg9VVwkjb7vnjhf/Mi87vehgjyA+46qmU
z1aWIfecjsGFX2qTWeEtEYu3xiUFxu9U7TQHAQ/C2ZPUlcbe2KQR7gY18hd4lpP9OmKbUDygOklN
rOVj5ExBKUZnV80xVvEO9gLpvkX7rR/Lekg+5zihrV45QdUj4Iia8AQHf/mc1IMOR2m2JRRS2Gvi
excix96iSep+Lt2y4BfhQBHaoZ6pX+YxUTCanXqCld/jeHeDa45FbtDHD+bCDgCtxSPM5Tahyj47
1qekaCWa3YlSvl9tzCoj026SNBq/Q7dNsn3b93G9/+9rGgqIDJwfyP+87qrIlIiGTgOBL9HW7+qq
mNl2nAwehNfAQKw6AHr8b9ZkAi1s1wLSPStAmhB0eGpYcxYq4CUYEJo7zoa9rU3Tp0F3r2y49Y46
228QLrgqdQv4nbnG+52OQaE1BJjQ+2FOdsMm6Iix2doYd18jzlz4pATYtE2LJCV1wdkLdHGIRXiW
T77A7SHCYUI3NLx9ctJK8WpNsfmPluU2aefk7eMneuGYEgKLZepn/sFQ+P0vXMaklbrNbM/EZpx4
CBnPrkdkjzV4g2mbV8aXl/Ype9SwhYHdDXjc+9VEPuFZi5DKr7ulx9uowwhUxJo57VS34FciMTC/
cg5fuEIYYdhsUZpXQJ6zLeOUUdhZUb3ASMJV865LV3mwjFIJ5TF/k5p2pwplTdvC6YIrd/a6O853
D+PStfw3bDKBz5bGDa3QW9pTnzOlPnL4Z17eQdBrHJH4JMqKoyS2alc0ibZsqqFurjztS+9WujTX
BBVYYHdnuxcIOKc4NzgVuuLJIUrIJ/Dgx0IKy+HjTWRcWknhIb5iPy711/rv/1UjpAauWkVY814p
k8yHKLEBVREeaMUOlx4mIht3yas7S/Vog8l8Kb7XbV0cIWk5X/S8sGAhomz8wVdQy1MMb6XzsVYG
R/r477zwOXNdkRoiTKoo4LH3fyYclU65+bT4IkK7afYdTuAtKuQrq6wf69l7Ry+Duh5cEZT7vGrR
TIMEQWwhfYNbPzsEQ95XN9Cuw1NPPhBC5WFsLHQ1RnKjCOLE7Skslm/guCXppFOKtAUCfXHQVQzp
XyEo/tXqMLtxUjYtQk4WU3VbHMVw88OvB4kJLSZRX0E+I/dIXDdRP6TWYmqLJbRu3tAfZvPRaWtC
l6VQ6YiRaa5wCa66mZcUpxUG/B2H9e0wz8mPSUTVk4jD8LdZybzbBaMRot4NCGDbElZKUA1O+c3J
wpUu3OWanAsSckbz/3B2HstxI1safiJEwJstgCoW6EQnsdUbhES14L3H088HLWZUKEQhOH0X3XEX
zMpEmmN+c6uITZZ/v76SF3BC0hWd6r20ZIL0ItdJYIpgLGIJgUYa3UXyB1FBOfzXIfbzDr86bJ5E
tVHJeaNeH+6qbkQxNOfDhA6FtOm3AUg823mANjY6FX2OEvU5gtJ1N8GUELhMK0n1lALUux1o0ley
fPUJ78Hx9frkN+5KckL6XSb5KFNfLra/zpRo1flQlBremgJ3C1JubYWUTmzgMRy08EZfaDOEn09o
KKNQgwRGw5DryzKYIzlC+l9BDSLT9RNhgxUdBxkPmn8mVTL2um3LeVsdFBNUkIaA3pLpr0OIsJlo
Ls6S4mUKHG4F1sJNrWMBgPJ69g58ezhmYvl8fVk33gP2E8VjXaWXIa3BQqSORt/moUpX2wB/itCR
jLW4mQ1PdWURPVc9ZapgTu6gQAd7gOeNCwhDesCOQHe4kq3VNx2yGc49fougUlHohuqEfBaS6p+/
5njIQQbSKYVIskbKDRHeKcmU617SaQPelAY226G053e/cRTMBRG0QDZp4a+r4nGrWb5KQOaNyN+7
FlpeWK21wkEp6Bxe/2YXfUvuAXJADakqy5JYvWVd/zoL4PBh7mLR7NW9Abtcz7R71WyjQyRo88mY
jIlKcdb+o3a94oaCGbszvic7q7pxHhfECV+Owi2/ZPUbdDgIaErFhqdBO3pPY61F1Fzyj4U5aO/4
hAd7jeGtWQMqVpe6ngw41lx+0V+zNptULyH76Eu0m2Nor0GXmXMompZWuvSS8O2bsMdJhhEV1iAa
MGecjZ0Lb3PWJlE+ISI/Zn1ckkmcxjAVDaQ5LfWYwMp1cMtBrwpIgVsoRryX8m8cEUukaC1z5y/4
7RUGEuJ7qsd+Z3hwnmITgRArQalWzd3WxNrEKNXF9tqMXgA+IBxlig229tT7Jy2u7Z6Sr4v+vHkT
oUHz7fom3Pph1D1VfKRkVGLEVfAgFUjQD6KgcXZN9cUgxLW1rg925r9xJbLS/zfK6obQEEjCDD3C
7iJB6pVn71986eX3cVB/9AgA3zZDq+yEqX8aPatrmIeGjjWdXYg01mpnI01PyG7yypZ11gl2aQhd
fSzyscQOBUdgu8XGBZ5OimjAlxw9C7hKJQJDD3KMpvB9Irb9d8RapxMuN37/PUoFFb8HOUeAZ0Ip
BZEQkFpILELXDZx6GJIXXx9wM0rkXneojy5seSEdv9HDEXBADIJGw51Paww3ArFyEyYtGmwK1r8w
DpHxxzKmjiXfxZlE819MfwSXVChLXTEAih+4zYC2AyK7mrrXwt08kAqlPvioEBxEVT4/kAbiWOhI
NzqlsGKyjnFM8HZTV4YYnqQEz1e7qVVLsKUpMk6S3k0IMMigXyFkhb5+c307bly/S2uH3QiFBDD2
6pxYUSctri+6N9NpOMR6gD1aLGPuZWXizh2w8WQyFJXxBWq+dAzPp51oCTQjU+bVCqLwVwLHCd3i
En/CoJ4eIL6Npw4dglta+tpeKM1fXu/MBdVA+YxLgebrauQM6c94mnWvmRF/yzW5d9Qx2uuVbS0l
PVCyRKIsbL9W+x/5xSmJTEPzhnnELDGQMm62WHlHqPbr5z8aNxuUBhO4FBHk+Xxwy8AjRsl4mS38
npMkKn4AuVUeohY4xfWhti4SasUYSi/BKo3A86GEHIXBsmR/ZKOh3AaaUL3pWSbfRyTd9/KI3Lqh
1zux1dZCWmRX1Gc4HFyB52MGMaJrMW6knqEEnXEQCMIyJ9L68oC+SryTHGwPRl4AGpugVV4dRrW2
qgz7Hs2LcDPnZigW/XIpPiHxpO4cgMuhSFtFAkYIeYTHymobTlGkJWrPpWzJ6XxX1RNy1b42v5Zz
uFfLXZbofMcvGbKCKQUFXUKN1VDoPSRcqrLmafDsYUfzyGeIHh6vbw798khLyzUGRncBnl0U76w+
9EO5ixVvCLTKuhnpWsjPWlcM4R3Gz3mKLZ/V3S376leOTQXqxTyriIU1yRsWhuKbpYIrdOosrpCt
kmKZtjlybQayr3ip4bXQtFLtxn5rfhsNHe65FMr57xluw2tfgs8/+oWuUqEcff9DT+Ey2oIWBl9h
ihXZvYkammnHHbVHG5KFIDlm7+sfaZdoyk2ESOCHoaG1gEq2oP2HU6/yUWPc9wVfVfNni7pu4ZDC
9hO8dLnE+LAympvQKjvjDa4ZJa5knqv+pRnTOL9LcGh4nnNtSI5+X86/cFCss5NfIN7vTgOQIOQ0
K/ltgB0PBqkC5euA7MqlIzU5nF/UNB8UO0Am4CNN/LA/FFPcohRCwPyQlIKOiV5WteItPoxoAkpi
Jtqdscipp7rS6TvP+EayTOOdJ9xYEkYqHKsDEbWiiGtConhEwTg0InNlBT/FKuQ1xKBaUh/6UhnA
USQxhpahbqXoccrG8MSTJb3PZmnVOxHTn5B4tZkBzpBGSmxmyVink33bD6hFijQmsvDVxI0ZmY8Y
QTL0rMf6wZyM9oC/M9IXMa2rQlAtN1TDGMkhRaHHJCAeRFX57frWl5ZlWP8oCuUws8glaMCu7uA5
K5CVTAvZU9OpS5ANMYX8PsrR42C3WcG7MYNhOY15hCJLg/B57GSWOAu3cHPa9DYrszE+qlGGR+XO
D1tu5PUPo6lMoA/Im1Ll6ofR/gJnOhXIVYVF0aNK5pfxIZ2GynqYLLH7MQtWMtl9k5iFg5yjiB8A
jSy8VlR8xL7JWTuKJwGtJ8VVcMotkYVo2x+056cvZST1v67/2o17SgbXYy6oaqKPdTakYe6JJWqt
0CzPxNcEx9LRmRSEHHdWxbpcFArwIIuB/jKavnrG+g4ilhmKiicOufU97QMMHABxflEIVdG2wa4m
Q+J5QIBobFJEjyqsFKQdYMDlU8rrAuof8RHKh2AF+Y1/5WEC3G9kgiruZP7jlU9qohabyciNoBgf
IG07WacUWOROKrC1xDwEdHUAx0vgn8+HjUpUnJp2pvg19zIWvFl8S+Ig7xzSjbdNVhXgABhsKfSx
VwvspzD54aSoHl0AbOJRTbE+OqsMnlUQ0vHx07uGRINQkoI03LP1FUVU3485otheUWaaN2EI8jy3
cbBT995YOJJHgxovvVfADqspVYOZxyjoKh5hZXDri0jcQOaqHq/PZfkrq+MKcgO0nmxR6iUjOP88
+dwavjJUg5dHvm/9tgZZT1x4BSrqlw0H8CGnZ70z5sZOVOEyQDQmOLjsh+ezPppGAf1LqpTm30Fc
0CnIjdgGMjtuiXbg/VTg5Hd9osoyk9VMMSrQKH7AP6Fgt5zRv/Z/o2BbHY1K7/UJliYPmVyBlUOa
n94JcKb6ieXByQqr0XYRkA3ocaP4pR0CrQnLRSQebs5QhjiHRFkWS26AomLwZYRd/HWIZvpcC1Dj
wUirHN+CJCyltzAg5LEB4y+eywkX7g8Fc5Xke8lT9UNoQ6k4JVwYDUAuOTKOQ5ogFJsRXQcvqdln
uh0W++TMrbVnT4HLpPwj8uXPV8EILcVQq7b14liZXn0MXTAKQVgQOEsrH0fq11ijSNXwcn31N7bZ
0poDrU9/Dt7tcn7/WvwwrxBwU8GvS5ContIA9XN0gQwHyqv5zGXV7ly4y62y/tjUKOlFkuAuJNHz
8SiBdQTQAMmxVdWeh1xqPhDuCh1UExAerdv5A6BN5aD+lO/ss41jS27JHaSROrDSq22mlXJT+jU9
0E5tkEFDZOxGC7Tx5vp6ShsLygicouV2QDNsFWFXsxkPVanDUYs6JEtazRebkx5LsqeXgx6wYYtk
tjErEgQ3RYZovtMa9sRrhwlpYuOo7Le/6gCDgCMXXY+4mVzL4H4KYfgqY0et7vzejW3HbUlfbeEu
XRKKsBfBu7iOaeIh90B7WC+fpjRFfL9vlaSzo9pPvWJsU8u9vk5b43JFgycA8izLa1BJGSsIxyDy
7wmFUZ7Sro2e1brAE7hPpC88kw2CrHX07fqgG9/mT22cyt9Cj1z39/t+RFF94Q8q5lyikCji7mT2
5mHsim8+HlPe9eE2dhw+fzRneV9FutKrI13niaj2WFd6TdMh/WH0FjYMapnuwTO2QnN6sEu0CcnA
4qI4P1SzVtEOxMTS08BCz+4QKNGPnArTIu2bT9gih7XqSej39kA1kuhVRG9dvunVSsP4XFanH9fn
vfFtDUIahc9E8Ab48PznjH4uoCcrNl6ExSZ23mlkPJfs45u2k4u7BJkx+SClYfH5QssSKXIslOXb
XvR75iQRI1oSMAp7hMB9H/fENAmaU09YcLg+xY24Eell6h/kthRa1qnHZE3kqlHZeMUcSo4W6JJd
1aLliHHUHkel9G8kX2yPEWfpGGKm93Z9+I1SocSmopvEXUqNYg3oiGew7ZFcth7SGbPvykaHJFGO
TcFThFg1LHUDISyQSuz2gxKlKlXWWArexRDl350bfSPCM4ghiWDhC4JGWN2rI1k2Uo8wd8akm1wd
jI5uq8LY1W7TF/Vej33jCHODw2DgXAFFWz+T5LtAt9oGbtdQgNhrw+5EmtXZFh46LhL5+U7auzU7
gwuSYgZfm0j5fC+HOLOVihW3HkLNkLarWsFLaMyn4DueHI385fp33XgdacqSnvFQsbXWo9HQL1FR
rFvYZF3rdIKEKL8mFV4XS8LRGFEIHiVDe65Qg9q5jzWZiZw/zJRblrCZaS492tVnBN4S+0UKgQiG
X8JR7QnVMXrostmmjCHSAoM68jin5vBqxSFGioVqTu+IfwuDC4bPp8pumr5+CObZNFGCLkUso0x/
QEBvaBtMHuZqjOwJDwXJRQ2qrA/NkCJe1wSAZW7MpBgXFfUZRdBA8aXfmYX3DJqOwWTYhl8ar1LZ
CKk9o2X26HeS9jsxJCE8aiNdA0+hZvJWBD5KwH2ddwA9mu7VGhCgOFoQNZABbDVB4eNNmFP2xmD1
qP7pCWBezMhcDVYi6jqhP/wuQgTuPEh7reHg+6Llbo3WpO9IeoRTnK1liC47QRXq2s42u/zwHGWw
nJTLJHKyNcJFjyeIfkixeWhnl+rrIsRg/cZeqwtv0EcHTRJmNVyTmPvWtwnZ5D3o2/YPIC6ibCFK
FxC/KgixdDME3mNdbeOXuQFbg0pxUz0ERHM39IziR8AdzZcJRuk/13f95ZkmXlpaHsQfXGrrnlzU
0GubE2VGc5k3QTTQGRUxkrMHRFSO00BYdH28yzNNwEEQyFKT7qA2c36m08QIK9x+4BmoTX6IUDA/
aLX4X9t3g3N9pMuX8Hyk5dD9FV2PspxHuFaIXosR+qEdrQ4Dph4RfN7EoxxiAaSNU3VzfdDLsINB
OcWmRDxPKWoVgbbxBB89ZHqyTxF1iBTzth+Teie4oUV8eWMQRf+pWdO/vbj482waWuonS9c8zodv
So/c7b9WVSTKj9KAVHEnqqE83MA2w0y9jWr0xX10rpGJT9FYPKiNbFUeoUpCSQrwWmyX+tTOLma8
Mpa/RTZrtiK1ZWWnGIMtAnplGd/FVkpRPNCTskN/B2yty0XTVV5Tqmn/RGwxy+j/m/2vUvVhxoZR
1aI9HfqzgPy/hD1mlYxG71Zhw90qNVKL8nfq4zEc4GbXw6KZlO5JCA2iUEDd4fgGJEj4qkcx2phB
GnTBndabmMphMh/89nUjMVy1RK3WrbqIzqOqh409DygPOjPm1/ENdf/ykY52lB6W6tKMbEukf1Hp
lYTIjrT5R0GQeFQ1X3o2Ab8/1fz4O3mwcC4NwkDErRKTsMadZ0oR6HHHcXUPoVmj8Izm+zeplczE
CfEgG5leKz8OrTTH/zQz9nQ2lfGWSrtPLMDzmNXlv2bcmfXPNi0oiiL5ZYV3GsqB0+MsCvG3dppC
362qZiiOSJ5aN72cK+0HpjjRK8KhWXKj66hDn0yMu4onseDIfOTUBGrmK5QBtox6A5KrneVXtPzR
8mqGLk4P5Vh2xVNcQU1zxFEzox9yQ3n0tjFrnhaBhVEcKatlVA21vLdOCP/7kcfhRT1kxm4DFnnZ
Ij6f1NJ0i0WsaTp5CAXvS9oCywIXnWMiYeL54X/Xy1i/bVsZHy+K45T3Fcq9/wha3fSUxKVkfEvn
UrZcE/aL8sWPYrU8wHrIEsdAv9n8NgQACO/nChThNx0N7uJHkCSCZMtG3Z6UGv01yv2iMdpqjEro
vdD6wWCPY0d0NdOyVu/qOVLjU5AVNflUA5LcRhRYkHDCnvQIz+25ao4IJvLqpWZND0CMNaV875vI
GN4bTWhkO61k+UdQKWFzV0Q53h9BEyJoNHL/iqcJt9ARN5ElnLNapfiiaTrXJORLQzxiSSEi6Kgj
0DtmgHxdPkReuy2V+AgBWl1S40Nb45MOGm9Ob8UC72NnLjX5X6z1fFR1MdADLZu20zM2WnjrmQGm
VBayzQr/qY8PRZZMFdKaedg5CQCLn75f69SGkiwu73LTGn9ZjRHxRg0ln51C1Yglemhogme0UBXs
FI/WCJdRYpxDii+EbpNBYMfH0yynTtObrYShtqn8rDVwEAc6P3T48Q9FcykL2yZzA7kWIzcfhSg7
SVknZcDVfOT6o9KKvxWYF9/p+LnRFDf99FnUWl07mDFY9Vt4Pf10W1pS1ByN2fA97uBk+EImET3g
NSIWN+mgt7WDbTcHywgnmotjOGXBvSi1g3JKU3F4TVFe+oD8jquumiJA6sya3oXuMPQB5jmlEKP6
qNdd4vgNIqE3+A3MD1NtVnesGotOB5tWVkULKrMnU8ylwxxbmDwCRtG7b6PY1sYv6B4dFrRNh90X
74KPWXUt8/ZOWr6Y5gEJgcbFk/Urx91D+hhlsf82Rm3+JKWy9FWDJhPcRGEaecPYZJI7FVibgVus
6vqGP6F4vUnmZRe1RssGoaC94HWjH0OtculgLvm1dVF+NZNSi+I0Mj2/jYKKaC40j2omqz9UBORe
E3VS/i01LX2oS6V+iKLAPDaBrA+2UWvhv0Gfj/4BR1A06rEZkHZy0o0YA8kgBAYg/cuXrX5Bj2Rz
7ASo6r5fOWz78jha1niXi/V0J/a59vmXHwFADh7VbzDS8vJ7/nr52wBDu7ZkLWLywucaH43R5hVL
Tz57ObTzSLfepsLvvn367Qc/KpGQatQSL9ryeAwhkZtMhmchSuGSpPb3Pn274/VRLrNflpDiHbh3
6lzSunXQAU5uLV8yPCFVrNQmKfSxk44H5THHZ/5bXYX5naqV/T2egsPLXM/Vx/UfsBHBIXClU/CQ
4YYo6xI8Gn6x3NasLuYxrdso4BDLAIjsiDvW6fpQWxtHAYNIaLzkt2vQgQglVRw7mblSHLN9DLtJ
yXgUkJm3HiUoUHuJ2GVUtRTgdYqHCBBcRG9y3DTYFiiGJ8nhDzXQq9s5tfSX1J/FnZltxIkWR5VW
LugUqlNLSvDXFqVFLidcJ2DvgpDkKB2kR60fppfr63cZAiMXQf8Cr05oVSjDnI/iT7pc9dJoeloj
iHdxHAj4jIYGi9iWJzoChTPI7J7rg17uD+jiC0Z+IUYs1IzzQfUZ4/Okp6An45qEICOmDjSQNUDp
vXT4/wxFz5YdQg9vfRYw7ah8cagpc0241aMFqdihqk03WeyHO8fu8oNRcgKqRE+Us30BvMXUKwoJ
7EyvCgHYL4D0B6LeaqcGcbnhGYVWAPI0gPWospyv3ZwCrokH1fC4yX3xAGgzSG0l0AzsoAQM1xGz
RK3784togcCnWko1mlfkfEwxbjgNWLghaCovMRWnQHJ4iAVHb6thJ9e+vL2ALevoiyIPhGzkuiXZ
NE3Y4qKjed1iWWAjBxOEpwGDdqCvA3BmdxwVE39xIjvcdUEBunT8xnrnnP8pqKwKLn8QMryX7FPa
bedzzgyjQMzL1L2hMgPBwcpJe6RPq6kOvQnrDUJC/BtKoIY7I8jx0l5IG7XT1EOu4/QBVNGmnWCU
RzRgheJG9/tBcvsyiJNjb3aYPGDoXJtuYOll/TRkrdyRUExB/hoIUDgepnlGngV+4WK+RUUVtwNU
cQYHeILp9XM90QKKE+UDMEsn79zel/uYOgdqW1w5FgyWNeyuKvp5QgfL8Noqj08hbp53s5h3Owt8
+ZlRHoFeR10F0uLF+lpW1JeWwEVaoP/80k118h1bzqK0FbmVFOw0jfA2z/BEsOW6Km7wiaver+/q
P3Je559YAZ/CZU4HnILCGnIhNlFc+6j6ecpg5LIL7kTPX4ekrLs7M6dE6gCttjInJUV667EzbbCN
ErGHhrkftd9DNGUHtxWwpDpBaMMvTES/tbqr4sFQDpMwYFIk4Se5R4u+/Dx8ExrP1CGXPvD6fKSz
IZRsGpWihTQfoljKcBLDQOP64mxc0ctuRvSJuhfHfvkVf70+A46fVh1ZmpcvjsttQpPALiN2+Fyl
8p5u0XKWVh9CQaOPW5Oy8UIrOB8sxn+lDUSIEQI5sdNZ4/RPPw9GjNlKOD2pBKmV04WGeB8p7a6s
xcZ6KsyQxoxItYQlPR9cEftASXRw9pVB2S6Y9MRpJ23vcdggL4PtRDINviyCD6Dbz4dBE6Ux6qoz
PdRq2wf4eExvwjD9uZEFNOnISyaBwprYyhVZOocC9ktCVpDkgjJA9BcDCXN7ff4BiQtgG5XXgFNS
xFJhI7DQZvjozDn2IdT004OZxPVt2QLtdjBNjR4qeukAkZOu/q73RBx4S4Vm17sGr794gIxnfZhS
i9oW3rjKo5WR5ZP+yULhoN+DE7cy5yjdYhphffquWaTwl4ImAHRKYutbts98/s/Y9MyuSQ+YVysn
BRjO598vxB/pgfCwUD2VV0FOYYm+HoxkFxG8fGdsjQSngRxfpWrae722dhOMJkTFxD/6HqviZS+n
vKK4WhIfNqJLDVxzQ4L1nere1un8e5TVhCjoxZWqJiybHM2gdsrsGIx+/xZjKLQz1EaASBSKrMYC
wybyWH0hf4jSMglC0+tEacB6ecJgkrsbl0tqQ/dWRbMeqryxEyFuRDkwmDiOC8TdlNckJn9usR+T
KF6qISY0WjoPR3HAK5KGwniocVJ6un7dbX022joGNmLsrwtYYCbWY68Og+ElrOXjjLu2A/jM3Alt
ttZyacFxsxK6sY/P7wArBTEU9QiyUYG0vhcYfFtYdlJXwfPstmwGwcNAqt/TFd/YLFDs1IVqR1B6
8WCYlPjSmkjCS0esPqJSCDxM3vCKs0JzJ9re+Gzc3jTiSHKhn62zCW53cHq5aKE2FebknIkmfwiK
MD7S5UkfoFRmO+C8jU4rIDkkgMHt83LQ9D1f0hFzhwAfQt+j+hs8oK9l/AIoqbxTn7LeRvCPbp60
XIhzYrmJnOnPVVz4407kfxnLAP5BkhulDx3QxPr9IpgtUIQrgttCp7SO53s83M3xNKJTgkbBt5CA
ysKzKkxCx5LzgCBdysto55LbWPtF/QYfKaI31C5XK2GEGVRqQNheK4nzZFuikE2gQIXpdz77XKmh
HhY7t/fGu03JRkb3C0ABsl+r/axqCIiGoyXgoTNH3gh+46nAK8/po6k+RWE12rkVznZPRnHz6fMK
r31BZUJ/US4++xBkWmnNFC81ozWeBh0fNSu30p3z+udyWwUmCLUhmES2ukSJq0c7hkgazFYl4Hgw
ihJO6yhS9RJun3YygDGwgXOL/4mCkTzF8KIxtbKm6IuI2egPWZq1+S0Lk9i3dYLDkKxJm8fHIsqK
zAZijrRsKVW65FhC3+LMEgiRdGxbyfDxa4pF/IO6wKLQibn8fOghs943cCvRK+lSaYDglOIPFuqT
iZn6FA3JfZ/SZ7B7cOvaqQwC6Q0mgzWcJNDV9DaCXnlphsZ/R6cnemnrPJXdBGvu5kArJWxvJniw
zzP6VxgsDYsDeEvuDlJ9qlRsZ5PFYbiP1PFVT+DvOwkSfCO26Z30BccJHbsyLUtf+jzMdBfX1Pyt
J1rD4dEsiTRaX8CxSouAlTr1mNXAMavWaNyst8rMabGh0+02kHCb0+gPvfDM9KD7kVzp7LAbK3o5
xZg/a0WIYxNeDJiHm3k6yk95jOQQkHEFw9Q4MafbnGT0d6a18u8uAOBdTqzxYQi67F9EKRPLHiln
N45I4/onXGPlrc6i7CctTf97Vwf1h5nivXAbd/H8FW4VpngmU62R3ujMe6i0ELliQ0iP2IWR8/nU
h7DFRFQqhdoWm+rXTDD0cOft3bi5l+gbABaN54UGfn65TZ3ZKFLXCfDNo/dplHW6A7VkHlQ1j3Ye
wK2h0JFGJIM4nChpFVFUGBzzMwhUxDwfn5FfKZ5yXLZuI/xddx6Jjbd2gTTKFH8gB1y8tTT4Yh8T
OdNr6ZicEkw+H6cYw6zrN8TGdWgubAhtQfmRya7WTsdYCuN6w/RwLBH+4QNWd2FkiRFMFcUkZSrM
onevD7k1MXAoIH9AVYkEL6vPFTdBTIOPBH1CdkMw+v4hleGuXh9l60sR+7FulAeXqtb5KGY4SFUE
XtwbGml2kz4bXbUbPoCTJTvbb3M+3LBw1hdOrrI8e3/lgKoupLoeMh8DO+oT/pMYnJb+Xj98ez7/
O4q6mo8AETRPc4BoFDtTJ0H94obGUeS0cGBP15dua0K8V5T9F7EbZA7OJ4S/vZlg5kcdS8KlvqHc
9asRjPjnp0fh/V3s8BZy2kX9BP9jMxXq0PKCps8OSldMR6ko8s+fIjiEIo8SmDpCytWyxcg/ZJjc
WbgCRKZEhjb41glX6aHdWbSN70PGRJFpkSxd5CjOF60VZz/LmpqeRdl1b8kQAxSQFdTT6KJXwU4Q
szWYyk4DXwWm64KPIPs95ZeWxAYyhu/CsgeF2/SjjavYnifcRvBiAQXGH40WhUGmez6vQM+JXGR6
MSnlD8HB35P+uJ+YsWJPhVC2AAJ682ce4oYnkXc/X98kG9cTCsl8OlIcQqf1XREqKFhlM3V3zKsz
W5gEHEGHsFRh2ZbTG7omwc5n3JouaERouLSE+N9q788ptdYYcIaHIETyAe4Xw9u+8WeXdl/6KKRg
MGFkiI9NX6OPd32yW18VmgQNUoSmqPivx0adLOqW7Ap473zb6r1GqKPVxgPwD1XeuR83Djn0LgWv
EzICNLVWgzVcIP5sFAaovEA/1IqVPZqZnO6McjklVCnomtDAWGqk6+XslQ5zxabxPQu4wwlkQ2N3
TVh8GY1d/48NzhqKxuiPabB0LArjqxkBMJXoUoe+l1cUelyy9Cl0l7JRRBlDMb+SUtSDg3GsPrhN
mzWjU2S4nttqqebY4qoq8eHBGBt9D2Z7uaeWH0aRGC4GnLW1CIiIwpDe5NESn8xBcKTumfxEYFQ9
4kAslcjsNa3qyFNQR3ZaYIt6uL6tNodfgFR0Jrhs12doNAsMN0TJ96Ku0zIHw+ypR94I9KctBE1x
1w+i8g4uMo0O7YCy2acjDFUkzKMwgmY319XqAilqTDHx2vARBof1owqW5eZi2R9y31JesiDZa9Vt
5Lo8KOTVJuox5LvrdKuuq4rOauF7ooJ/eq+2MEpRO9Bvpg6v005qxYMmxbiAlObwhH8x9pLqUL5c
X/StjU/CBYKEgqlx0X/CaaFvGqsWvHAcFGeyRsizaZsf5NzQds7Y5UleHlBKptwZC5V9tcBG0uhB
MRSCJ49YVKgx+bQhZ8r/YxfRo0YnjYdnkSo/fweMue3KPDeXVY2noyil2Di2eXwYE6SkOqxT3DQZ
FDcyEHG8vpTLXz7PLnm/cYlYxDRBTK2LXGEHMc+fVd9D91d3Kl1RH4Kuyh1TFPIvAh2Ivdd1Qy1b
hfm9nFXGvOz24vymYvTVWt4MPGTJ27JE/heFsKB60fpZz4551uXvRtsqX5s+V1PHwNHecHLfjAr8
qYv6dw9171kpGqo71xdj65YDDwmoetG1AMm9nPa/ok0tMedUrEsgGamWZMd+SJJXUY9lxFpR53sf
JlEqj9DH839FwQpUG2n8/FmJDLl2h86IZ6cSSinZ2YKXlR0gqIQjnDptqTOtflSTLGootWF4cSS+
TF12XyBDfhNZjXY7BVJ6IDz4hcf27AZplf5zfUUuq4WsA/+QwyAYceEHqOdyqOgZ1cJA0h+6PHGT
sHYAIqWPaRECe0Nt83R9xI2zDToI31ueTZNuiHL+CYKgTwSlqizP8kMA4JbYH8JUEn+V0vR5dAOV
XYJKnjNUjXlBzofqygm+F51TLzIy2VGEunOhfLU7n29zQjBNlk4julvrwCOJFIJUSjAeMD3MTEn8
yDCgGr7Og0Ky8fnV06C582foFBKWn08JDSpZ9UdS6EAHVAj2NHeRxNHwefb3csBl261uDsDYXFi8
ezQw120TsYC1bgqd5WWa1kWntodCZvsj1hg2plNj4Yh6BBJd7s3gVcTyce+wbtxcjE+YRU7Av9YA
H2ofJiEW94hoCrNrQgw4zEpbuYXRpw6ktT19742XACA4EzZo2EJnWd3R8E9laVqS+a7RhgeSIRVV
/Wiv57k1K4otkLQIyHngVu/N1Av0AUhMvGCy9OhWC6TiNYsUrmGxNPzugNjQ57Hu3MImzVwkCTaQ
FQOWko0ckMUZg/KfLDb1fZnN/gOVuHSP2rl1FtCXRRGGwguGJqs1nISsswb2qDeW4oC8K3rHNTVJ
R0TceKc6uzEU3UFUu2nvL7qgq6HEGQSMMumKFxqg6A/zQOeDkpkm/C7DJskO18/d1stBaRaa1XJx
oa6xGi6ppHmYUS7yQHZWv4dMQQwM3LGY2HFKjnwzzUUxvij1MKO2H9QIxPQW7Gk3SeSaKmwDm/Uw
iqWY7rzvG7vWBBhDCYq9RLVmdcchgFIlWQCFP1WF+n0Wg/dRy4WX67PfGMRa0jrSN8SpLjplYugr
En7NuieVcuBIVAo9YQLdf32Uy6OxFLRA44Bj531eh56NX0mdugAXO7MonwW9syY8uyId8Msc/4im
QN25TC9vOAZcNFQppGhoX6zOYoLSpdFI6O3B4/OfW13NjmNkla8F0CB7nsL+H7hGuWPFWrNT9N+c
6vLgU8MDmr2+xhvJb5VY7A1A7uN0A2qspJmk6I4M4ZZOpPJ5VQTU2zWanLwbNMIvbp3E0unwV8By
/X68KUZfOtX9YHz6aUfuZylGyQgSEwOu9mInI7RJjcjwIC/D8xKV4D6v55+W3BefXz9USykULbue
jvvqGVSNrk/kAUQmqtnyo9xZwKLbBt3ZWpCOsxhpO1XKyzCJTiNEGnTz6BijuHv+7NZGH4c6zCsg
BIifx3pUH0aUJpxe8MdbIVYnB+Gez7qWq+CGFla2zmvEM7zu+AHMsOS5Kemp1pbuRgX2IGyo8rAo
wH+9fvQuDzioReALS4fNIk9ZVWEB+3SMP/qnUY/C574Zas8spWHPVuvyzl6G4YlFcY1FXLOCJ6VF
4xJu36kwVaF0BEkqXCiJePCKcrLXAtgcjLoXENrlhK81kpFIVrkaM/80iXp603Qlfkx65Z9CqdpD
ev/pe57FSshW0tYnJqFYrl3Q1yTMzsxMr8NbYTLBZYbIcxgHsUuQQaontf2YsnIY3QLldd0W6xQt
ok5r8x/5bMX5ITC0HAX/cazec63I/htyik7Hbu6mgkpDWvwMGReuWDVUvqNqnZE68VyBdx4VUzC+
KAHfTLaDAL9aO51j1UDoKOpSp8gLFHYzGXU0d+6SwHd5TKd3pfKr/4YpicETAuzqUJAC0MHNPqFt
vDBaHe56A7vEZGKz5Z3R9k45+NUXTZgpcWVzEOJVOSvZ+5wPiGTNdd7/nuOgPoEr0iQ3zC0Jp/ah
SyF8iHPyP5ydV5OcRtuGfxFV5HAKE3ZmV6uwkl9JJ5Qk26QmQxN+/XexJ5+WoYaSD1xW2S73AN1P
P+EOn8bZhQbzhxt2eeGLiQ6TWTqN65oJBmJehDggXcOxjQ6MeopLoQNwuL/KzRYCZMsJ5AxScQEW
XYUZNVaQKOhG5dKCCftiqpVxELPWP8chd/r9pW5O4OtSr2oRrHQDV3ZjZCAsC3SG07TJ0ZCN/jgX
+R6IYHMV7gH6SUtbYJ3Tz6LvbfQ9aKYNwjujIqkcC/hrO89yc7sh14J8yaLzCdHiputdzV6TStcK
LwwX9WPodCLQFD35Gnp9ejWbMdnzNtj4TnS50c1dgG9c6KuLh1FYa894FF8x9kaytlWdcwgWz49j
uVcV3QI6eTis5plSMMVctO/fXgWlNuk1sEzlMsdh/YXK0ugOSzPtSevSWfo0N6Q8JKIXA1THeeCo
xHZ3xTIw+pTq6fhJL0b1ZbSMLsaRblR6vyz11D1ycIufjJ6bvdHXxicnKqGzssRbPsfq3WiznY4d
VLaLkxfpR7Xpk++QK9Ud2SBj6xOwBNMOxqDAc1Y3pBZliqhtD2KVqyQM4eNo8LiTDUqMqYEr95DJ
0Z39NkyQaJ1wvVIeIob2eIRrnfsjTzwj/mgUkSJRfJfWV5yAYEzFSEUZD1mRNZPP/LFzjoNK8HyU
KPZkgRVbTfxRC8fMQiwmt1NkZPXOOitJorQBrIPsRzGacgpaaYFXRBmzIMKhMGgcLaev61NsWGFJ
q1sFawHOaP6XLnAN9y0M9T2H6K2vQKqp8xd1EUrTb3eNYqWahXsBfdzUjAm29XQ1whpC6f0osvUV
Flg16kGInd9EEdnqg1X0RXipTaX41VtG/K7SxGj6NgL2f4z54iQAMFuuVrQ4vXVJpElEPmjPhxeR
ygza4az7li7yJ5B08nj/uW4y9WUpqDB0qugZ3ky9EVLvQyNkOjEloxkMNroPeSbc46TO8qmlsXVW
Cqx06tG2/7m/8k1zjpUXATqCCw3cm/6wjBGrVNzBu9QeEEW/mjLrIclpC6DdWAeKiySjbgvgdbk1
H0HhlzuZ59bGAS1B4Y4oFCFntXEGbVa5TlvvYhVhfB1iew5QA8hP959y6/2CYFBp2iI9AEPu7fZE
L3OWVqh4F9NpkLjDj0aehRWLbwuX70FRhh/N4LQBoLw/7hjwfpk4LdcRUw5yw7crKyXgLZy2w4s1
zMa5agz1PIJyAl1cFX/aMSB/5yxzMpil0XtZXvVvzd/WlCj8Lfs1dJvsqdDV4rGoe+fUVHKvstz4
amxVECGLmPFtm25aWnRorkRXFMXbv2ojWhifudyR79v4atCqlrqE8TK1wurd2SVsjtFEgM6QbvZv
pMvhXEgYtseqGbzvs5YbxDWriM95VoU7O2brCReizitcd5kUvX2ZTqa4bscU7FqVvXWGf28MB9WE
cXW4vzOXZ3ibWQN0phdAgc5Mil7123W8bs4KxgbRdYbddwRn/jDn8ugl3fiAp8mer/bGG12oatBE
aXWwm1dvdDKmxNTjKLnGRlUfhXC8U9VPNqY6dvrFqPX6ort587WDI7SzOW8qzIWHBEOF40eYY+j3
9jnHrPQQoWySq7DB+I2atM6dENlnGLPGo5ibf+HHhzsNl9cIvXq5gDkR4MKkgsHUOoJPuQ3M0BHi
CjWhCo/0lhUkhNwyan1ncPvx2LVlnp66JC2Nh3DUWnnNQbQBW5Nx9D+Bn+/oT6jE/YLJr1u+NJOi
OtL2xzlE93rLF23Zdr4h2aZ+ayrRWVNG2/Abr7Fcwpilvh9jQxPXRtpddW3jJuz80ukwTU9Qv/zb
zSe4BIqXXGTVN7pflV7yDLY2+mrju/s1jNTh3yRSsemKarBeftx5+i/wFuJbgVlBdLQRA4qfLQs/
3i6zzE8MaOdnhw0LWX9W7SlAa7n+fH+/bn5Hzj31LYjVm/5u7RVaPwg0C+iRM/fKZ63T/Fz3Bstv
86iyz8OEeVswwgk2do7kxlVFUc3C+KbSo3hlh/wW39BrSZAyz+Nr6vSiOwuZReAY28i0PpVZ27xj
ww8/FfDS70mLe/0JbVfmWvcf/7ZPyj5+3VNLPk5wWt1XiWaIfjCS5DqlWZd9FBbXNnhGJvYQSQhL
fo+i6hwouCf/hKE+fhjxK1IPcHzbONBqR77M0kiVnYrkdqzNz0LdENw90n9QZFbhyh6HMGo7QmVZ
tK08slBbBbKuYLaMDCE138u1xDprmqy6oJ1qS/hWa5uF7wpT26kqt74TkGIEpQwmOTdIFbMHMEE7
ILrqsPAOy5jzmFZT+CwEGKswt/FnVYrikIwQDjOGxr/uf6LlUdeHHsAicz/0Hm8LmHCS5dB4eXQt
zKb2XWWynkKS6p1zsJGJIjCOkQkoNTbleq4+uVSAEK1YJaLSBPaEJgqrnIZ63gud20stw1NGu6C1
V8kLZWjrhF7GFZHp3rHrR/OjkWrDAQ2LeicP3V6KZjuPBQd3XT9XUU8Wk0bRNc2HDmcr1TzkxTz7
vez3psKbW5ZyFsctLDAXsNHbG6EZRFyU2B9eRJHZj+jOFEclNKzPhlK0z2NSohCmFiJQUQg9daMG
08sIxV/398rmcQbxv1AoF0bgutqtcRZLYo1Eptcm5xtjzoQcuG6q960qUpRMsIzNz2NmxmC6M8Lb
O/w0yvlQRsbwrTQ1xfN1uzD2DKm3giw7eDGmwGnpBp6qZvnsEEWiK3eb/IkU+wiUXUTqFyfs2kck
NWHU6gNGcPffxmt/cnV0EI2iEiEfx4vcNN5+EjwnJRNEJbkydUGDvsY45WcJLv1HOU7qt0Lv609y
ckTxSU9liXJJrfaqD9svRV9HNBSlXtc5n1DASb/MyOgKP3dm5QfegLIIirnXPhuVN8V+UtS19FVj
UMwAFRutP7h2PNFVUKrmJEtTh/PtcbHWQ9XCxutT5wVPBGFdDbh/WE3FDb618Ry33xlfFOIxx/Tw
byx/JZW/cKojjnCvUHVkbgIUgGJg65NIP6VTXf+tpEk5BCU8AADy6J2gjZTHqXHMijJsiYxT+aN1
tVLzEbCv0WVLjfwDpaFSfm1dq3wEINoaL9E8ZsfcbOf2sW7H9FcdC+ufJIqHv3c+yG0oe/M9Vkek
iiZ3ygx252BlP3SZOMepceqgMLP54Y9XgnQPZB0WJwPOdYzpJwqngTzoOpmA3iyJb1cxSOdQJKP1
4f5Sy49ebbJlrrF4ZTIectZlStHWCDArXXKVpVc+djPKCHbZlIf7q2xEMtQ/qYWYeyFgvb4QHUCw
WA6M6ZWWeP8/M8yS58ILk1OBe85OmnmrTQpQkiQTZAtgAv60CtB0Z9HztaL0Oihe/aMd1Pn7BLPw
LxXtl5e+6ob3Q1PlP7RaJtVDosYDPkuD0VfHwXTD7/efeyN0cO/yZinrkdZYT45iC4SxrMlPwL41
z243o0GENcuJia9ztMpU/+pZwt75pBtFjOvSjiFqgFC9EfRoPKEUdanF1xqtrSNkBMgdCCA/R33T
BXiYRF/+w0MugzjalBtcMYS5+jniKa9pktBjWtTKXyKtcPijSMJvTP/H2TfpQhk7EXJr77rIVzID
ATRyg7ghFiLtxMz2GlPuJr5RuDN21LH76f7z3WLM2FHUKwsu3cJ8Zn0PT/iSd44+xdcmDqEoAxCU
n1VTINrdhSayZ1UkPihwMH/VRTheWlkJpNZa3FmPQz7UQdepqXaqZ1nvfOitU7VwEyEysNlv5oSR
DlWi6WOyf13LngfFGc5D6HpP2ZztzdI2XvUiuEexSB6ydKfe3kUilnZRVnV81WOpfnca3Th1MyzI
+29647h4CMzCYyBY4Bm2OrqYWNfe7JnRtda5cEZjPiR9GExqOgVhBuWqR8HizyMTcA6uWVp+tNjX
oXYYC1Q3O6xMC0uIg2lH6tnWGMjbCLnsRPWNcwm2FuF5PBdYcd1cQEwsVVQxJNdqapVHmbr985yk
yhQIsv7uVCil3u+ckI0OA0XhIlC8oH8YKr/9bBWIXi3SOCGqIZp3NZn3S+u40yOyouo1TuL+0bJb
V2HClyr98f7H3Nidy6FhnrUcnZv5vNRn28lVmzZiZeRn00m+yVopP+h1/c/9hbb2Jq4ScFNArwMF
WO3NKQNlJJfjWaI1/B640A8VuMFOGbW1CEk/aGXEPegirt5kiCuiMdOIuGotPjsjCqLxMTbMZo8G
unUEuAwWAAwotJtNolhakcQdD9N38qWmDX1mdu2czE4kDURGtQqSBm71zj7Z+lbUqiDFmDve4rDt
AiUWnPqIJIoZfmiqIQ9cDV8Yu5z2TJxfo+Uq41j477TyoGERWFc1O4wNo43sSlwh8Y7hSe/bOn2P
TH7/b2NaKD9CH0Ghbewi82DQb3R8Zhjdhwq1CcCzc/wtTSVqkk4SVj9aoEK/1CjqXwrRobmYF1ZV
+4NXOXvJ+O3nt5jLLNkEcsXAMvS3B4kjZLZTPolrZbhYEfWhdkRruNppHGytsszN1KVDdju3cb2e
ZNeJ6JANRXJI0UU5TnVW/fHBZBsbdG341BC5b4JCH49x19VIMs62OLHhxblptOqSNbAt/vRoMqyB
TrIMgRna3BR0jZvq7TCkV0cBS1+Jtjo2Zb4nIHV7ZuBO0QHiuGg029fTwHzq+jzq0vSqdui/+npX
z12APobzPuyYzPp6NWrNUQI52YNivNZgbzczEynSgmVOBElyPQu2KaZQlkzyK/ggY0lEWt0NpN43
46HCFiT2U202vYEiKyrbM/1Y2/YVdVR/VELvvxTIg8rDkPZQKrlNbYZNss1/1XmnYSJVR2gaxmAC
oievTGLAr8DE/6ENOb630E+1A0gR5nvTi5NPtWajl1LrXgOSosyN8TB3msD2r+tc+4hWqQGkPI70
6cz3KqYgETPK7VYoXQGDuTUbGNpa3gVus0iziDY3k6CsVPOv2SihS0vPIuSk5UQBaIrGRUzI4h/f
3yu3MYhXaZG30ztDyXA9XwAWD57S0Lkeiy49C2y+j3pZZUHpZN5OMN/aMAvXHv4vWJ0bgZwqnOJB
McbkOiJw6oNYtX+aWQPO15HNC5wUHNrG9o+xuFyCzGOJsXThUIJehRDZd5pRZ6TJIEe0h3aC8KKW
HpZwo64cgHPWO2fvtvEHXIWCzqa4A9N809Fpmw6loyK9am5piUOSxeavtLFDbSEDZijFcgOdnMkr
hiOIF+eXHtXIlN//prf5x2K2QbqDYdqW8FYaZ0obSvKPKi3CQIZT9JletHhspyF/sju1vph60yMr
w+/fWXtrP1FuMubgtd8iyhuAWJM+sHYhhBcs+MdFQ9lEFVfsNXy34vbidGZTh9CJX7/qTKkpcXL2
U4iI8HF0i+qh9PJuJ27f5o/Ia5NMoXpCRwhlp7d3kJiMmXNrZ1ddyYNS5Pk5pP/uqzXSLsAudnJx
beP94Tm0FK080q0URpSKTLFKMDSR3usoA0yR/ZCCfvvsxkUbHpdoMB6sqIV37Eq6OX5TZ8qTzEEV
NUkigkLBuvDBHpANC0KI6o+pGu2JpbzC6lbxl87yMsECAsrFuXonY0TEQ9eMuyzCGeA8A38BCcNE
AFumDnnwJw11QfVY91X/PgpHswvAecnymPSV+KxiwfgvVsD5/GirSXmxdLVbZK0bE5PiJHWONhS7
9KDKxIWAKNSqvAj6X8oVnxwhA9dd/KBChFjGYx7abQY2M5Xtzjbe2FsAjVAEcZbSE33Kt1/dppOR
TD2fQUMN5LOZm55voCO9o8HoLCpO6xfJeBWzTpgOICZXL3I2kop7HKCR5zbjdE3Qi9f80mY+BjRP
KZpHAJ1obvdJbWkfrao0lcDIGF/4rbVQ2XRgeTlqXtMQBqmjFi9hNJuIesBIH/2xVztauq3ZI2wo
3dLXsT3IT14PODFIo0I0QTRO7jvqESCMk12pc9CrWfIr68yeUeRs/8z72fhkldNg+BoQucRX2zhJ
j5k+uvYh6hWrPbQCStdR62tbPwyS8S5dFmf8q2yM3AzkMEUPZWkNnZ8nmvq9rpLwn7wK7WfNnnBx
cADFfk4GYfyEQo9EYld4lfcYFog3+xWNz/A0ZbP81sxxrvgEcZQWRKSkwzHvIdQ+ORHdQb8cBqU5
eFgpfyHDUrLTjNHYZcqE+rcbFs7gK2bT/cxrOXF+wW5GaKGgiu7T2Ui0d6lZj39pDc7rJxcCvEVe
MBl75e5Gd4wqBogWT0GT/eaWnewYJyK0wC9NOyLNTK/0kJpNFERqPr5f+oTPXpuWTMy64l2udP2h
Y4YSOE6v70Sz18p6veNAOy0FFTiuWwB+pBt5NkzuBdESwzx6kYyrQ522dfM8e2PNydLjJHrMPG9I
z3lHdoDCvZIlD206Npbfdd7gnYFphdPJMAY06HMHaZUMHWTLt2jNu0+MTab+H1Vrki5AKIm2d852
+aL2VitwgJ1jJOOjBn7PqEi1/FT1rqxOZZcNP3PhYA+A7rlWvnPd2Xtnz5NtHprYbj6klpJ+dSsM
XiFjmFnOfza2/PIun6ZAaZ0h9RXUBL4l5axmp9xRO+DiU0JhMsdmPnyCVM6BmRBGL65y6svr0CY9
tsIEmPEgvEl7rxozdnGOxz7bCSYbiQ/FxQLt4ZiTGCxXzG9DW1kjnjOPpXfRVVxyaz2vPb+jxjoM
GntAydr6EJPp7qy6telYFoEKuOUMmNbjubBcALuN4l5i5An81Aa9MWR5eUiqnmlWX4rAzdsw6FrS
UVWvhkdUt5qz0U57ENuNfITrmXKE3wLT9wZHgsZ6yuiDHwK17DDU2fys6GN3ZBZlPXe9OqJqnzsn
y9prBG9cpvqibYEYpLqokK6iuANuwDOqZbOrXnEK21QN0tozT4tU4/l+zrXRruSiYmZIJ4RPfdOq
GAtGrSY+ABc3G7uPCOtg+5u6YLD91piZAdt5Nn9ME4nkvlOrTDIhhPXJ535Q5u+GjnhCjTgjbCc/
SkK1+GOEGbh/spiFIUklfdOsGbFcGRYpEVdpxDFL8vlqjEO+s8rWPl8mZ8Q3SCI3OC/+RZ5PkOzx
NkwVhlsAZz9Pmdcst0fvXcc+c3BktuJkLxPUNrLuhdnArN0C/XqDoAOZPzhdHSuXKBTteDSaaBFN
zD0L7Ar/ygSh31XoQlty+jlayfgPsaj7xL5huFpkk4Zpb2x03tHWQqt+INvM9EPoVPJ/E0AzhnlO
qpzcsWF+n1KTftrZOpu/fqlmSbeBVK/nNLSTB02P4KdXM5EKHCkzbSsVLSABLTefJgMbC8if0akq
NfVxDCO98amLrQA+mPk84JUStIpU3nvGqJxmt1dfoqkdHsCiKF8Nsx3PsVD2NH020mIE87jRqJ2B
oa6r/96bndaLgRwTR8QlnfP4PFRm/k86jtnnJFe0nZe0cZQhyCxKTHRPbtuNcVbDKelYD/qU+CVg
mNRBKfvmQ8Slv8c82FyMhriDDzaKDOv2dId4P8Z1tnKZxj490ILCpQWd5gek2KzT/Y+/kWjCVSc0
LgitWynHEv03RGJ4LgbJY6DN6DeXk2XsVKVbX2vBOLOjeRy+29sbiCcknYoLagQB9KSqZ3E0aRGd
IxKhQ1zqexi7rRfIbUcXHEraRj8VKkqDPUh4GXO7P1hkVkcFH3UfNY0/b6IS2RcRMKYxGlbcq8am
GYbOKKLl0ZKpe4KZqiK97GL6JWSyE982nwqgLu27hSd2Aw3oBsasfaZczEom73rFGy90LdvvuRY7
/v1tsbfU6oNhNqPFY5RyvBBlOTmqS2sNLvGXKEz+WNmezjrXgs1fTEvBNrzdGw4YwAGab3hJseSJ
/X4ymgCzl+FhdAgi9x9r44agLYISwlJQMz9bIuFvmZDSdHoKpgS+edZHx9ac0+c4l+nBsebvdR//
Y7basHMxb7zJ35d0VznAUMxWNlqzd9HsBHoY7nbjS4l2qiQ5bfcgBFvPR7sAzMor2nmdctULxEbF
7+NSuXbxrOBQ85jVrflY2C3qs0M0cAnOzk5fbesJF3uMpetCX20NaOUfzl3bhy4eq2p2teOe3ms5
66fIGsqdbbkRR/DCXIS1GG6hc7valhP+rVrbkVKWUukOM7KMh8HoMM4zkySgVLeP9/fL1nqLKOuC
YcM4YD0Dhh0c9rJA3SHrZXpKumH+e2itb2bX6dfElt5OPb7xJqnO6PQwBiVdXfPNEy0pFNEsWJM4
RpPYwrUix3jnjLTknt/I5lJ8q9f785ZHO5YJvEXYBleC7/BkFNb0TNfH/tC7cI3uv8QNgJeFDhqC
XShxMFJfzwMsW+B6ZoeL+qinncYpV4JqLMzDCC7jrGjORCEyQ6yFoPbcGFX3Vz5kRaBrlfIYRXS8
7/+crSdn7GuDW2Av3UyijJr1S0+HXIXq6XGCAPdATqccIzq1O6iUjeOI/gw7Z7n2uP70t+FGNjIc
HAm3Dy+06alqy+hBSxT11MyRODat9WFUynQHfLIcgVWBDSqAe4hxPf3T15bPbyFObXOBsP2kXNK2
iI7eVGQfmUU0O3rFmy/xt1VWT1apeWnj/6BcpJ0m1OPYWvqpVyc+utCAl+5/sa1KEnw+3Fe+1uLm
vboi+lDMZof92wWah/MDU3TrMiBFcZAhDAFSUc/4UOPY9tiFo/eXVmemEySzAZSsDv+Y5U51AeFi
mVZQZtzU0kZD8Z4apGbVpIprZzvi6kXenqnE5utF4m6Rr4G6v65YFTV1ojSvomtrWOPVFYBoXCvu
nj0v/w/DOt4plADSpIUvvXq3A4jCtK4B0bpjDART94oHIfOX+19w8yAsqm+0H2jMr68IhAi8xg2B
Roe4cPiTM+EGYmc4DabI4EqRtEGfxTtWXFvv8DVwA9/helrrhABO0kYHgdyrOUUtvUG9xByWt5mF
kIbvP97mUouoBPGNv62LkZLwKdAvQz8aBl4wTRlmG62aX0Lk23by9eVzrI83oA5EuiGQ3AK7maA1
pVpTqyHQKs5976pIrvTZCRHV9JD3Q/qNAsz60kXjf2hJA060ST5BsixsjrfBbBgR0EEsmigeV965
RHLr4CT9tDOA2ApfFFi0S0inl9nZ21VQ6NcGy+WoAzxGC6RR1Eum69nOHaBtbUgKx0WJALctWH9v
l3F6jXGrh2SZ0lhz5CNRVYOi7eSk+TYWVc1D6MzGPwzIGKQ2szZWh6adZHPOxWwtfatRVj6TgM47
OJ4DnHbZG7Ffijn/Wy3mpj3S3tT3RkFb22wRUaauoZNCCvv2R+v6HI8YsimXQqrTdXYb8csrdONo
O6P2Hw6sA3SfKR6ihDdoQnSymkGtBA2NMncPC4zKT2y1P1ddIU9ZNhV+XpbpDtds66O8Ovuh3UaX
3l3tMJCNXtyowM2UcJBoP2pYYGIEccws5aPtTtAVoGT9h6O7kOFtylOadOvOlKfDo9HxLL86WmS+
ZGWTBChxN78mZ/52P0hsnFzvtenNKlSl652dp7NWtSkwN6VAKYlxgtk8GkmkPeN952EvaUX5i92Z
1XwGWrpX+GwcK2pTAjydSDo96wjlpPhb4QAbXa0R8K2vNSqYTRRw1Z3XubkOPTA6YQvOZN25MMvQ
juvWgiXfZNXgS2twTgO27T///F0uDpBg91Tyq/W7jHOUJGZT0sREKenKsBlRqwkwKPPe8IrsfBd4
ETRBLD/2yv2tB6S1SD7rgXO7ac3oDLvsNqTN2vS5/MRAq4Zu0uxdylsZD/Uw+uUI0DicwVUYDPFF
caYaymocL5Ksc1K37gGywqKxW00zbcyhqJxjnnp56ENNGUa6t/HAsGQ2eicwmsKodpLZrSdfiLRg
GEBr3jSzS3eMrLSEfZ+b6vTc0n2AETDuZeebT06BR7GwgEF5/rdBzhIIJFaQVS6wI7SHkc70FVu0
8hDZUDwMoejgQfPoGfTN6HtxLy9q59WHfnDrnW7L5i9ZZu/YJgAxvKHZDVavSA6texEKSiaHPAbC
AC/cSupDYU+O/YAEUY+Io1rjOK1TqBwrRFqakwHUwPUzxR7SnZ+0cQF4oOmBriy16I0iiQW0spms
LLxkUyJODSidJyMdtdMCHvwPXxtM2qJ2AYD/Rhc4n8sQcbGEfe6o8dHq6vSojPUeAWmjvkY6ET1l
0gmEDdc32jgVodHW+FLYGQiquK6iB6lqGRCgJjxUc/rrftjYen8g33h1Ot36G4aeRzFdinJx5rWh
+KsN0hBVIXGQkZn487tssWpcYEYLuXjdOaA/UaNNFSmImCXhuTXaVPFNu6meZDtbBplorBl+ZsXz
X/cfceMOJc0mKpKaoLS0xlmWiKl3GORSKuHDcG56pbm6zhQ9hqmL9QUSBNexNfYSE2MDR+BBKCEw
EPIpt1Y3d1xBb8dIlPy+UgrzmFSILwVJjBYL84+CcgwiZ3/t8fQ2/NSIm19942LV5dSA5KBihlz0
amYqB0gozvTQQdXI/B4WdBnUTTP1RzcWw8dp9hSwJ00GUlRL+jH1seJIf9BeHJms53OenDrkj77i
vplFAXzf5pvawTz50HpS4jIHCOohrRrXCSQhLNpJKbeud0IWurOIWYJAWsUtR4mrpK4qWs5KXCIq
PzrZUz1V3ql2UjrPedyWl9jLPOY/VXK+/9G3QjMQehd+PuH5RmFVWJDIC61GxFvXk2NfG905T8I9
FMHWYfUMeiFgq5allq33W2ehzJmvqwNXn1Kn4sFSGxWcKqbPYWVhcVIa2U5f8RVdvap1uGT/f8HV
rmoqXBMhHqB66pQ2/fU2DxaB7vfRCECQP3m+OWGMJAC8+XqIzpeTMCm5/2o3H5oWIFGKfiPF69uH
xlkcHRV4aYSMqn4/Kl5zSuZID5TasPzIK/cmpbchCv4OwwTyURfJwNdJ428vWanbVMZoxuBfIjGQ
libKP7ASjnYo9oqg21DxZil99WhlCsDISxfZZtcpfs75PAQeakoBszvjuWVOzTvO96SClg7722/K
Qy3SzYzsFguL1TetybCZbvJNx1TnfYYeeEhAKEc3CYX0hd2WH7OI7p+ntBhQCfuPfY8XxjCIUo0j
Cnl8XfhlreXOo97HV8PI4/fxOBdPbl9X8yUF3Bru7OCtj8k5Qf4AfdlbKaxWtoOu4GR/zaJIPBth
2+GmEo4fRNmlO/f11lJUhSj2vpIv1q3G0YwmM20E4Fbbqw5d6mIyhFTBsc1Qv75/JLaWov+FVZkL
4+yG3qY2RaVGHczYZEqUx0lTxN+tIbuDMxnj5/tL3Z4+emD0GkjBFuG7dd9I9Lkyce0Asab2VFpu
C8sYolMWDtmBJsl8vL/cRsrHeov92mKCRu63/J7fTl/TplMSDWjmIpXofpZNEfrjHIJGVnLtKPt+
AoFmGyccGaYDRlfZU4WNVTBmmrHTBrm9TWi1wDygEwLAHHeUtz/EFkMsK8kPCYcu/eCVlhcYNrUp
sgVOYI6T5Se1Ava7kNaOocdGt/7t0stl89s7QORIWLKfsms9q2oLUqetOuuoWln2bnbR6POrZk6k
T+sZAnGuNca1x1SguvYiVE8tF3PH26uNvcCxcRtgRYPmBeKHHOEbSYOxZ4glqc+veoFtRFG09rlT
5uSUypFyLxfVoyHb9NBJ6fLRmvicloP6H7b+or6IQx417k0N35oadhXskWvWWU4QFo36Tev7LrBx
N9v5Dltbn17P4o5NW/YGUiLVqKaFBJEqq+b/IaVQqIGLGs1BaSvnpaCTsBNANt8vCQzJKrLTeLyu
rgMjNtGqsJT4Gqa9OOmxRocrmXLD77XQPpRGaB6thrhV6lr83qrp2WJB1Oz0D7aemkxmwfSSv1Jj
v9186NS7RRvBltPq1P2uNp39Xk5ZcUJWo300yeD2BMY2F+T9YtAJPuiGyuFoaRoKj7ipuWwtK1fF
p0lJ80dnUOKPAm3onVRt69Kl0EFuAYUHIugqwpRxnxkVRrfXvEepwhkGXAaLEaO6ok8nSlsZHprU
ND7dD2ybTwm6Y8F/vrb5377WOCLzTyWaQ40nx29jFXd+ocTp82CFDGujZK9LvXXLM6p55cZAbVrf
snrd5GpXuPHVqW3c9wakYrRcfpvs0EKTP58xDoyzYKJa9gsx/X3/Ybd2MipOSMrDLCGer3t6lixp
03vYWIbMqXAXjDRELjUNtaGz0tnzKcc266o3unPCKGB4R7vM+FTIOXZ2yvUlUq5yHY1+LOw6RMEQ
f159a7u2xliMfXQVzLN9gcDCSzUo6k6SsbkKVSYwboNDs0ZvubxhV7jMiqakNv6mM/elRpLwfzvv
dONCok7HOYsxP33E9b416HvU/WKRoxbKbPm0iWgjJnPSvevVCh/niQ7BVXVj5ysnV2RgXxFN9QsJ
utQXPZhfX4nDufEnj83oYxvaR8Fs4zmOG0RtdYe+kIu3ZJllyt6lvtyV68+wtOoIolvGX4I820ty
jVLcNmsvUIZ4fkrHuHXPSZ+Y6kNKjlOSeurd1yhXpXVw3FF91MKs+hF1ffhkl8LND+QC5R/bDyz2
52RRCL4DLLtpYw7wMERhKYDKlGg4jXVnnGKw9H/rolQ/jsW8J4S3tVXIXGgoopOw8LrfhgG2iqNI
RJ6vOrz0q6WHiA/1cGg/3N8sG/w4tPlJoEApUS3ezMPQ+1FiumDRNRepcH1IcvGPOLTNL+2s1+yE
PETNEGpS9EPvHW18p0xG/oBmUSODGfZr+2xMZeYc9XypSaB3jt9ixwYhULm64j44lnAbRIXk9BWU
v/OzkWmnnrWRE3+w3bRG+GDO85fSDTEU9ZnpuN3DgKKYdyz7Er83Cxqq68+YTwynYUSi4WHq3Gn2
J7MsH0H3eZE/SC17KaZKt9+pcdpXtGH7qDnrYCW+O/xPsn+7GH460Nomco5tRYp0hC9TRy87b3Jj
65L/6ngxApu7iWSOPmflPHUwdNXJuILetp+Hti0e7q+ycScxNyRgEq1ojq3jlPSSEgEA5i5VWqqP
TTXUj3aRtFcxZ/kz7MMvXhlqX++vuVFEUBYRSsCFME5cT7g7WbV6XrL10VmogjE380vNDPgAgyTZ
CQAblx/QAUjHzNKRDF6HLi79VNQzoKGpLn9Vniv5ptn0gtmH9z6MvKLfSRI31oO3Q89guQAZei+h
9LcEegrdCFBJDkQgNCYIlAtk4FQLhYZVpBjNGEC3VNMv99/n1qIMJZaUiYLzZjaIS6+op16Gly5R
tOM86D+deG59e6qQZqzmPUuIjc8Hf4N3CXOUwLru0tdO0kJQYj7RN+VAvh0t0Zv/2jKDMjHSnS+4
EbcAc9K55Z58zQ3fvtHINKpIrRf8R1mjEKFiigdm0Ni5SDdeIZKd4GBRF1nA3OsE2ISEXdmMVxuV
Icqp1ulOvNiDFwOB9pq5PFZNGdmH+99t40W+IoSoNWnXgo14+2gYxlotaoLKpR7MGs3DWTllVcp4
kGJ35y1uLMVcBSjE/3F2HktyKtsafiIi8GYKlGm6W27L7gkhc5R475/+fuhO1BRRRO+JJlIoC8hc
ucxvVi4EA5bN82XtnESIlgFYqYfybFG+Pg+VFuVenR0GLnXnk61pLsXLKi520/+GAmpK6qJlgYXu
cnEaQgU6prnIxuAaxtCYbkwZ+bPprfjfOM/73NWVYUqhaWX6/9I0qZ+JuNXiaw3M5VOVqmg8TyKy
z/psK5/h8timFzmV6kC86uEISWPX/lAGVf6l2cLEMKVMxn9s3LSO3Mn3noskS6WzT0vnptWqTz0d
gklKgyp2GsTu58oPsRI5iMh7q/zprdD1wHp1e7x0biJjEtTghr5k12pE4sbR5qNe2N4qoBphhZGg
kn6s98LfgUooIra1IQtAAnZPMbwsry27I3PFo1U24bCvWWZU2yyIDaAE2mRGZ9Ws5f+wuddwtPIO
SHG29wnwfJjskEuCKpclb9ToFzF/K8864NSDOLH+4Jf5JFgBggRiuP8vbvXytYEamdp2SdJACUXc
eFQTzSk0c/vDoJi58LXRsM4o/141K40OivTbI0yWT9v0T+cSu5XNEXbIC0150tNgKfQCY6dYdjV9
mINI6ueD4mXvKUEtMsCyVqDtFhcWIT5XUHVngRZBcrtEbdL258aabOFlBQT6n6o1oFeg51oYdNMM
Afd+YNxdnzkzpGcySchrL99y3KQjk2jeclcZxaO+jOIN/VPZtVsjuubRlLyBxiafYZS1ByvvvmRE
rcD0UzTc8Lo71epicOKsvMjK4uERb/8wYHwK11aro317ezpQBeL4YTDDkjd5UDFWWd+i5B/EkLHx
mJ+jJ5h5/eX+y7zN8GAMAEEibsHvv/EOSbRiZM5bQJhGUq9AvW8ych8dgrZ0h7AmttZRFz6bNF6O
hkY7LdWVrIAeCOp1JJfbfdTIouhbLc2DEgmKT2HZTM9ZlpjyKUct7GfUGcP7ri0sH4X9/jHVJJF6
aZGVmWvauIr9h09L2w5WNRiaWzK9AFGdoKmR0dusPtZRbj1ERqT6sI6jj69/44AlVpTomgduZZ9A
Gatdb0Z5ADI9Q1vYkd/PUNZdJ6vaj43TF2cLFOTB0Hmn84HADspP6yAAGcFtfGiHmt5tLvKgGMrq
PJsCjQnFmN6NdJr93lJ/zXXvXNKmQ5Qxa4sTPY+jWfDehuZLs9Pom6x1y+bcSmOIXoGVBg0N8ktf
25qXgOs9CPe7TwoqASgpSJTbibOk20KRQyMNJqfJ3mN0OjiurE5O4mZKFa0o83F+KjsRnWwzzku3
qMzx04KD4RE4+TZrXAGtq409gGv7JlqE6ghdHZu7AE+VdHErzRp/VCm0T6QzJ3EqlPS/HGamZwRl
BSj0DQ2o6dES7skLVgox7jk2l+vj2DL099IxNGu3T+Mh9Rp1aIyD47P3bf9eef37vxIG2t/4GrVJ
FtiltLzRx9oMMC9uDjrfu6tQ7dKiYE4H+vnlKhMNUpHXIZ+2dYwigAQYonMai97x75/R3U8H6ASR
J8B/N6K+kTxSbThccaGu1mdD+4US1Q+MvlSvcJBuvr/YTggmGhAH6cGupaH68qn6Tp6ElWpJkI6q
mnxkTpJ+UXHMUN+mphVeMEIoH2S5n673l915Rqh9jLSIC/CCty2fTp91ptQGmu9tDwJ6WKgOvDCh
BRarafuoFv1w0P257f0iXoowJAq2aAfeCL4D6xyquKHXbBYj3XV3rEe1frKlTgIVa5fDh0VWB+1c
F3EW/W5RpOrO+Sg6/ePrHxyw7CpcSHv/5uOiqKSmLB0HNoDoZyitpV+pzQBMrhRPkdUfiULtzM14
boD06FHDd7/hCg0EREYjKM/YWo9JVhRW/hDP+lNjL92lsUysQ6IUyaVZbT28choPK9zHVBLKN9K6
4eCz7+229d4FXbWCt7a3LiLtva7T2AnKKKWjmfW6lJ+N1pk/140d+0Ovtw9OpYjXSw+Cd4YvBX5h
BVptex8CFbcwzZlaCRHmvr4Umd/YZyUH7h8PT0PnvNMSqzi49nYCBkkqhjRrb+B2IA1QCATD4DAq
k0PkW6rOeuMs5REXbCctZBVUAFcJhVU17+UBjhw1dyiUEDw1pNiDnNGcF2UO/TnHs/b+3t1bCqLe
uotWbPK2pV8AaCmtBREnZxnhP9Vdg+tT2jkhas4DDpL3V9sLEVCUINjQ4F8R7S8frJZgGbeRlAS5
POHUFoNu6QAQXJ0l/rGAq3p91KU+oz0GGInuwDZHEclS6nGjJoHa5vUDY27bL0atfaBETE9JaLQH
ue/ey6QJt7ajqdhvEHEFIiK9KrHeMLZREI3hcupQ1fFL5IVO99/k7lIrMpOJ/Q7lJFOmWYqRSQ+k
nKSkWgr1lE6t8qXDh+ngLd7ueQhl6tpbR+WTKLfZjW0rHCeppjRAlZ78ksrzpHbQIe8/0E6axTI6
9jLcIDs9IyD4JhtfZRkEhj1sZtPLWs6cKkfY0Po1+x3yYfXFQtLUlZRJ9029aQ5uztsLZf0NFo5f
VPao7m0yyinpkBKaySgNo2fDEMWv0yDNTwnf2xsrZzJc4nnp4vqFts6cHHGh1///Zb3P+mgNok7L
jr1pj8udMFEYtMlH1LZJXNNsHlO7bU6C+Z7Xg/xxh2qZ33dWGh+czN2PzMGkhYZ3O/vx5cnslLZH
Zj3n7edRd1qQTb+0ha69etf+aYwzLV2BJrA9Xq4CnLSI6xQhqymSQq/kX3ljo1i+aBvpILDtvUoF
iUvmoWSuN+DulUcvOV3FUmFXXkfL6s6dMVWuJS8OvKlJPoOiHM9G1xpHHK0dgRQekzpbpSqD8bOt
yNpa7xSJNkZQD4X1fir15Gc+GKB/10nEcKE1iTlHFknxM5O3qr46nRWfuAh635za+GO7RGBNEHd8
dUuHn8XYBcARqfUNzkNow1BImkFeKMx6BrmVhB8WZCFbX2oaQMP3D/TejoJVAHwcHQYIhpsdNYkq
s7CLToIQ8WzNRR/L/ljbXft6CUCeisMKIHYlWW33VGwxeF/iMqHq75vhnCDp+MlGHHhAr8OeHssu
p7aHnJwJFAm18KCCUJWdI4vyEHqzQDZvpfQtfciqzsmTYFmWOv2g5t2EZpkmFuErq/Lgl3yqBqSc
CiVGW2xMRnX2NZBsmqsqiL+5sa1XEb4ISVG6Ugwy0J+M1m6v2bK0X7tJraBk9NWAnuMcmucqn6f4
KsuDFrrLrEfaQQC8vVZQZls5F5RD7N1tb9NA9TYvizQJGlnNgzydJr+zjezaLdrR/tgN+GDHOSYo
6dAC2wRbNXSUuh2GJIgAU70tB11DqQyVqtOMPtspruPp2TZG5JwguP3P7iIQeQq2Sa/fpWgYIUkH
R4850yYiJV3cC8NAQBacYfdmWgbJs/LcOoh7e2eBHBUvOqbw5I2bZiqSxFHR2cAW8rQeHgyrka5o
htlHDYK9r8caCGHy8dDj2LzRZbCHErk5pquNYvqRHJte28HYdDJhHbCybzM5GhAg49D5AoZ+o7hF
0B4hpoxkOUvVPSsIxGPZTstyGpTBXzR79u9/p93dAlaSqRl9Lro4m1fYpxPai6sTU7Zo8g/UgObh
1FnFoD9milUofkMzvHYz1AUz1ynS0noX94X9Vk47KEz3f8vea0aTd21zkhDdVB70bIVkz0i6R5CE
fFtvwiBKHOuc4FB38Ni7S1HDM+PlnNyoJuqgSCCDAustwQoOvpLJrfI8ovPlYd7C3Pf+g+19VOpK
Wqd80FuQSIQ1imxJKSVVZxTeBKTpUSRgD5w41H8CwjyC9+5+VPAhMI2od5Ck3twRaoWiOi03nG/C
Uc1cNA6zR63T9eqKzvGSemNJ9wB1KvFxLqKkPlVhI67pVGlH/Zmd94y48tr8R89MJ/96mZi0vJVR
Q6+Llskyebmy4CgD3Cq5DsVYH1wZu2sRXKkPGMXCcHi5lpr1fGq8aALgzerVdJLm5Fjw6VIFEsr9
D7oTdxj10m9iFUbo2/crxkaPoBGzfdAKvOR5W51DOTzio+zdgeQ6GIvSjeEq/POZ/2rWafMEbRcC
RWCi1qq7CFJOP/GVUv4F2GS/0ZSixKpjDNXisS+HissQ78HpO1rriXNCrb361Dmz3J905PuvZdMJ
2R+rZEwVV1NmbFEVHdVqL6HyblzMTdIVwGNbJ32uMuf1RxsIDMUwtTe6KNvMDc9xJsyoFweSqWHJ
W9uKm+UivaZmZhwc7Z3DxlKETq4dMKjbWiMfYm1QxzgLSvTFnxWp72yvgY70Le6l6azp4awcHO+9
jQfFBdIQKTGY73W3/PWZom5BrSMn+8alYn7uW92+1JLoEE3snYNyYif7xsUD0Cn5L5jM7cNVc7kM
0PqYAtkificVTvKwNKlZXnj5+jOUOStgrlljRwnP8OAb7m16ihjyGFBG5P7ri//rMdGSArqRs3aM
jsdpBox56oy4O3jCvZe5KmNxpRMuuW9frlJqgxJ26zTNqfPadIE1GWi0S8lvc9GTg77C3lYBRwq2
nZrplnSFpmaCzH2X4dNmJqdYjarHSRIfKnUo/cKyxwNtoL3lgFGsqTukAHbMy0cbER+qRuB0QVHm
ut9y23wWPfRmSR/SS64ZRwOsvVdJy5gcDM0oBuubtMWIU6vR9TwLFnTp/VQdQ58tWfiFJr1+ZIRP
AO0gWodw/G8wMNQraKmA0grkcAgflWqoT4nIjwbKuw+E2ANDE0BSNyqHwKv7Xrdpc3WzsLyJ3uyb
snJ0d0Gf99P9CH/bfeWBoOJA4KbnftMqTIcSdFSVpYHddMtZIi4yA4vst0Bn80vbtulDVofyq7ug
LIqcBfkycfIGoVuA4KtrkRJIalJlQygDd1n16/6T7e1CSCn0Jcm0GHutT/73Mc6xTFehzAYaKF4o
6I1bOvV8FvNQ+5JSHLzHo9U2e1Cvi5ZrARXsoYyNpyrLvyd1mr7rOHpe1c7p6f7D7e0QwGzk6rR5
0FrfLOeoM7yKQqTBPMAz6IEceFIE+1SUnID7S+0+GaBkoHooxN6kkPjwLggasxl1SXLOsaZmV7UV
nRcnsXxqomk4319vL/yy72GzgzK+pd1p6uJYhU3jxUmV7EwqXwXhqqp8f5W9F0juhLgF1/TtjKvS
sfJ1+hIROHtwTgY03NNMp/IqerX5D9+KCQMVKuMWksTNt7JpGWejSTgUiRqfyzCONF+alumE+POQ
Hyy297UsJHUZ7NAlu2m2lmKxGqERC6VIhqSoRKMXWwg5ywvzOqtsjxAoe/ED1A3IVEiDAOjW3/PX
KQN1AvOk4Bqbnbz41ORd6yKgG5/jqpU/oS+znNRYOoKt7ixKksgNQyXM19tmWezDvEnXPjkvoA3K
DNVkN+vMzpvNTnimlGNm3Dft1/tbZndVYuSqDMXFvVVpkiwVjqm1JEFbYHUYU0FfMkZE56yJrEdk
eorzspTK6/fpKtjJbNJQ1l79psKpBmcZqqRh0blN3/TFEn1IlDj1c3XSD8BiO0eCup9mGPwiaovt
p1StSHeGEF/CyYoU+xyaWf1WpCAnH0qT0uagtNjZqMSTFfsBK3JV0Xi5cSbcPDItCqnH08z6t47q
8DL0dXsx4lFqXWat48Gls/f5GEJQoq3y2jewY17iUgwDFo/Q4iQvjvESUfVIXLVIHc4F8HhPl7HC
vr9n1rO9aciv5cA61v2TEG0+n1rb/WBi0x7UhVK9s5TpDWWseY4tfDmtqI4vsyimy4RZ18f7C+99
TNakPED67rYvpRRNnwI8oRGHsFfi4deD9G8+wmIaTDP8D99yBa3T9idu37SnZpWUAXX4ONDMMuo8
NPKr1qu0KqIZVkKpemcXXPQH99LOPcEFyL2OYjtohW3Wh+dsvma80OHWWYvpFNmzjQfXwQfcWwUd
MQosMj5i+OYDJmYNLaqj513nRuWn89purIbiIGrvQM84b4z8LIg/FFbbh0lENlZIZwPkU0givIG6
76tTV9K7hmOYeCmqFYXbFnVRuQpMIF8I3Yj8JQZoIltad9Bh2P85Kzh1JU2vVmgvDyfkhDIHwUh6
oYH1EEOZewX+GU/KUphfcAmvvhbolOMdJeXXjLmb36d19ywmVCPvb+P9X0JndVVz26GMRc6UcXIV
CuosNRpvnvT4yUikmC1tZk7QhqJ70yiNfp5LY36LcrP8HDV4yuOi072e5wpIQ3bYDsyf0TzavBWs
gc2lKOn1Nmn0M0NzhqotaV1EV9XLmEj1f9h6ZF1EfsL+LU5YZC0QFMMkpVSS5YNh1enbCKjCwdnd
CRQamb+Cq8MqlrdtYCO+Yc4C3fQA8Nl4ajX759xG3ZlUuTq4X3ZiIYx/ggTHaOVtr0ft71RhCO3J
KmTI+E1ZfdejMpkecrvN3siwFyq3jfICzEuN6UVvT6Z0ub+T9lan8Yu8K1pNANY3iYpY7KrNaFcE
Er1XBsDAbZK6Lc9KM0XXtNbNS4PvwEklkB18x703TBuSmT6BmLt1/WV/PXcvhDLPWU6rW07nU2JJ
th9ZYXqhU1UexJGd+TPgAeARUPEJidsdipILUbgdRZAubRfIctdgI5LnXt6K6aOFhr9bYJd2sSK8
Il2GrK9nCVKAr5cANw6BeTvqxzZixLybTzwP6QmGynJeugWeTdfGPl/24MXu3OhETH4m1APavFs0
CJ7nJRqMTfhQJA5qTJIxPNlWNHuN3Mx+ytz2FI2y+Hh/H+0wBlcGJJrOoAcoK7fNypbMuxQZN4KM
a8h0WoTFVNhczDw/LXWJw8sAWgz1ai0tFXjDo/khMboICr5hhoM3WZXyRVEEtgW2Pf6WxyirfTXF
isFr6lx6SqtQZPCsVQRqG9yvrMuwTOJ9rEydjptQVz2GZbrILrIcIjl3TVt+1ZtSmS/UUmnmMoTv
vjMuqqMzw67mMxa1sc5HRzHVnzMntq+FYc6xnyuifFdAD+z9HmnI7CftcYo7tByW09L1urhOdSmU
L6razR/xn22PkBI7xxHFWKgpjHd5mdupa4pkIgTHOAqMLKwvOU4N56FHBy+TquR/ScVAZg6LCDJO
LF/vf8CdXQMdgQYOinVkntuxYRQqdVOMDLnUKioDfCVhb05R/56uB/oYg2gQRE2PsPM7B5P8HR49
tiKgnbe5dZ1hmdM7sCPzXlQnZ8lkP0Uu+0utahkqPVl1mUQxeK0F/myYyv7b/WfeyWLoFqymhcCY
VvDEyxBUWkOSQgslQUOI/KGNrfgsZ0tzoASytwqdFkB85DE4NWwCfJXjkeXM6TpiG0rh4uM7+GVW
TAftxf1lGEes7QgYp9uUrF24HiLQi8a4FLmbzyL/XkTlkbPFToGCthEBm4D2J8N8+c7EqlPDzsfu
MXKM58rGjyhuNdVtEUzwy3E5mmfvPhbJLPoxkHbYJC/X00acopyCJLropCpI7C77Z8qGo1nL/ioO
c1CHu5g/Xq6CsL/RC656+n2o/Ptilg1PpFmsvj6twO8YWCf3HVn4Fr1hJdDYQSIhXjTqnXAHpaTe
Kq0W2vIoAXJ//f5mJbpF0KpkwCkvnyoqFTXJazBzWYH9WVOByI6aQ6HBvZgFywYWMGkZqJTNKmbX
91UNAinQhSa94ThZfoK429Nipy3KlpPlE1EKT1Gm14ts/7GmgnejosRx00JaJAeuWApsVFkYYM6l
jC3dIvXvYQ1+vf8md5IVJuQrKhhOBqPMzS4cI1ubmjyPA2FWw7fSKGqeLG4/TgClDz7a3gFblfah
AjNUunE2T5xBs+MOT2f8P5lDNE7QqVnmmcXyuYu6L/efa3cxvhn94HXbb3MFCPe2pKU6Zt+96J4d
I47cvJftc4U792niXRzMynbO2fpYiAvQwqfJvdkr8aKr2aiVSNTkyXwmkZgfFrik/v2n2vlarEI+
S+4G3W6bWsZdNk6zMmHGrcbL26nFDcdkGvjUt+MRinNn85tgbMgsOWG3yZYp4x2EAUoUMGhx9CCR
0yzxzaVvrqUtOQbegmZyadikn516MQ9C/t5zAh2FtMFMibp0c38VWolvDD5DwTRmTeqHY678EyZj
UvlypM7n+y91r+YETwAyhSknTc3tGZAyERZmbRZBhobhSZm10E/lKXMTq5POg6WG11hxPlIo4oFs
FA6kZCXy7T49OIo7W3Z1Y8P/geuHUeH693/VDWjN12GTDHmQqaV4KFDC8Saw6mcjd0jShuQoR9n5
wiuJcA1wK8Zo+9iqXEp6HVtFMGqT3CAtEkdf5UlSW99SwpnMJTbftmkU+zOExF/33/nOcQHkB3QE
rArjte11Udsjl3mo50GbA/HjA4fGOyFb3ZGG0k7yBziNvA/gP8YlWw67mi+dIcHSDLJxECgTD1Bj
uY9PRQvIr0bS22ubNr/+h4ej4wjmB6HTm8JXJBV6aI1SBHoot4+53uQPzZjUB+X13qNRk8CCpQ0H
3mf9vH9tF3CoepVKcxEwGTJ+tsOiXkPFSr85VanBphFIOaE9nB5h1ve+3DpSpjFiAD7e6uICUwG+
GEYFXfG0P6WNFSO6qY4HcLGdAMCkB5oBEyEkHLb9sZDGN9SjrAxkrSplFxiP9q1J2nLAllIcmprt
nAQa0pw8etMKxiub4F13ZGiDFHISQtPpr7Y1ts9MW4avraNEhW9pQCc9fHZ7BfzlPJXG5f6G2QMA
8wMgQjG6pGDY1ih6qKTsGpspzjJBTll6PZVdcGLN9zZyEoz4aqNargNhI3KtVOS/NFzrPy9RO/2o
O9VO6C13QnEluNbhwa298yW4sTlCCiCvHcgV/vFoCJr8NIGWqizs+WxpmX6l8pEPXsNOACQFYQL+
JyrdEMIkIPwmPbCMXK6ufGMphyfMEXus0VbrdSjXB0Fo97UTaQlCQD9uHcklIxOwi0F+9E7YvWkT
03hH7l/bZ9xWZ/scT7K04B84pbLfIvlsBlpmNv+gtoqKu9VLifyw5Kl2BYOPnOX9LbH32ql21nYg
tDQMtl+ebqmKxlKZ2BFlYuQ/pXiG2y4h8RGOhv56mDdvfL0AVhvBm+avpNrZRL6BPoEW/zZC3Xmy
m344azQfPr3+oZhtQUOhBblaV718qAnGUBirRhakc1r6sxzHVFcIzOXqbB3UI39K3M0khkn5Cjal
CL9NoXHZNOYorvOgy8Lk37FolvfdmC2hO6ZO+qCMjn4x6cCYrp7kaO/YpXEaO9o3rz4+DoGFEZtN
gXyLVUmUQnKSUsuDWlNG3YNZ2Kc+WLcV1DarzZFM6O22cWjWk0Gs5d5K9nv5hsu0H2w5Al1urWGz
TOfs82ya3xF61V59ybESE0ryUYiwN83xgVu9CBGfD1QctFxDDpeHusyO8De3lxyroMOEqiUOuTeB
kTb5qA12zGAC/d1P7BP5ShKX/tTA21muHJn9aZDRmD/4areRCDgYrk4EPnB9Nz2jlDs7qZMJUcLF
zP5BCViF0Vy2b8xZr8Vl0GJFPd8/GrfXKitSzNKThxdwA1e2yoYCzdDjYIwFTttjl/tSZSkHEXbv
dbIrYFmsOIibtEsrCXYt4/qgrTNxbcpSOc15b7+J8VY7Uwp0/6xynq8/ioztEcr9U/jxxyZTiWIK
FWWhmo2TQnXTkKO3OH3k0Sic/2lQtv09Mi19UPomOyNCKNwKznhx8En3XjBRDiDSOs0hKXx5Mipb
H3knDHPopOeXMHLCR5KXozbIbd+PoSG8SDpVJgjlbdgG3zErWD8kQSVJc3+ZY925SlzeH4WKlt9Z
7QZZhv8eZR8A4Ma9xyS1eff6nQTCkE6ryk4i7rx8UGT7RJerEdyBcBAPmiYp/ohY7kHvb++EcDTB
bNK/MsiPXq7S85L7DoOaQLXF4s351L9LGxU9dCF+JBlgl/sPtRfXCOYmPSyAwzcIuQIVF5x5oA/I
CsFNajQNV5rIfuiQHTvYKHtnBBdHZUXIreXYZqMMuaqx/Syg3VFW+b1jADFHixSGiWVGq8pyJ65L
Mfef7z/hDkmbrgjk3ZWjzLW/rXn7WapGuaTgFkY9hZ4N0MabplB+EkBefxt523QenHnlYoh0dlxq
RT081ctiv8VzS2K8Uwj75/3ftHdm1o+7MnDJircVaY4Cot3MQxS0Y6z9SIVdvNOH/2Doul7TdKGA
WAKh3taCki3B1GgYDdhGFwbWiAyLow7zs9nIR5L5fwZiL7MCPiwSeARAxlU3eE5qYSSnHAJ7ksYZ
Zq6oOTzV+ZjP7qLVLRiNVGCTJixkvc4JV+hH3ARz8aMRZQR7RG2/DGbVv5W7Lm/8zqwH7WJbbHla
dN1iuktU6oqLhKPGDGYCFXu2O8c44ZhTtRepl6tT1dp6Rjuhjr92mjPOntYOzAGUaQG95ShxaXkL
eF3NnRSpHQ6i/87nXCW76JeiRHUrlIroNLmeBIJiKp2PSp+ZzxnC7Adl6c5JZRH2MD4fxMJtBBRa
pnZpp8UB5KLOxy+cmYC61I/GMMoHd+ZODAKcCyZk/ZS3VZMapdVcr5gXfZQVNOWX8e3YqdGztSzq
90KehoPIsLveOutkn+4IeQ1WgWS+xR0tZYgkxrH5FR3O7DrQvXyLgq99cG/ufS50OagLqaVuWRJS
5QyoY0To1DVyz3xOmU4w1LuDVfa+F8+DFjGdttsmdy0WpS1hXgbTnCWPSm9Wfimpigc1rDoo6tfI
uTl8q2Q4CcAqHc4N9fLOKNFjxIUEgEPUGPPPFK1Jr2d+f536rPcqyU6eLJyi3nXJoWnVzkOimkg9
tU7laeerL1dWOoXhooY4mUMbyDij65m+ifOk+ZYlUvfv/aC5s0sAKdFHgPHFK92qDJmNNiOtvNIJ
5Dk+Y+NQdl6vMzMu0lZq3KbQ1YMCbmejYMxLVcXcBYLdNoCmmrYUU1zlwRJJpWcOhXZZPWdO959r
7x1CJ6A9sXaebxyKTMmAk7jEedC0Oh1uEcUBRr2mByjtSKpjbylyKGDc5Bf0yjcbBd2r3sFoNA/Q
4Vq+4ygoQo+BnPk1hqP36/5j7Vz3CMIAujGYlnLhb9YaCM56YmCYWqpj9qxM49x4Yd6q/8ShGhfu
pColaqlldhCL95eliYZVnMKMZ/2mf3Xv+pWdXM3gaBt7Knq3J6xU7hBlximadMnwGlTLglkenSO7
vb13yxQG1Cc4crLUzfPOnJL/pxGNU2/6Mf6CHwsN59N8ktUP91/t3lJr05W++spG3GZSUmqoU5pb
XAVdYaA4g8C8a1V6dspHDbjD/cX2ggv3DShcsDe3qhMjFslzbuLHIY+G+aXNJgV9W621HsysMR6S
pdKuCuyh56RI9CNS8N6D0mKGnsVL1S1Ve/kxdZCzs96RVRg2tJey1peTXMf1OY5tcXDW96LL30tt
9k3Wj5moJoWpsZ0n5yKx2/PI7fF70WI8h+oofP2oFQQ0roJ/mn8rueLls2lSW1dxgQtBr4y/Y30I
n7I2PgJrcc/w32zuhvWiY7vQGqIXt4nQCKHEjBkATYVVZOgfc8qbpXRhy0vwcntVPmdL3FpuGKpp
5yGmY/RehII/5TLEEqxXiiL3LKWX5otZ22blzcKQ3+Nyo32x2lxYLsyapMFPIJ8MX9az1nw3L2nz
O4WilLi23TgfRWoUxdUxkZu4aHatiFMbFWXrSgh0B5mi4Oru5Gkoe1Exjb9NubBxYClt+atiFo7q
C1CS74dhDD+kg7m0pzFXi8o31QkBdycRw5M0OW13rp1E+2oX0jT4etqL2isybcn9jDGN47dGPfQu
JrqShNHosryZVK0yH6qxB+s+SkDuPQea60+jpbD8ENJpI2aEZqpc1KppoT/OC33aAck5b47LNPO6
ULImdzY6RvILsEU8Eee8aN9AOMJpuM7srCK7KKcfOYKDKFzTWwKZUojp8ySm9BNRylreto7FXMoF
658ZvxCbnJCCaJXoW5vU8fiQV7pzyQc4Iw+SOrbiRDavJJ6WynZ2CuUsNU9yLnRcJHShasS1WJO8
UkviNwt4gczH66n9H9FjMh/VbIrVk5CkBlzUmBTDp2SmyPEXW8+Ld0tZt/9USW0+I68ncncxx6l5
N5tVVLlZYy5fbSN1fo7mMp+dCQ8rt48R+rlKitlYl0KucxQOx2F406eFmj6P7TiMLvxTYfvUlSPp
fW6kwl/yAe5o6oz6cpXxxhOukLn1Tsj0W5mvzL3eeNVo4mxY0Ztqr6k8KLkrsqrW/aZz4sdiHtse
4+/U+YoG2Wh73VQYn2rHaAvXAqxjP6vSOAZGpYwZysJwfj2Zi2a6DlE518g+2LkeY2/S5orbOTCn
IPpUY+dn4KPqByWNTLy3uCxq1x5E96vWkflzw0wya+zqmDh7LS7y8mPVLcbnXgojAGBGUnhZXyCq
aKbMqN0ZlJt4N1BMtm5um7X0uZga1fQE9OpAqtrlHy1B5P5dgc3u4pKzJQOb0pmHhymum0/D3Bqd
q1ed9qWq1UU5I7Rqlr+xpFRzT8VM46iBtHNXUhfS/2OSR96xrYyrdBIw/iBiGH2uvQOIG350asf+
mVOb/1O3yq9mquaD6+QmpK8EDCSguCBJdm6U0tvUHq0aBgF2OnPstSvWroql5DRLxo/7F9dNy4gO
P2rNlKRoY7LW5kKeaOvLxmjlgdmq2Td7cvL3QutMMEdO0n2t0Oe89GlbcvLm6TN43aQ63f8BN4/K
yIk6ivYj6SqjxE2En5KpXbKxRje6dsr3UzTNODSGI2Vbk57/y1JoZwDt5krZoiSSoSiEI0MEDEf4
mnkhFugJlXFWpfDIpmr91dsLhWyO0SEKNrcchThaADvaBfPeeqx/rW5dP5WeSdnrH2jVxuWGXDWD
tl1FEaPtBpif6kkbOLbNMiWOZ9uJ8X2Vj10ONuXeJUnBi/EpkLsVXPzyLta7SpudggIqhan/5MTa
eBkYEE8XU5tIW2snnh70oVBOpaxMR6dwb5vgfE1bjGkzIJRNx6+oAd/RIuIUtlhH5p3eyK7Kug+F
1HWvV8MFRAMuAF1eoGs3cJrCjOUuWuijqgqc/1QlRNnddGkxIzl4p3+Qpy82ygpd5KrkjeJbe1PX
qKZklkiyMtBOsmT014bp49w47Y9FL+z/mZHOfSXndqq6edMUz6nZRPbzrFea5HeRZGfncMrib3JY
yIxsRwrb+zvs5puvPw+7NZgIzEZvdhiWnbOOXWkeRGFTeHiqc4+0y6j5WeV8H4SlnWx7yrwwLI4I
VDepJitTKYAuXyGkyHS+3G2lEkejqPucMiScTpJW5KesqoaLkVrLkxob81F/5WaHrQtS8a30XaqG
bSREergO64gFC1yNg3KWJ45V9QFKSnbQpPoTaLYfHRYthQmDSFqC61v/q/zC9WYGoWsxiVSXcHDV
UYDYntTREL6udQ33YljbpUvGsrIq66JG0nZOmn/VNCnfy5g4fVSNWJ/9ZYYRfx16xLLdIjba6Ko5
tfUpb1tzxAiiSv8FLpB9y9QQ7NI88XinQS2V5f84O88eOZG1Df8iJHL4CnT3dI/H4xzmC7J3bXIo
Mvz6c+FXeuUBNGh2V1odndW6Gqh66gl3OA1Cm/8pRgmxz6oPADcguKpkWOfVtfqFPd+1btLMY/++
jujUnawGUilTNhj2LmmPSVMNlN53EYbG6FIOWLGHw2jiuFyFfeuGJe4vbwlb6ccaGajAVSZ7+Pry
xtwEWL4WvEF61ijgwY9Un7/CoojMMSqQtY951pM5B+1nI5bS1+LqllXogjHOhIGzCQSyleB+JWf5
Tc5alTgXSw91Lo5ULbcQMJZhPkX8ogjZTofiJMnMDEzpbbaC+JJlwXAi35H9MU46vr8SeFGm6o9R
3Ma4zBnzU1Rb2uPA3Np/+a1ucp3lhzAGJPODRAgL6vlbNYdAppPF3D9O9emEGRHBXmqYTcva6Ke2
xJ4kOB4ch70Yw3IcBR3/0Q21jpPmzAvwhB5IWPwKjby/JlJoWy71pXUO9FJ/gh+WPASIch8R7vYO
PXo+C7Ib/AEZ8PMHZmtVHLKquJndNNzXctaDNwuwRuudI/nf3aUQOaalymobdZtEqij3FugSYtQ2
DU4phKmCWMCYzvZBorPzGW2ZASuqrDTl6Pc/fyqqiFCb0Ou5TY1TXiY9rW5VapknhVGDV4movJet
oDhYdOf5aCihDgNukgnSOhmpNWGSmc/5Dant9knDkfIS113bubE6W0fIOmXneqBfhlQQ7fAd00sa
Z1QQPZumpmx0695QrmZd527ZZIgTxpPsAtdPTnXa2b8HRoV+FYO5S025uUsg0VykYjaudMHaRa1y
dgMhH6kZ7WTWjHvpBiHUJIM1XF1gi3KQMo7cJ7FhAZ9C4DEnWCJSd8baofyEGVDzbQY/fB5TNKJQ
28imu5dP8+47WsakHNll4rSKkcIG7lJTat9mNTXv5c54h0EFypxDDlMKh5ODXGZvOeY6NIMZW26l
DStTFDMTp/xW2Yr02S4bhAeMHOXRqs9OszW148GCW5QNbUjoLZhNglHaDi2bviqcLG/BrAZm9RYc
UXjK2ypCd8lIk+94Ew3nTLSV5WmFM30K2qS/wnUqD3KkvY1Pyx2KPlXU1h9UHaWsznVANrnZxPc5
7Cd0e3vhtlIeH8Tn3VeMcxZ1GrkY4LHnBzvP5FnY6ZDf7MxsT1YYOxf0UrI7pwqt+3aure8v76C9
R6O3rwOMA5HCMz5fT43GahjMDj5sGDVPrGTMHsrL+mej72v94HPuPRzbh0PHxAm91dWB6TCbDrGw
StFawl07VdL5oghVXEqESbzOGqP/8HBU2Thi0tJk1y4P/1cWlilFagUzTgkVJ+UyB8WH3hnHU4wl
6pfXv8a/V1qe/K+VQJUo4Uw6dGsZMvvAwlL6XvTd8I89apjufTHqCayRFkKksT7zaoMLjKNQEk5N
VbolOL6HrGlxlYL99vk/PNWCGaUbCr9tnSxM8F4x4wUdlchFe4stDrtf2sS3ARs26aDUXXbaKmVe
INsaU4M/emerV5jSKpPpEiW3Lgo7b7C16T6q7PkgFdl7e4uwJqm5sVP4DY0Z6y1wWHSqZ+1zMkfp
aWyN+VzNzVGLZ++BKHAoN6isltng8z3RZw79JMGgrgkzVIloJ98A7xwh2HZyKzYCySvXANPu9RAE
A24zGQVuYxA20UWVm8jV7am5Gr0ZnSKb9mws+uZCQngUqvZeJRk6FA5wgFs+eW5moAq41JDlSmL4
GvJ0Rxcq9bIxLc8vb8TdV8kNB0qEge2GutCYIyZTkZndSK9hO08tmpq9dQRu3L1tyKZgfFETMx9c
Xafoa0djYy0lR+B0p6RJZhqlcvRx0ubkTHKZJS76SO1JS2c6dUPXYFhslQfclC1qmDtvYaVAX+Di
22SsQYeeJ8VPhpd4q4anRA3MkV56op/7BCkCQCV2DitYgmjvloVTd5eyzFE0TlMcW6m289wFStBd
ybmPml57m42Ywy+jZ7IFa9d9mBSByhCgAC59P5iCIYZpSe/yuPw5BKP8w0Gs7aln5HBwc+xtAEID
xQN12pbeqwa2KWlOld1GuTcfrHaIvyJVciRNtZdVc8sD3oGvhpHH6vtjRqEWaZXnNyu2wn/ybgy/
OVI7ucoIyR0I0eg6Y3rk7r53jHikRZNnAYSug2yrY6Fjt8g5GbkhP+TKlFdu4Fit7gLJUn++fJD2
PuCiAIcziE2/e42QNuvGnuWcxfgxUGq1eKgu6EUE5Md1pF/QBIrejkIefLrTzUGpvQTwVYBfsMrU
l5Dc6fgsytV/3ZFRlYWIchIPGSjpH4Qi/ZuOmfMbK66IGrjr64NR5s6eebbe6mvWUaD2zjICbzOl
z9xCbaefzqwm/suvdHcZuNDwSEhpNjk44R96Y6Sl8PdL6UES8JUZ4h5kMnuhCQGGhUkJ9EPfaKXz
NWXmltiY9ZHa93cIDdFKwq7d9M04MxVfMs1YcY2iM1U3qtu6cHHZiTM/x2/s1eNoBKuQbwXgS/nJ
QVnd1LKV1gQ/ckZR5k+akeIibHemB+q0fP1tjbUJFgjEZFxB1qMDOdBrLWkRmuy6vPzSljZdq6KE
HZhN5n/IDJaPiKDlMqjYAHh7hvtal9GIs9GZ+FhZqfEYJVXgW2NvHZRte+2gpSlIqKEpwclfpQbY
gBSS2aCqZjR6B/dkUrvfeVqVP2tZVG/GRAnOStYISPx4qJ2gUPZXVSs6xcXLTjvYvzvxhx2FWy/I
M1QoHOf5sZyaurIlhSRZNaPwa1dPimcMZX3LsnA6vXxUXl4KoNTzpUpsjvvZASYVTUHslV0nfESr
8reSRuH88lI7oRzeAEqG9GGcBX/zfKlGwwy4WRLyKFXALFnwE8Yoia/O2KYXgTL63RQdYSe2kQDk
EnBB9isFHDf48zVHNRZtUtS00scAB7YgND5RN8pHmsDbOMoybEYaQEtevi7ZtCi0jNmhl9j39nSK
w1h7aAap8AOpMN/ETXMkJLC3noq0IZRgNi0d2eePpaai1GaFtk8cVYrbVErwoA5R+lbVehP8EsY5
L3+6vdcI4xOgBkPZpQf8fL3CHJ22EfBUm6C3PnaSkr5tZUUcrLLdi5hEYTzBSFIjo1mXUbFOLW8i
inAbSP3/QTM3OKddND5ocnogFLe9c1mJAnRhb1PdrOuAVGeeNUXA56CUVP/MDq5JntXKxsUORoYC
6JZeDYPZa2xjGHlwDPbeJWsu1A8qHnwpnr9LcBywjTVAdSW2StdmHJU38VgdIUn3dshfq6irL6YH
UZRPasGONFr5XahO6bmKpulsKt13CeDz5eUNsrcc/oqLeQEZ4QYBmXQk5rDkkTqeqtYrBslKXAws
wvvY7JpLw39zoF+29wWZi5LxKsDNNhNss9GUYICVeKsVMbpmZAGxQUMBqb8x+CiB3aYp2SffMXZ3
juLYH8u/51kTPSdwUeyfpejf1Hfg+TsKqvw2JFMLNsQig3Jb3MAVr2c+8qkSqUIUlUGiaEF3S8dO
egNqHyMrzCC/ks+ZP5BYTWvXHvMkR6gq6A/295ZZACmXYSonlpRysSB4vslsNTUGhg0Q/MCCfAjT
Mj0PdR98QsOof4Nn9HwHxAsT6wxLEZHbsotms+aFfWM/ZKUVHRzsP3t6/cYA9PCLKIqJxqufY8ig
oeK2h20Lob9wOzMPai9JNf025INdu11kFLGP+WE+naWhrErfHlEAdWNFy2wPWJOeu3ZQm7YHmBfn
6VBpo/hdktSN5bV9gh+Zlc9gr+LIpsM/trUqHzzCcirXT8CdTA5CSAA2uhyAvzNlYUdl7Jj5zaH2
O+k0kc4dCkNwQu36QQ1Q93EyhOKmaijQYK2PtGx3zpeBwSb6/AtAdlORYMLr4JeuFje7r6XHQe7b
s2JkxqUuJ8ejJ3Qk97iT3HKYNdQXKUzopK8jJIdLKsIQgxeROPJ1wqfPE4b2VR+dUnjGNM/YJFUl
CATI2v1bIYz8Czyo8bVvHYQup2wR6UEBY3OvloWJTzzTzCtOst9ErefvoL+by9jVuKurOn/U5hoU
mDxnCx7LuL4c1DYJC/OphSIMJXfRiF8PV3gwE6uQ0bw6ElyQEtzYI7Oj/oHRw3jOVSxOaZ4eka//
RI9nOw3B7AVAywVlQUU0VjXZaDuznciJc3V0ZAffaKoJSaUZUj29143R+YLctI3IU9bFrlnb4l3f
VbLp4lqfRH6KrNcjvTxZugucicnhHKThx4LN+1Y20UWd9Wa+J3tQj+qPzf7kRyNKgNgynV1Et5Zw
/dfxoFE9jlkp2ddeRF8TDOYuuhWm5waqv9c2ujjIWneWIy82IZwCft9yejAFbILFMPWKWuP4IbCa
xmNCjP/3FEo/bVF/eu1GgIwKOIGm2iLcud4IthXKvY7/67XUCo2BVhp0b7Re/SZlgf4uR7TyDiRo
e3ClbrIhHDnwncXzlc6tTs/y+Ssd80r01EbOFbDRdLV1YXv6hLrgMCBu+PLzbVISlqJNB8uOYSJA
o1Vw67tyDINmZMuZ6Pj5Nupy4Z0OBuTfl9fZfjaoCtCEFjIIL3StCNcbnCZ6VdZVDJntJ3omXa0O
eE8wx/G5rYRysE02QRt9Kj4bgkrMlGmnrnZlqw62yNXGvhpdWL930rK9EwAq7kKjKm/K6PSuZJXl
W3tE63zS8qP2+TZ+INNBsYMWHX3tDbhF6Jkjz61iXXNNDh6Rdsi+M7bsWNUojCeEDbmUHUuE/stv
ebtxWBY5Li4LEqRNst7VLarxcCyukSXNlxR8sYe8qHNGSzw52Dg7HxSCJkkYzSNGH+uNE+YhqoNa
L3Hs5c8AtNXrEMvWGTvuwu+rMfvy8pPtLLeYfyDXA1yck79KI1ArzMtFF/2amPWQu9C9mu+DncZv
xzJHiH+YXo2HAh0Bc46PyFh/meg+P4NTA4GOToBztYfC/iiJSnYTNB+/ATtnuqPUv19+vp0NswhO
LqU/YY1983y5Dr8/alXFuQZLRTfAtX07pZ3yqEmWcGtH6a6zrHXnlxfdZNLLMyJUwKRnYWuvU0Vo
KMBT5tq5trnuhJcQp7PKdfIF9jGDMkqviDhKT0ZWKD/KvG6PnIq3sYflgWcsqm5LGFp9U7RYu8E0
CeU1D32ebC29C3jIg67V3ir86cizco9zGJed9df9ZCea1gWt7VxFLfSvAg3RWxmHr+47GmwWBj4G
oBa4/et2ah42Y+hIkGetuKANLzXqqavSo2x653w/W2X1xuxa10P6/IiqTU5zEk4FbjjQZJeuw9G1
vvPawAmzJ7kT+DrrgB2WbHs9RFHXamfhK92kXrXODg4C1u4qfBqg3ir97zX3a4wqZ5DI6JnP5vNV
GVOw8uH8at9CPg7TKos5DsQKLoTnW0AJFSUXNWKPWlJ8mdsgu+S1EnvCMoeDrJUKlD/reQ5Hnr5g
MtC+Iy6uIQNqLgZ1jLFMbgbberRKEX7r0a94VGY5StxOS5EYiotYH92hzBFZAxeiZl+K3oBSH/Sd
CRIyisD16kN8h6AHjgs6TcnHSMqS36kawgHhSAP3XZhk6UNsoh7mR0kn/yOXkdm5UDXUD1ZrARIt
aOvhLJn0+kNk59nk5jr9ZzclpcXEWcLfwwJ1G3tOG/fqOVNaoX4iKc9l10CDpz8hP26RaGa5nPil
wCXQw/iVWddkleY7c04LmZpHsrKTNOjcbE6n2P/qdipXsBdC7pu0HvV39tRRGzXh7MxuNIh5ekuS
a9wbTY1iZD/a8o9ydJLfUaRZ76H4hoE/SOjNuybOJ7/0Ois+ZBmSc5eC6P+IRlJQ+oNpgb+UOynV
vB7Xl6+JVJRPTd/ljjcYRm77WV8FAw6YVvQptWHW+C30u5MW2EN3F3Sj+SB6aWxvZRfXmS81gfYt
aeFg0KrXFsxOlEqnodPG0DXRYZTOqRKLN/k4NLE3pFL6FCNYFd8VyH6NrtUotXPGFzsqPNuRBPjR
GLEH+C8jcmOdaohH/M0U4Qdjq1aenuVCv84Nok7oOSVfS3ThBQ6MERQXKZ474RpNa5uumUa95MMo
szovKfnLtSWjekS0WEp9EUAW9k3SNpmPZEp0IFou4LdTDQaKWdGk3Vu5NdYPkppPzfsm1ORfRTkr
mpcKVBfcXohZvFODNL0kZom7RkjPSnLButT/VHzn3hvmNEg80RRwRnR7LN/P1jhYrpE4or6TVFX8
Rokgi641S/IpVMg0rhHbifPOTCpVfux7k9YMhUnzhliLhAJIuAo0lpVZPzBHiVJIUn2efAjglZYH
WhXbkLJM+RcSIhF5q4gR2GCidESUr1zsxvc+DNov3Cr9awMXvENAV3grkTpvkTpVNEsMwXFLwxko
fZsgIPVkxYZzkMVunmVZhdhFJseIB3D/88CV96kUWJKZ3npCL0iZuruB5snuXk4DNqsQHmktMGsH
CMTUc5XqmLFQZOh48W1qw+Fe0ZrgZJhFfVBS791dNhcxVSKp6YbXM3Fvjfi6oAvTDbEPH2pmct8l
fh0MRyZDe0vRMaBVs4i8MSB//towNUR5NM5Qg58l/JOo1YCVxOmFurE5YLnvLEVSCv2b3tbOZENW
m3IwEiFdg6TVvETU+bkSZvhGa3vnCGu0fO3V1QJPCbcAbmO8TtdXS2uY+MgBAscTQ+9O5iSnJ6M0
sh9SHmZvBnwQ64Mcf2djcPmToyE4v8ykVklpBlVYLfsiuM5WM/o5DhW+IDAddSx3l1mmQouC/1a8
qwVdnWEXS4ZG7ulnonM8p8a93UYcxDUHVf/H6Ov0zpxyzc/NsLzvxfSTw5n54WwWd0Oldl5bl/3B
sdhJyelbo1BHtQEIYZ04MlPCwmYO7WtjVlgXhE4Esl/Ip9ayyyd9Mo0LGewRtmZnP7EomPDFNnfL
jA0I4XMGEPva0WX2A7RDzv0cAgvoJOsgUG63E03sZRBCErOIly+f5a/EeJptZAWNSr0qYZh1bhSO
QfyllqFOD0XUxD/KITjShNg+HduJqTyzAsat9PaeLxkWcHHHpleu8TjYfo1u5ilQwbsnhTgK0ADa
18eFRSim+Ht5yA1+pELOebIFM6VE721xwjHaPKtyGJheGyHa4E5jZf1OC8zYz2nWJrYr67lln7Uy
qBIPNX/rs8o4L/Rp/sWBPw4hnFKwQiP3bGmVbqqpjfCjDhtznGhL9TGGXj/iq1yS4SEPrKdnqRmM
d06N4fAlK6b2KQOy/UtJ0vyL4UyhenHozjtXOcRN4I1GyNK9nGE0F6ozqv+abW00Zxw0hm8W4oDT
XYUqkHUK6AR+LzD/ieEtZ818brUsO8/K0DMNrEvDui6s8eqsOMlk+2aPGMi91DWkKiFiO7pv6Fns
eLI0dAhV4AITnKJyBCqskB0+5ZCGS1wycpG4KuQBw49tqVXdWnfqj00D4ZlUwwbOgLifpXhl0NFc
QBZes1D/7uvIJa0qA1dyzEl19SxMle9jXpolIPgmg6iSaslPI67jwCMLSP8JmYbp5yJ2nG9SZcNh
ccIiu28UJ6gvNZlO6WW62UTnDr79zzRXguzcGWP7QUmrLsH3IC5Ht4CUlrml1mlvhnke5nutcqLw
wUklu/cC8FzfjCE2yWMjC/np3Enn+0iehsy3kXNpvV6u8S7Xu6D8t8WPFju/EolAX4mDVIKnrVVv
bCdLew+BmUl3kzHUfs1Znj+lbavd461SDic1C8fGtawkFHdJ2sh3mG7Krds5ORiQoZD+VU2kD22l
Np6mwZHu0l7NfnZ1I77VBe4McB8+oJ1TdkGs32WB5nycUm1KTk1IfnpaoiHMZTNPCjeak/4XH108
JFo3K+8Q+TfNk632XfYe9ytMTHvYj7UvVGn61McjbKM86/uLlEyxdtKDvEWXoYqdR2SeJAH/fIiZ
oZhze8ptNYmuRacFpUfKUz1lGaRoV49roz03ziynd5YZ6L/KsXKET9UogWqLyHz8rJthsI6pEZyF
HFaFp7Z6F/tF04VsAVka68kdlLH5EEDjX7y/S028kUMKB7ctGsPyBznQUhe7QUjn4yy1d2afzc4d
owmEG0cMYB+FFOmcBnP4MJeB89CUuvxxipht3lVhm8Vu3pvZZ2Zw2cTX1MP6JFrbDi+NpTVP0Fog
dlXQGfsfoToPip87QqHySCdDXKIYYkAeN3Xqzq0oIy9S7Grw7arP78ZYqWqfIKx+aJXImN860th8
r0vT+WnhRyDd4wYvt/dRFFJeSGFc3g+RGdmnsE0G4D6jlikuZIj2sU61DC4jNHLpMkkoasEvDpzP
mK6Nw0fkpHiVasIO53wS5B9LUoj2I2KgcfN+Vosm9LqM2vbGV1GB1M/t1wClMuOiF3P1qSprMfsv
Z4Oba4+cc0ETMaoDfrPJBu0cpW4YZgz8ReyN0B0RY+30UxbXcPPnxjz15av5M8uSRBOQxotM15pc
ZpXMBsEwALPPh+HcxthkVE0d+fQn6qs1W7Hf68l0UKpvso5lUdCFi2Ang711klhU5R9RakiBYxN8
6dRUf09xd6RBtrnx/qyy2PMC1aC9t7rxekWLsTYOoUyMIvcYhioeFHzxodPLI8GvJat9lh7+WYoG
66L5hcLT6j6n3KEPjozyjWulj92hqzA7qVOgi4gsBG6LLxDYpjI7p1ocfvsPm+bPyIq5ON2P1dpl
TBuv6YBQYZ5leU3VWvTX9fGUWS2iCmOcSh4Xgfz08qo7LxfsIhNKxiX0W9bArTyP0NsYFhWMKrbf
ZJhku8KSkicEUI8a+ntLMSPhA2JHxMdcdd6g/rbFuLzcedZTr59Q2la0vPA7LCle27CkDYwKKvoH
5JzbkZNmB40+ZphcqIXyGJP53tcILxwk3Zvkj+QIOM9y6BykPrc1H5jkYhFuQ28NolYoJ/3JNpjF
xKLQXYdS/qCW2L5AGszyIn3AJJ1u7KqWGOQIp/kWhn6YsCNaSdbuEV6dvRCm88EL3Hm2pVbm5ZHa
btWUrT6QYMTib5eHIr8TaZGe6qxtL6KUKw9xksO57abntzTPCVxU0BSbwJWfp7WgKwyzjYf0prdx
NvkCbUcJp2ote59LyVz/UpWU3CjS1IGxbBpN74oR16c+mhTFnaYE6RuDzXXXWYtL88tHZBvlCOGQ
tTibizDyOigEepT3kY6VsJTZDUZWSvC+Cbruw39ZBYQ8H5jB21rPx9Fq2iGpTdOzUytfQmf7LRlL
/+/Lq2y3EAdjwW0tUmGMnlZBxmghunF7IPLQRAGuiUHooukdfWq7sT6A/e8thT8igZSWPrJdq6WC
FL+CFOrELWjV5GEaM+N9kM/D6LbpOMQHR2P7jRabVHo8TJgBoK4BJrBgNSccUDpVzVT2Bi2Kz5pS
H1FTdh6J+2dRPeMmQnd41RSZzHQu6eInOOpKT2lT5P4o5eoVDdLhYDdsV8KZdEFEMn5FaWHd1O87
YXRVgWKcbpTzm0BM/2bWhGF7rL3aKHvZcTB8l/ub8dV6Oq8nw9wgUZoi1Q6JuC/o0MJlk1w1qo5g
MZuB8rIUD0MzDkTyBo/SgumSkYPmdi3RZwy72vruwDg9Z6hsfi1L0/zMI/fXKg4h30rA0A6q9S0R
ZfkBABbp1THQxsL3eZDpe8soy4obaGotMV7yIjYdVxOyU52sKigCV2NOZ72vcVv8ZbeVkvqtw7QB
a88AiYIstdG0aSPTckNFMl7N6+bHMVsBr0MA2JpgIHblaI1Bo1IPE+VWzaZ+oSEvXUoMPg8i2l5+
SntEZSiLCBsb+vl7QNlpIq3jQ+C8C7c3V7K3ZmGm7jAAAXGjgClA2cxHkIy9zw9gFOTJMi/dsItb
3AKQW0c2H59044TMApF8EOZFox6/tEzlPqN5PXvpEF2U6Mi2aXuhkdLhMEKLDJjxJohb2oDnX0We
IySj/IxnmuSGSFm6Qa6lqYt7jnzQ1dx7x6CZ4XYBP6H/t7yNv1pD+BbKgdTCbxgNI/jSR6Hk4ZgT
uGk75A9dlcxL36M6SMi3YYOn/P9FSeieLwo5nxCZxKRYSJVfDPTB7wexMMnFoTL6TsQF8gA8cgm8
cIhXewgMsOhsmL23flRphtDbfZSD9OgSWf6UdUK+eGksYp2LjubyWf96i1rUwZMOeCAGZOoHjG7z
c9MbhYd2lq645ZiblyQavklKczQ32Nmt6BSBs+GWBCK7KagESEoxTeFNpGr/M0T5ama9WmGur4LX
ddEMc8T7qrCsf7SpkOt7JEyTI2DwzktWYabQG1/MZzfiFkqvCajTRYgHuDmB24zCsy6VR7zHnVWg
oizAIgKQsskr27kcyXTp9ScoFNw7wxgZnpVU9tHu3F2HNiK6Qc7iFbDaMiAyxtZE2w62dKxgp5uF
jxmMwIMzsLNlADxiSkSP31xmMs+3jGKnpjrkknRVu7zwmNE62HorMz0job61q0T1IjTl34Ugx16f
8VAdmn8YN0Ax1pe2akRyHyNufIvDAKk6QwpOKLPbfhfO0UF02XmVtGQ57IiP4Oy6hp2EWj+oBG8s
cxEueFcPlvIDclxysMpODKOLwU9kqT/k7Oevco5F3EldEN5KGz/JkyJC9ZeRmg5qP2NW22cIK9V4
LUNqnYPaaieQ/R8bizkXEKk19iwr+rq0VVAa7UC3zInS2o+nufLHQoqur06JyYNtggu6suCHViFm
UJo4A8eGjHwVY3dK/VCAUQzjM/5G6n94LC6EZagG7GvTT0/7FKnzwApRMww7nFWyyLyb4KAyVo6L
4cigc+8lMnShnAKDDOl92UR/Bc+hNpxaipv4lgoudwt9Jn8QgeHbsXQ06Nnbj0tRClbPImNd92hs
VWntTJ2phYsgfKC9OF0kbfj98pfawqpxgAfITMYCqIbh0eqBSqc2BpOs7UZ1VJ0SLa3foxiF9Xo9
aKcxaYXPrBcX0kQyT0E8GChzTq8GwvAbFmEE9NyQ3yE6P3+pUWx1iRyQmQ9yLq6ZJpSLNqCmLsJm
Otgtey+V071o8SlcAJudKcWOnBSIqaZZ1N7ZYzJdxtSOD1ilu28VHjLoMWZZqLesnoiGIhNQGAQ3
uVJUPypV61zO+exa0OC9Tu4yf0BQzCsRoXHrqcvfi0B/NXlpeauwQQDbI9u2gULG09RnoVzFUGnL
8hzTAAFwWQ4uoJfs4K3unQrqeGInfHiA16vzHuGCXXVNjZ/7GGIX1k2WW49j/TQ1hwiH3aVgeQOZ
o7baZC/C0iLdgGN+g3SfnFRU0XxtjOFBx9qrYauoqwCy5HDQPICbsuqfLOJimpMpORz7rv4IcMb6
gjAJYgmOGZkHxenyhlZJ2QKnYDlm6OhorG5YidNt6QWSLlLW9mdZljt3XijYap1IF7mo7J8vn/ud
18h6LPcHg7Y59rLUJaEqo5nTVXMeIT6stm80yrF3wLWCg92xc+UhHrMstQDHNwTdXq8GOAsL5ZEx
eeIb5Ho+CglOgXBCmvN/6GlyQeDW+vjyM+5kLfBTuBHAw0BcXfe/ZKPUKsRjydzVcj7VahUT3+Ts
UesbGY3bpGEw1cmPRZYPr89aaGQi3gphZenUrM7DmOcSp8RAAqEdRt8Io8jHGzE7jfmhP/BeqGGP
YoO4iDNSPaxCTWNOKHlluIoz4dWFa8XmeKpUZTwnhWnC3tdUce7M0rqpEsArvxxFZ94LR+u+vvpt
L6khLUcaqtvrqpKMOMxUCXuDoKsfIiltPHpvzHrT4Feq4uYr41zjjyMss5cX3gnpLGxCjFl0zzdb
GWd6bapMqqYoV50HqOL6Q1sl8enlVXYODM1vIjoaT1wd9rLJ/7r4izAT3FF0b1UGM58UuRvOajgt
WhqHIqe7D/TXUqtYgFdob42MH2/tWJm+o8yZb8ndUedo53QszsQ6FdmiL/yHU/jXA4FwjapmKabT
Ych/QNsNP6vQdy4VOcdVT4o4gUFoFMxtza74/PLL3Il2z9ZenQ9Vm/paprS96WlenJDlshg/0Twl
eihuzLs92CJbLv3C16c9Q3NmSe3XiLVSJM3USIhKAfwMI0AEYXZN2tT+SvMKF8ChQ87KbYD8+PIU
hDy5k2lvjLCcH1ANzI9AIHt7aZEsoDWPBjFCKc/3UqLPfH0s+W5c/Wj1W0xVH0ywDJWra0P36fXv
Goo7HHfNADT0J3789Z1pBI6aA6wBXaHqqWDGdo4ShJUhOcZ+poyvRgrxplEqWe4VQv1mfumgYAQ6
daIbHjvVLdL1xkssXfKj0DQOeo97O5iKlKyRAtva2GurkQiGSMNNV6tBVwAXDaL3g1SimR51QF4G
K2SEUcdmMPogjdLX72Gyj6XpSljY5jzgEabRQE7wJsezCVRH/JInpG4MtereJ1aSHWzhnT2DIAt2
LtyhxKD1laIMmj1lII9vfd2371CN0n+LcBDfq17qjiLq7loLs5SGsrmFmNkG06DOREintYzxTRGY
xlUBinbtDOiVL+/OvaXgepCQGwwANjdlEcjMHhTCatT20dtZGuazGeb9p0QS6uXlpXbCKjkukRse
Cx3zdTqXFoMplwFzmmw0kncjwOA7AB//4TuRlvLmVJhTO98pYOgsbHmZOYno+9S0wmsB7Dz0XaMd
PJC6cwAY8HHdUs5AiVkfbQkJuSRA5eE22LMlAV6urPqEJ7runEcgNrGn1XnSeXDNwFmphWX+DAod
gd+k1uSndsaYmdKknMBrGkr6qclH/pOoHUzMUaS+Qcc3C/nfrTEZ0DkHEmErz21ErTq0w/Cvn5Le
cyJHin3chtjwYZlrv/CzHpKzbAQYEMStDXLn5a+4s2EYrCy5PySoZez2PHaC5uqcMYfIgIyqOMHo
mk4OgpOPUTO8e3mlvbeLYSRwQJQ0KKSWf/9X4JTsNGhq5MzRX1FRNgaPebFHM73g0VDi0ZbnntaF
I158WOC9vPLO9QhMmI/KXH/hQK6esbPaOsjVEk+xPslPCe/DFWk6XJI2bN28kPuDJ905GSBcGbfr
3EhbzAmz7gnTJjDQnamHp7IM5m8g652DdHzvy/3hiy8N/B1YhBpFMxjG+BbM8POSXh0+SAPCZAjv
HmX+e0sx/Ma/CAQpdf7609EnNMJQpqFQm6Uv4rA+wxHJ3BSy/sG3WvK+VeHGVHFBwcOz4jJf3u3f
u2SCdC+rAe4seiINF7PVxDdVQsTKc8ogPudjkr+HZlqF/+EcLFgC9MBI4DazbTEo1hwmNutGAAPh
S43f82B82wWW+PDybtx9mdw6wJLIIDZ9BOayAGINI75ZUpigNBfqHmqjujcp5VGSvbfxly1IL5uO
xeaSa4c/448pRvtnyj0TruyPLMhkz3DC6Y0laKC8/Gh/TJHWXw9tfxIj+NRsl9VJw0vMBNuJApA1
RMY3hg7qVwFy9r0MqvWrUeXRpzETmPPEVh31KLEH6u8S7MRHG2KN7MmdJU0e+Q4enVYviitaBN3k
2g1+eQMGqO25S6z+R280dsXYU4zQnEZD5H6tlsa9Phf6kZHezoSF3gEPgp4R/1i3J7kreh3FmORW
dHbPoFvK/62oe3+WVlL3nj7rNv2fWh39mQnRZ22wm/ngUvofZ+fR5LaRhuFfhCrkcAVIDjlBGo2C
bV1QkmUh50bqX78PdBJBFFFa79HraXajwxfesHWXIAO0lJ0W5uj6PHSWOzlt48Dsl1b1l2GDLKuy
aNrB0mydOlBP9Lb5cosC9PWpgyQkBmtBdijtXAJUTLqHKSk+e97UnAELt4GHXfL5/mbZOgcUXRec
OB2sm0Rbknl2oQn4YnCU71COtJc6S+Oznot+p2CydQzchU9MCEbxaZ0fyIgCBQEX6BipKl9dxdS+
GV2eReiayep57Mo9rbGtp84DjvMLcAhDcLWcsYdfh20tjt1xW7/nSMyBl+A1VSuu6av1KL4YnTIf
85y9e39Rbz+kQTELoiWQ/w1QVGdAVKkqbmrhjfkRB+YR0LQ7HV2sZYOpx8+yKax4Z/fcTpdByeOh
Q6LkdgPQkw0RTJri2amEojzrivl9tDMzyGWkY3SUW++7sLIOOtaXO3WhDbQEI3MyF7Fqehbr0+HO
ltEmI5YiZlVnf9NwzS1/TKSEhYitwBFKMnzntM0QHxCeMnLvWN6XsOuqdw2eTrrfEcLqQTfk8d7V
eyvQQ98LOsLChDA2IFnon+s6SSH5jJU6X8BylOCYkFEPD5Y2lP9hMFZZsAuU9H03i/J7EUkCIlPo
xj8ZoFHp0zks8p1H7vYy4TehbwPZl6ySitr1MdeqqVLynmBaLXpxNgbkTe0WTuL9PXh7sCkrgN5C
nmBLnNEpU1rfFeGWFxbW46BkbhzUeaLofm96xZ6rzNbmI4UDkUcxYlHdup5TrxWJ2ytc0VmcKE9F
bqm+p+bTkWRSfShUYz71UWU+mcj77IQqm/MkmQKfjHDpjXkOtBOYjz1QKzAp0AEGkNNtwzOmaGgu
3V/SrUkuetpQHkH33dRbGqNLC5iUxHpRXFxiCCBJUIaeYh7cXClxg5tD90sTdvVTKpFs3dk2t/cn
rRfCFVT9FjzOOn6O0shOTb7gY2PMXTDnSfbBiZzYl9WYPph6Fu+8ec7WLUZXleo24iiLMs/1NwXy
NCdNtXhUD0b6kuhirOAA16WAaNEi/44tY9HycWFWBLJyIafmdCy/OZnXuUfH7afqAkVjbt8Qd4Mx
Ig0X9mw8JuO7wZDC/WtIRkUcqZmlxYt09IpbsQdlcyC/s5Rza2dT+IDzcJL5XThr3iE2sb87TY3X
GcdiAOOKlGtYdj6lit6AVDA0L6M9pAKvqNBG9UvXwqciG6AaVK60/6Ib7Ua+GjflQpepzJew7mM1
ABc71JD6RfWWOwmqouOkGNUR/aUiObYSfoTv5C01s4h3EUcLMx8WEJKBzthA409h0kkF6QYQPZZb
/WxM6DbZw3cL1K1+GK3JocPZDjmHPHFnJyg7iZWsbokWnlunlONBqp2AlTENme3X0hr0Q96FtnvS
+yTW/LxWi4nzG5v1o5LiBn/qEcNvzsRxxueirNX+pYDuUR+aaVBfVTr8id+H9hAfpBg14+3+EdjY
hKQFqHcuZQD2xLJnfksMphqPFL3mTc2wNPMLei3B3Izmu5Tf/cOOnOHT/fE29iAmCNZS4vR05BhW
4KhCq6RQmiR9zKteVwLTey5QtMz9UI2MH0Opdm/F4NY7L+nWlbJIky6CbnSq1xu/R8CC5xlMwZxG
xoHaFdaLxMAPzSjETqSwOdTizcKlia7T+lALOvJNYudgCjxZnLil2wBRmfCpwyD9/kpufDnEY0hC
EGZYXoblVfrty1kw9GWRDDRvUbIw/L610zcyLftBTK74bjXqHop/+YPXWQhqI5SDKWRSyrmJLIUj
B4BRDUznwiktXwmjBttKhfti51remhnccwrhC4nzRhRLtXubXgnm4VJN22Ck53zotUb4lB0HMph5
Ty1t65vRf4PLQpGb2GJ1L06hiVi6i1WQocr6Ac+o5lBlQ/fW08A93v9om0Oh+EXqiC8GpaHrjxbx
mg5qGaePttoPTxEa6I9abXTHebbN/2MnkgWQ5BiQYbW1Y0Q5A6XM04lVLEvzqHSZ6TdR3B5jE8rC
n89qqXTRf7WXEsNqVsK2JyOuUYueiwmtQWWc0jNaaWFIkoma+/3BNm4QOLdI7FED+qW6db2EianN
qGoszn6GmwWG9NzeB7bc+8hQ1A8Clex31DH2wB+3KSs9Q5hIBuBZstb1vVXnFbKqKvFQMZnJd9pS
zTEztcb1W2vCP5zuRUg/xoZqBc3Vsz9HSu/tBr+3pFwwWfznqCTTtUCf8nrqjtry7vB+PsIycyhJ
lY3yTvFGpFbruMmfEZtxi7cIwnKLuD/o/AAbn/pzoaoF8UWCKM3Op9g4qKDiF5OopcBLE/v690xa
oQ92UqESPlWo/aEw6bdppftW3GZHW4R7fIyNBtliCwGtnE1G7UVdLYDHywQOj5Ap1lPdF7M3nZte
un5ax84hs5rsbDtVfTIjGR0zKVOKzX34KF0MUe9vwo27EOd6ip+A9Rci3OqHaIOlJoXLs5nmeX92
Qiv54BVmeLo/yuZ8KSPTPKJtjpri6mC1tDtRfsYgJXUXvIVbeCeMq00c3pGB6Qa3vDheDX+fPCho
LfRTog4gj0mB/eH+L9m4twBgUVajA8JPWc8Xvb6qctBqeJzmKTogZ8hlYmUywEV8r9q1OWkgKywv
XZCl53u9q4ouCZMCmt2jGTbG4KtV51owXfX2BzFi/R4GZfq5SnrrbMXz84gyPqleqV+6uNuT+d+4
apY2IdPmrga4vt7fuk1wImtmbXUK3No4H57obvWvdp/0DyTj7ReqDtPezb0xLAIGcMt4juB0rstj
kRBU6KioXrRywpCwkm6sBQYqpqcWulIZwGRHPqirXeQb73/mjZHhz9EtXGpj/K0VSqN2os4eROZd
TEs4J70uy4s3OtODYkLRTdH6wVym3NPl2jhLQGYX25WFGXJTDTTQG3HikkETfBxOYGTyoz1Q47g/
tY0djNsXLRmqE9Qe1ywrAOoufUKUo1OgqwelSaNDaxqnDgr1n98NuPRRhuYuoji2DiciKWOgilyI
NagLfzJa/VVEqb4zygaiBklgZrOAERlonaFjwWoJTFXQeMWsbAxG0ShvqeZ2RExjlCi+7GvbfFFB
zi+MqLpBeDbuqui5obCT/nlYw6fjhvIQi2DTrvYN2rKhE6oiegxJFk8VqgWfx8yx/NiRe9KCG/Ne
WMegknkAlkBgSep/i3uJenMwb6C87RJz1dIL5cw7p2nfO72QTZBqXiOOdS3Dj8miDRGUaTe890Rr
/Li/obZ/CNEiDxLskpu+ptsM8dBzQz+i0RBiJlUlAa63RuJTKAthMHbaqYvrOdATfT4UyaT7emja
/93/FbfbmtVAqeMXYxO1o+Vw/b4aTWXVGF8rl16t0Xfm9yAU5dqIDlvFzgnanDAbjRuCF5gtp1+P
VVeFGQ+RpVyyxagsMKImNfykMnCFzUFPnJEV0MVDFatK6jvhYMWnworaRzSQ4TXen/bGIwHYkflS
GIX4hybq9W9hOC8TlhXRO+tiYNtVbX9M0Xl7V0T18G+qGAkOTtJ8m/N2vvQVMtdHzEFNwy9ljEbX
/V9zGxxe/5j1wmgqybOEMaKXavkWWw6KXqM2O89NWo9BPmsugkNQyDw3eq3RBfvzq4BQCGArJxD9
RMSNrhej6WqjH1C+e0TRGwUGkwj/FzL6O+YNhH55Vnvv5qEKT2j5LQJ3ivfIWijlzi1we5EvUHOi
IWiFzuK1dv0zUpPNGNl99JhZjjgXlj0rgcyTrt8Z5zbs5G+Txi+4RVor629fCceLlVGDTWJOkLmc
FFymVfUnadmxjyia8uH+5906Y4ufCKVlz+RVXtUsYpTSpOlN3G5FrRy6qZ4eWjn0PlIj3g7vYmuo
hZcHeIbpkd9fL2HpDlHpjtwpqaUkfkRT7xC5EoG+EnGOneh9cywwmSAFF/+WX2KMv10dTmqVRVlm
0aNI4w4yMKBIq1MnsGXWXrttc6iFHuCSkdJEWd1SZQaAYIpt9G5zNf6AmIz5ubDH4R1mX97f9z/W
1iZc8NDOgtexKcdfr2AXKriv2ynsLXMYj2YdKicny4udyNzdGmZhxwAlJZigJnI9jFFEVhWOc3jx
kn5KTk5iquJlhpQevQpL6/9K2izXgsKRdJ+HuhHfEpg76QOKemUWxJVXWQEPxJyA4fPST8U8dekp
GqgV+42Y1R9Ty9Pp1+FUdYgDtUmG74vIzYeWyEIeBjlTuexiO/qZmGlb+7xFuNDERjKlQdXmznAQ
nQLHUTpWEgc6xZafJUR7UgPLml6xJ5pCnwpRPr1vwortrKKHKYLR00tyxrR1nHPkqo0ZDHFslzyp
uXFCc6NokLbr7fYwiGnyjuT82YAXA1iiF1WX7udUy6biGRtfgVA1ipjH2UyxWezwyDrnTlmAD3Hq
OD3LzDa+2jlmAH5Y9lF4zKahkA9OPirdURMVip21WufuM+H+fI4itDr9RfvlnaFUYKLnUem/tG5e
hJfYaNsfpLdefFTUOnvRG9GgsjQWCOdAhxT9UYAhR/cpTFCHbJE0qPxO7aKPJEzoT8QRnrN+p2P1
5pelNiMe1bXUzRLFrL5R+0/SnYdi4xyABlqapqpmUQFdxS5hQjtYR//mkppj/sS7jptvHgH5kFSb
453zfdvdIBdejGF4qpHd8JYf89v5Dtu2MqKyTR49O0qO9BMmH71weSikKo4oDBzKIkdL0In3Br7N
IkDOUIFYamkWBMrVO9DrVW+0jhs/mmqWfUlxXvhr1MYUHXbdFRdchXmLRR3ZO/PdeIVxY7Mo0ix6
7FB1rufrGnHYN5lJlTeuuvcui3JGdf79aLryKfXMf2lrKg/tNFCIr/pm5+Le6JlSzqO8DDEIWAG6
INeje5bUzEL0ySMyoqWHvtZQP+DLRF2qF3AQu9YcqkfUIfXOR5Ck+ArOqH/tDY9kErnWzJ+01nhI
4n48378PN7YclYql0eTyft0AqJ0iKmTSqqCmKlw0eTrJH9N+Okw0xXZ299Z3x9WQS5csgGdlteES
5Nd0mbYxSkSJDaVU9kHuFf+pRlT5ae95R3rGe535relxBZsajJQF3rR6MON0LvLRhagIc18/cYFo
lxBRsudU0fYEv7eGQk6UJJLsfNFMuP7CmQB+RoDFttZot1r0fg5Dqw1YYpfzw/2PthHhkA/TSV7k
Sxfrl+uhwtFzAaeYPGLpHBp+lXvR89hXg6DtnoqHBGqYunN6NoakHbn0IxdfSgrG10NGuLTguOdG
uIzV8RGPAesT/afo5MWIomXWpOwcmI3NsjR5aV5AyLotbVWpMVLBQCI78XSe6H76WLZ59RVcth1I
rknfGuf5/7iZACezsgtZCprp6mbKgYM79uSROyZNH7SDbr9X5pLkeeryAN1lEUx1/cfmjXxFzaZW
jYYVSvH2alAbCUN3sInpJqtCKDGiJOkEIQfC+T8+4RKNEKOSkwKDu/6EWtRVKL1J5WJgSu3T0IgD
I63cw6Ij91AluXK8v0s3YiCK4lB6FiQxdeDVeGEWFqkjJuXSZm391XHLPnAza2+jLH/luu20MJGp
vNNNoyq2PnZKMsjUyVzlknel/jDOfRlUsnSDrmqtPz92dAjh59hsSlL61Qmfp9nrc4+hTD2qXkYF
wkdheH+naeMe8fbcU3XaOnK/DbcmlKZgmG36w+TusZf4cWxpD7NRioMV5/oRdNpeuX5rJQGj8Tha
FP+dtc6YMOJudsLJu8ymHH2E6apHdEvNoB8UsYPV3RpqYR9Ddl508NfFqbmGxqEhfHnp5myZS1Wf
zXpiFXvY5Pd34a9G1mqDsEMWABr93ds6TNdytjInxhOu1MuzjdR4D6ggHS8uzfuXSQ2J68as9bIj
Ntbpj9bs29EfKT0DVOpnTqRpzK48i9JAzTsnebY/qoknxSd0e01xNPGRUQOk6cPmUFRStV4xTdMf
3DKz/kpNUY2BBTbnKc5L+6NTSesv1FCJ3W1b5sY7inJOeOKZr37UuVEgqjm44iUkF4q+uwSesw/v
A2evZAJYFky6FicHBwy76o9K6Hp+bQKR95H5F+73Tg5CPcJijb4mmJXMfm6Nqnlx21IdgzBRh78z
PR37B4RwrC/U43ikyFBQyTdixOtMRYsyf3C6GezB7KQ/C0rndI7uf4yNmJMyBP9b8lcekmVf/BZz
SttO7aRG0TnWM/spH7PwMGsorS8NIpIPkmYFkMh/ORTfnbO7seMousIcgmCP1Mz6mug0AigVJ178
MKzqNPL/OORxR71ntqa3+5PcKoQtMAJCXJQ0GW95236bpagVAc7MUC4K5n3nmdwWipiSzcTX7EAl
nxWfx2sM2tg235ul8Q3tm+bD/R9xO1/MXMCn054wacqsC38FToi9VQJJLETtBTYw3iBsHfnJEJnc
eapv7/lFvGdp8iGuDFlqdS0WhVk6kU2reqQxdCa6Vc551vQ/709oaxQXcSaXITaqLJYEw1OXhO+Y
OmrP1TyaF1Rs9T3Ml3Z76yK3hDIP4BN7AciuAh0xNWgRgbMCref2HzQgLt+yYZJ2gIxcPgRArCmh
o4wh3pPNis+4C8iHOYEWm0jN/gZ5Nfk3HVsPsLIaf5qxETiPbOfP9xfjF3rj+lKjzErLCRU+gtub
+iblmlx3yzF+RMC6e6yo1cy+2sfFz0FxozNpBUKDOtTA57mMBvLeQn4qZDYe61RxDtbgqKfB6e33
Q2zLy/2ftrHx6NYgzUG7hh6HtdoNcS+TCV8YhNTdbnjAYbA9WyH2NqWt5Yc/HwrWAJBfnXwZobLr
c+YqLm2wHFkVofTqQc17PBfKJjzmRrYrI7ex/YCjw8TgGQHLuW7wl4QFIOKIRyNI398GSqiFX1Fm
zB5Cox+/2egv1kFP8hr5jRX274G/DIMP2kd8sylriGcRIX0xmd1gAgmj2nOYpKd/r4F44b7sQpbx
kWGV0ymOVEFpT6mazG8Go/uEe2Pyl9sWY+wbtHnPsz6l+SGNQm0pvVTTV88CjHtQrb5/rRcs9sGw
JaLqnaKhiloUEzplWmTVFuQp1fgm6MFQ/s0rq/UH3pCf01jFri8Q1rdpSMxpE+h4h4RUo6vkYxNL
bw+/s7FDFkglGTbVaFpCy7//7XpU6HhlXYyuSuEmQ6BPsjzqwLY/TEa1B91ZNtvqmCxNeFwR6Dhg
DbLajL2XW0bokf7JMv2q9Ub8IBVLBG5htAfd7dRXDzbEATd61U9KMe/sz9scBj4gBQfafYjx0MC8
nqgG4sDtcwrDrZGph6L1xAEachNEnoexMLwQYI3NnjTP1pQNIvzFvRXhw/WhiEanyBTkwR8nNXWP
Lf2Xi7C7BUvXj+FbGYYzoJSwCB/iuqKu0PQtEOH753LrDl1IS0ucTL+BGuj1xJHKGWcv1ENUr0XG
vvPy4kIbKPR+zjg3aP96FJp6f6DxcRGgJpMz5k48ipI2unJsS1N/HbPU/aLL0vppjtWInKIzULyX
o7KHXNhaLpoRQPepDW3UZRoTFJfThpfClm4DcgI8GSLVCTFgTfHK9kWS6A7cHTm159qOYvWzlnSm
u7NkG9cLWGp2KnAZcNXqKmQoE5XMKGsJTwxvDkbdzl/NUtR/TMkgQWI7whhYmKrrjExkmdOh165c
5jpRx4OlePHbFKEIGlRz1eon9LXrT/f3wsZzyuZ3ICdBprmtikQ5MWbWifBiZLh+Hlqlth+6Ypi9
Izgd76NLc//z/RE3rhfgquz/BX0DLWq1+TotBHreReGl5UJsCKqPwqBeMOVZsVM7+1WPXV0vxPIo
iiFjujSbVg+QlTVhlsxCuYyTrbyYsZc7PsmoVIOknqbvbDiJcQBYJBDIdVnMlyzVku8jtZvyoJR1
+w2NfqPxYdt5/4U2+tG+qdjai5WN1iv+INPod1qTaoHU1Anhy0JRu1M7KKX1OOs1VTOno4L+n9ah
5xLo0TgRA4R15OFmMLVv/ZjgZarPUwjsLdPrz1bSUVQlSYoLzFRIJY/D0AxAEMJefKfdglSSPinm
p0GTNJfa2itfFTqlF496FgmLUEzvjahEfcK8TNMO5mDa1QvX9yQ+0KkCZe32aSEPoZaD+x7MRn4w
CbmVwC29DBpuUSrtOclKdOzdstHig6K3JvZquCo+eNBR8w+E/gB69GpGK6J1vckK8AhwRJD0utrj
fl337xtVtAXVU4fmaZyrn3u4JB97ZJ1aX4mV4SXJmzpCdIYrOZAT6Maq8NyPhkFCBXB7cN4ZYMG+
uFpXuQBnEJ0+JJXTmKeYrik4d5lO8lBKOTV+0Q40uzC3jNpAsC6DLyMcmfymDGP34Ma2y31UhHl/
wI4m7Q+wIdQcQRbpQTCZqhzeiR4pqu9kdfkPTAl8mZBUTb/c3+y3Twyen1DcXZhuyKeuc/ahFZZL
78+6qBSTj0LRk79z1JlPajGgKDlZ0wl7gr24ayPBWZxG2fXkcXCK129MLEhmLKu1LzPqYqgkmY2J
zpVZzRY9SQD+vm200X95a+B1RnXS5ZPocTvnTxCWsm5nCW7P+/WPWa7W38IJZIj4OIoDuz8rokOJ
HeGxshv9OKm7jnobqw3GGbo2dS1azGuipWMXHKxRNy8aN2cAvF997K0qLnCvlN5JclBehIG62P1v
vDFBcKUEMVwyS8NkuWJ/myDMPJH0xWBcBq7Nh9BWmwPSBnAzxj2l+Y2RSMyBCvAPs1zLvybCRqU8
xUKmB7t9aISVvgk1Vp+a3or/vj+pm3fhl6oeQB1rgbHxPqwmNSpJPeiRd6l15U2yrI/a2H3yugQN
QWlEe4/C1nA6jTUeBGZ40/bVSrMClpRicYpHzVHGwgwIJrTAS0MjMAu5Z795s5JLZ23JTIg7QUSu
RV5xComtUJVg9EKn+BwOIgRfpWBxWpdS2ZOfuIlhlsEo2CGJwGt0U2jFIDCycmQFL1aWJOG5BEdk
BXmpF8dGt7s+kHOD396AO0fELRnn77teljticVsLTLz3iwVp8fCuvqfUaUdga+pcXNrWL9FsOvnD
ANq0IbbPy6eaK3Qnsvil7XP1+jJtwhkDjX0yzpuUzOT2LgD2eJc4c+3u3GhdLg8GPTSIwdAUBkBV
eIaUWmLBgfP60jhoYgh/dOWoX4TTQ16O3Sz6XCfxCL6h7rIOan0u9mpeN6EdP5MCDG1dELLU+lfH
V3Elz4+CEWwDjPGTjmrzf85g/LEC+TIK0odQxYB+EnVfnydPh62GzwZ+r2Uzfa2L2QZjNdPjj1BI
+nz/7G7NaKGJAemj/HBzmCrDG0NJP+OC2sl0JCbun5I60Q/3R9k6QgidePBtFpmh9REiuisKkhV2
dTpmQYYXzgP11doPPWqq94faOkAk9eBCoK3wkq7iOHvscFwEwH7ptFKNfMcajL9r3u0PfV+Ef+Wg
EmLsjqKW0DWcQPDZtE3mnQxg6wAB1EN5bKHxM+nrD6hhaoVR1uxeZvCBix0oZQPIYN2QUsgtFfWC
GenevDc+JKU0Ti0pgbkofl+POSNqTmiu2xdSGvdQlkVzNhD9v9xf3V+Qy9VBJcMiTuFy4kJct9XM
VnOVVMXsLYJgVXeHSnZjeyS+SD8WCAqIY0oi6x60rukE1lE2Ep54buXtKwqmQGhkYlVNgAOKYn1t
MUZ67UOMUHwg4lEUqJoU8zsPWZz4XejE1d+isoTyJHuEsYLZc6Ifg2kWxNhKKU/I7XpdoFrYg5mh
gslWj38FZledZuSXeqzCL6J00h9un2UfccE23APKPrN71k18goKxbYavqjODMZnMcfx3FGa1h27f
2PSLADLQj0XQgZrB9RdRx8F1shHjMsdt2wdNjbpTORjKqRJZebr/WW6CGeohtOZ45VE15GFcDVXm
c9zaCibcM7F2ABjE8zszTg+QQuSDpRekTMiIHe8Pelu4XEalYkmvk378DQqDEm5WW8gmXpDoUU7k
5SXpAP2bj5WmaY8JoWQUlPT0Xqahsd7LLiteFAoa74WdpRd78OCQCFO3v3rI8cY7+dzGcbBYdfRq
oPHz61bXAA+XJdOaWoCu2NW/oWLJD3M0Nf/PupNOwFHRSYjXwXNqdI5IGte7KBUadSkCQVUQ5rHZ
PjsQGvpLqnTVv02aISh+f+03bjlCkeWBICFYyNPXe6vV87Zu0yG8AEym1eMJ7yAnLwxmOy2PY1qp
j2LKvaPQoukNo94/RsHy5Sk/EFyywc2b/YYv75yhrO8RXFr9pRZeEihpXpzztq9Rs9Ly59Yr+mPX
j/qpzi19p0uxNXsAefRjPEIyCJHXs581O821JiECdN32yyLn8N4yKpWld1Dr07ry0Gh555NAjsHk
qLvo6I37HUtInrNFFIZfsJz836J45ju7YZmHF3Nh7yKX15WvqZun2kH0Un+dpK6UZIht818qx5iN
lzn/NFZsPoHoGDVEk6UxnQWNzK9haBKklGYSvU6wo+udbbJ1BXlwzhde/y9RoOsfOrcZBtcDoWuZ
tM3XSU8dwALpTB4+GtG488hvHDmwbpDb6TouOezqyDnRNCltRBqgg2qlUyqsn/ak9v/c3/kba0/+
BEAAmC7FmvXal7GWq4pS8QBl0j6jvKV9jmchTmpoKmogmj+mf0HspR+2IDpQ3L2J/jNDtPXYxt5l
zMrwoUNIPD06Rd8WO5nhrdwFA4ExNXTAW7Qmftl0/rappI4UR5gSuJSawDUj12bbpQbRG1/x1FKq
j144D9873UQcl4dAfNPzxMTBxTOpPTtlUj+mTp0Mf76Brn6Ufr2B8PV0cLpsXMwy2/mEVnz4Qccw
+NioodwJ3G4rEcsCgFbgJQMNRXBxPVZjlE5b1ap7mcywfxhjcE8J5Fzfqbz6XHDbBBAtDJ8jk+BM
OlGk6ss829nEGyeGi82kyr9URXjYrn9EnTYyU+qOCJ/n9sW0FfhobRU+otq75+a3NdTCNqNDiQ7x
TZhf9rKdrYKdVZki+tmJoT9iVS6+OHb16f6Z2TiZbFyw+guBnBt7FR5oFpW0BOzcpbM681iEUfUm
u9jZ0ZLZOJmMsQAiwS7floelS+PSaol6kaKSX9RYpOcRv6bXhKWOgszr7e/3p7XxDCwUpIXnz1NI
Sfr6W4m0EE6klu6l6oAp+87YJF/zyUmnv2OtAHJlVl78TbZ5/zblUHSDAQ3VvQOytWsXUiyOPggB
oMu3+hGINjtdU47OBeXP8Su9ufChxZy4893BKFM/JAWIfch8paQh0bZPYATk4+xidbJzfm7wGCQa
S2mJ93jpUq2v31mGaF/1qnXxYsqfUe8avmaN2THVUDku6lx8mHupBBZSQjvP8a/3dpUUwJbgzC76
JigErg6Ng+WOM0aNfXGd2pFHc+rMU4NHquvrg24Mz4hc1q1vIAZxrjwj/BQLJ/yUeo58N3dZuHeE
N4JhvGoWRDKXyEJuvN4WISlWnOehddGLtsPoiO/jjxAfDjayKCetbuujW7Ty2/3NuHHGkEh0UBIE
GHxLkOZCByTfFPal6O2vjWzKJ7gI8U5lZuPKQFEazDOcaCyH1j1Q0socgjdTEwkW94U6NeiGz/38
Hb86uznen9HmYIA06L4A8MZoZbWOabQ4bM/Uo9OiupRItzwuBrEHrxvNP4/WqUCD06SlvfR7Vp+s
VQs7zO3JulDFAZ1R1OI0q1a2c0I29ylBK2xynkVECldR86QWxhjOqXWR5tRkR1ctC5R/ijx9Cxst
FUEjtfS5T6o0C3CEjN/1NdAmv5xGHJFLtUCR+c9XGLr34jdK9/ympe05Vdflc8ZO1av4aaCwVPkj
vLvsoA6u2e88bVs7FPYK8AoAb7elRWqV5iTdzr4otPcCQS8pwAc430mJtnYNpFsAtxCLeUpXn9LE
ZWgoK0ahjQ9Zz7DGIDOb+QT6pv8/lg+COu/ZgotC6vJ6gyJlWFt1yVDwATI/98bp4qWTdwijVtsZ
amvt2JrcoL9A0+uoM05aRdYQRC+qoxSPA+OBdJz2LNs2HhP0VpbiH/0BHBrXJQOPUokLH5wjlxTe
D4GVdhiEUojRl/aM1LEGNPUHMZKNxlEhc8y6qzI7GOZIUev+1rx9zPklC7hvkZEl2l6tbRfRMXcT
zbo4gKhehiwbQFYKOxowiXaKZ30W+l7+sDXkAn9aTsJSX1rtHBvEahIRIl50mGpneEuLIgyUq1OE
BdjjZPR71dzbrUp5AFg6H/WXLcPq6aaIPhSGmzgXCATDIS3a6EQ9yTqWLYjC+8u5ORQFCYTjluLx
urtsTKoBQtKyL7liF7CmVTzbkCw9NV2q7lBEl2W6foyZFT0fommHGHYtJEEERqMZQ7WLUbfOUQ2n
4TSL4ZuWTOYxSx1KorEbIp3VYNAwp/ugu4UOdzM++d/C77dt0NzXp1JNDSUG/uNcJpyJwEBE7Ucc
s7QndQjxAm608UEabdX7Gc5LiW+U8fgO2Zo9rMLWgnPXUQ0DsnKbJg5Q5VLLjJyL2mnFSYdcEZjG
nJ81nX79/W+7UQdbwIV8Xd6WhaO6/JbfM7cKhDGcb/sC6BoBVQTA9H/zNJ5JWlzlUw6C4UGxCu9j
2072ZZpK7O57aJrPMlfHp9Y1moc+GdI3p8+mn/d/munot1+D7Y2ADHKCCA+vz7GZukwdzOclzCJv
+Eb4VZsfRivXlMBQDKc5mdJGwcxBtEx/htUjQErPyjz7i8KadppiDDxrv7Qa5LqSDDSg/aGulbKr
n63MtLJXIv4uOTYFf94f2qlK/MHJmp9g2dzqv7m0RXRqNBCsz0ItU/258ejufrISMgK/x9jdfdSr
IQIuNKuV/CfOva4M7M5EN06xvBk7HduI0m+AfprxMBhzbzwojlFoZ+Fqwgi8OrTNAH3vPvzpYLNV
gDiYEGML6GRH6Us3jC0SpdDTp8OAZjzPkVn133I7TrMTiHwwXHGBMF0QKeiLBKXbF+JAfEtPokNe
d34fp/pA4V7xutzv2rR57OdkDP0ETsLkI+OPgB1ySPqrm1R0UNquQXwmy2atCHQj6Yg9gUe7II2m
4XtrVYMdJHrcxwe16fkv2ySMX5HOa/rHLGm08ByFjaofcbEDt91F3th9yXqj0O2DQ3Hc+SbHVotO
pdk54bE2AHYfJzeZsYYAQyvzv4BnuPXzlCZa+TSm1lyd2pyU4PtYFZMaAG+3h6CcdLM6JmWPQFSF
7Gf7Qc1rJUdnVM5f28YqzQNMj/yjQIVe+Y5vd/UuqjJDPcCqL63x0slOq4Xf25FqvuQzXjVBYxrT
88KNAk0xCOu70+tW+KrZ/+PszJbjRrIt+ytl+Y66mIe2W/WAIYLBWaRESnqBURSFGXAA7pi+vleo
s/omgzKxs62sHpSUiAACPp2z99oj1W4Id/2j4/ZTFYMXRjxmyBwVFs5qUw8hpUH9hTuiTwRepeYD
tv78xbBUwI7LXJbLpsesuXcFr88dBtzmiRaH14dU66s8BA9jfF5TUxtvMGstRjgYpHRf0uexrp3J
3WZoUXb5XYEvFQ95VtfrnnrzfAk3qmtuN5aEPCkyxyzDcqrWMZSOu5wTkjOlu3nrpgdQMGYQr6Y2
3xmp41zoeqU9BCv/g1m8rqzBhddEas3TLx3HOifUh7Sa4lmuG0SEwGi9IFSFl28RNpPuqaGXm0W2
LazbgSLHdOGC3wNouHKPodUoa42E1RO9lTO/fPLmVj7J0VdmHDQlnQsdvY66qNKhsfaVVljqrJhU
+4LVSsxxS1j4tyZQVR9WgTNYoeA4utukWzwVYEO+Nh45tqGr1yC0Mm0OPhVjrhv0vSpDhdmklg+a
0NgLlqUoxjBwaM6FqncLY2cj7Ax2YA7JfNE4hsdLmtJjzSfP4IxXNO1BklG+nlVWI1I+pF1clSS+
fpezb/SxYYjlk8pWN49J6PFvXfhx7RS7w2J5HxYjbezIKlLl7OiuY1cYbJFLTmfK0B+tEbDeoa7d
rLsYcESkWjS40ltjC9s0wr7cQWnViqMecbA9ztfzmAcpSIzZYeenLEu782zReBfU2+SnRtLne/LX
qibQc1RpfmUMpeE+LOVanbFZRU5fdPmIUrevl1leLFVmpTeeWRTDVekIr4sgTAYXdMplmWRasF6J
QF++TeVGDQzjAKEDpdHbH0ReSf12A9MUMBXChmEmre1ngxZIFeFXDZZzyx/taU8jcrxcKAS4YU2S
VhZ2cF+gSCLllrdFuaCkTKeeRMQNk0iYWsaE8mwo28eZrEYMD7baZuzl1OZulRjraw2ue3o2paKa
EkVFKeOla1YH/FvR3YmuNdAdrzyx3tn6+7GvuvnByFVaJxnTy82mZOlhd9H0r67w+xuAutIGbznq
Bt7uTuJqpSy1htCtNy/0pfRuPcBoNn4fyGSXhoCy8QEHn/y8DRrjw8r84Wpwebd3OesBYtGh8iPd
xacTQQPv18i1SN+KW7CG6yPxV9W6yyzkbBfdZhTkwGRL0T3m2iiNvY1D/T5Xa+vt+G794JrFflUR
aWfTjUi7bInQBM7zlVg9pGhQYTwZW8WwVaAiIACGdbGOTWj3el5HXldP/a6uTDfbiZbtNEucoerE
MgHisyExup3TkG4WFdmE+muqTOdZ2Ys0wlaZNQB4TnEhhTxe3pXYsNBb6+5uQfnyzdBU8eJ5g3Vb
N7BjsDO25fdiHObveuW5ZSymbPTCGWeBHs9qte+plJcoU41NxyTD+/fIgjw2caC69Utg9On95C7j
Rbe064/Fdxe6xvWqPk2cu5kn2kXKkPTD/nE2t5rQ3Frbhl3dGO0nzxrFF5EaxT215JzAm6oWCeRL
g0CMYvK/OhU1YwJu26KKW9A9P1yfvsB5qudTdzBU2+XxPOX6TedrVX+A71xcb8qf3ahCUZ6GciJn
LgIolX8CvC08DiW81VGpe404SOSfZUzf210vZec6jzmSoJRwCOXpIRDv5cfs07GBpEVwlI+Z8GoA
gGyHzuBAGa5dJ7u061ZUIa6WHE77Koc4nUbmM6fyNkrBUo58ZcgDPzT0W+hyymzZIq0ti+dNpJud
cKggS8iW9vh1yjpDPC6L3zzQW5w1rEgdUJ7WyZlpSVbSvINaRX7wSZromDes4Os8reLZJsXGTpiK
Gv3LOi29s0uH1CCrIV91O5G9aK9Nrxm+WND3WORnU14pbTA/U0+QW+RYo1pCa+L8EnYmv28vurVw
435ckL2Est6Ef+7hlbbwho3TEFZDXYCFAPsG1Nzt2g/zli0Ope+mVlE66umBraT32eWwV0WU2NKP
fgvINvLXfhxu2UKarC91IXDtBmXQxaumbc+tN+lO2ClCVuIBiQJnR89drfNFmn4Z49VfjWTR6kXf
m5MznI2G9JxY68opv6xNb7sbpq6392RI8o4je1oehho9ZaSk6ako94Oq5hvpOXBXA9JcpEgOYXns
F8Q1QW7beuZAD+XMn6XbJ5nl3GWArvau6YrZiGx3hp24rFaj5Xhy08393sqxHx5/v+19WwpFa3Ks
j4H5PPJZTw6v08RosPPKODReYx8qrVRzLPUKMaO1cgQKMz3NLkaQ0Jel8oz+nQPYL44eYKIAZLHL
RKF2eojHLa7XrGjGIaiD4yYtK25xAzehcMv32CS/uBTiRWq9ENLphp2e9ZiQm1qTzMWAq+c4Yx8V
eWk6nq1S/G3iDzcEEJ+ijm1QXT49wXaWnnX53DuHdrScJIWtvsvmJvvw+2/uFzWAI1CNwq1JlepN
Z7eTjdJVNzsHNMTaFmKEEQ8Lc9K9lc7DzgUd/Pz7C/7qCSJs5fiGURxD9clpdbKHrpnrAEEm+8rE
mKR5ObceJK+6eo8r+ou38gh0x89BdAEpVif11GXCKEjsoM3U0xl9ssGUTlKxpu2ZTLVxD43PJ+dI
zi1rozDy95I43j7aY3vi+EZSGYDdcHKnTTUWbdZ1CEJlZu88vUgvzBptrR1MegxMb32npsvx9xdn
T0KQqQZCQkE0dzIMG7b52+SbJojBXHsSAA5Tshv4FKG7DVYdDYPSq0i20zRFbuPrW1iN43jZp5aO
LqslBTBZM2y3pJgQDs3nLv0ncyQDKSzpcZShnelTHw86aypLhdURRdTrwdNqDRt8tiOiKq69KiPQ
1jblo51N2vI4t71ZRcJunc+TXtlMVFpRIWzehAu4OWXTpkMVL0lgb3DUbIMU7JsmoDIcBkShJZUZ
yPSc35JuF8I+zvTs7I0hzgWdmQoI7uzfpOhO1rux9/wi0aZG+Pulr/PbQeir/XUwrMUiyMqEk86G
0sgiQcEPIkzOApfFtQi0JtQxqKV7NxtmDkepMd4Fwdgd+dLHtKzrsjHUcobUwgTwUbQLbZa+0dxI
12WqYruwAGr6pa4Ze8rISxVPWua4uyJYjDZmE9QqQC1u3531i8eWOzPNUlxPrgHIAzdDX37y4Mxp
oQ9jtbjAt9yLxBO2ADpETDjRXBb2j082R/ibbUFjH5WutFQkVLltUWZBkA/dEX0DNZ9Vv10af6qv
kHM795sTlF2UB7hWkynPjCYxgqwj7hvwO6JymgP2mZi67WlZNuMhhezDUtwIkV1qhje2If0t1h67
6Rq4KkVTDHt0fP2tCo7SLYgkTcA+yVyOfxESY2IShYPHk2J3Hq6ptvl0ATOhJXIaChl5IKOoVSin
HKNWBOMHzfIbVgbWMbnTZM8ziKputT62wq1VFjaBO8tQVqrur5u06Icf5Ta0j65euBwfHHv1LwrD
zy7BiBIbyVmqUhHKnfS8HypiXoNW8yFQ6nU3XjazOTpnq+ZycMGq3TwEbd272DhMh3GACOBxmpV7
LsRiBvtxNUrM1U22nsvaGbpQFE467eemNLZYun79WRW4/gARTnYe1ktl3StHBF845pT3S9CbFxmN
SC1SudPUl8JHJRsOXasFZzjk1VVtr9gt52rzyjNw+WMajRWNgp2sSzYODWLkLiZzU4mQoarDW+pN
/7rKYRohSm5hiY191orInZruybZJy2MI1sGznTX5zLjZhJ2w2dLpR2YZ9hS4BMYWmRhhHKiJ3XSn
9NauLvUaRAM+xjV9tJtma6Dw+8Vn9oheHbm1s30MKIv/mLZe35I+q5eP1bYItdewm0uw5Nbxd5ZL
Ue2qYXLvsk0eHRu6JykEtU57Laa672h8OtZ3jgCbdrXOgbqfW8iu4YTFWU9qv+grbDyr5+1TXxWU
exqiKXYdWo0XrXbFisMFoWA4WY3VECrgrHcg7/o2yqkxmqFFjEFzCEQ77IuxCYJIQuTuIn0NMj1i
C9+0F0uBUA3ull7wZSmJ8XgLlNWFuWalSVGJNAh1ze2rHSc6i9MdadJ8qZqzs+Zc0d0w0uVCmZMq
IxoPS4MjWNDS9jo5f5yKwafFGZjjx3LoPDNGVuC6keFw+qLzVJPcTGjU52zMbHPv9NkSp+UkwI/R
xckjmY36oRqsZUqaYdBUVK2omw6LmZFGYExpecuZ2/3amCof3lki3nZVgPrhradSjZSLVeJ14bQ2
cJkDZrEO27GEQit4jM0pC96rzx5/zeuKNJdBsMWiR+39DQrG8FoOJX1pH1DGqjKcnXG8CdqyHRjP
c/tCV729WcfW2Vc5cNEwcEvhHj2kJuhEq/zy+w3H210A4llgpjrIP7amp/fsbwRMe9RADkQcdZdB
yvlUM011Tt3P+0CJr4SjGKjQt5tq//sr/2oDgGTup+LkF505Wfej6Y2jdRgH0/+wqMXgjLE2O1v5
7fVspNo7PbNf3ukxAxqZFhTR062VnUM3nEVvHY5bvbALZBf7vVXs6rT7mgaN+5kjUkOtcph2v7/R
t3s60Ols6I5Cc6w2pxtwrZwwJVqueXDrbAOB5ah4MSufqpa+vnOpt1scLkX5CgAavg3iCl+/wZQ2
qrJ0MuuA3GGL62bMriST2Q1w7nJXWbQ8J9dzo9/f3y+GzTFqkt0qdX0k+8cH/5d+w+SuY6e2Uj9I
u+8PgUqfnVV/L77gF28LNhQeHzGMpC+d9nHFlHcFgH39sBjS7SNfzc03YnblFaz3oE9Gv3DecbT+
4mvjbcG6w//REJ1qWgtXAUDPrO2wVsygupMXYJTaYqc0v3lHsfK2R3YMbkapEbAPpth78rURvWhO
naOMA9kgW7INrvntiBbb42mzzweIDBHnuwH4gOKUDz71nRnpF88WTJQL/QLqA/qKk8sXeVV7Ne2a
wwQFLhkmJLyVW6ZsS7cyUrP9/zEg0KUct+E/gRun+pymohPWSH07TOagR2KrOjCQxXRwnKl+RwT2
Fo6HeICX8yi94QEzrb9+OQfHnVtHufqhSTtGtq5549MRX9+HxpwPz0FNVg5gLKsVYVkGWhlx5Fsk
TtHBuFayr7A6evpETPIStH/7cMlH41QJOPDYYj99DHYvR1ex9wJNWjh3g2Wt34xpKat49oX9LAwK
J++M1F9MD8z06KIAn5FwctoZ7Gtcfq5XYcpAbXGY9HGJ180ikNER6vwYfhgpbKs/Z4f/el7+V/bS
3f6fhW3893/z5+dOrEOR5fLkj/++Kp4pvnQ/5H8f/9n//Wuv/9G/b6aXQarh5R9XT2L8x061359k
0bWn/+bVr+BKf36S+Ek+vfpD0spCrh/Uy7DevYyqlj8vx2c+/s3/1x/+4+Xnb/m4ipd//fHcqVYe
f1vGx/rjzx8dvv/rj+PZ+b/++uv//Nn1U8M/u+hq1XwrXt78k5enUf7rD811/+ljCkAI5FHJwLvA
BDu//PyRb/wTQQ7qIOvo2QAzyI/abpD5v/4wnH9izaXKcpxykRDp/Ih59vgjzf4nqkd+RPoKbh8L
fdYf//l0r76w//kC/9Gq5rZjEzFyN69nwp+OTdQszAuc1/FM2SfEWWKkhjXIu2Y3Jra8bB66O3np
fM7ujN22S/e8Q9G2q66NIlwuh4O/F4ctFjt13X8d7lC8TT+qj70ZNtH5lNA1Tdb40xzfX4qIdtJe
D0WYh+OhiIo4DQkL7sJm223huqu+/+WZ/3lXf72Ln8vQ/2y7/nMXR3DS8S7eMCJnMMseWYrNjjNK
IuLhMO6Bkyx6aN6aKloe3B3tlDg/NBf23TuXfj3B/nlpKpQoEDg5YFJ5PQnhPF0zA2H0ztxvu+VL
aUX1Z/+qwSy+ry6qqGHDST013trr9p3i3y+uTMvnKD9kHWN5OamyFD5iMV+NzU4P9F3rV5fz4u2N
fLmuJ+Odu3xzKdT2yOyhU4Go5K08vkV/2Qako2VxKHMgEvsVqTDEbdPR0cuzbvCT3z/P4+N69U2e
XOn4Sf5yJXfWC3sbuNJk3c32fb18+v3vN17Pk3xfrPhH8BRQr6N96SeE5C8XYFdeSA4f1c7uyrx/
XMfJNXey5e159Cut6a8RNnfOztG2tP9BQWVx7102C+JQjfW4PIh67l0vhMC8jhei0SDrdIvyvMhe
pT09NAEAhsQmXlD9Lfbdz8/NDEJM6VFbzSnmZCemkwYpnLUpd8X0aW1uXQhzrXhnr/L24TN+juVd
F5UxL9bJglrTvGymkWuoiVHjnDvde2aiE9nZz9tgHnRZtjmMHSuUr79f5ckS9gPh0KkjvwujTSyj
DKtjnSudPrGFCtE0hL2dckJ+5x1+vRH7z5WPNh6uzHHoZKDqg+vRbePK7lV2t16lt/K8uF328+M7
L9jbsXI8gKATZFoHrnA6LDnxtaQVBcRjhF/7UFxaoR7N0RR3UZBs++xjsB+i9p3F3zDfDBsuilOK
qcDELXC6+reBl9Koqikm7utDd+2cybN0t52X1+6ZdjAOv7/Fn/6Q14MUzDFhURZMV9hqzsnMo2mV
09InKHZz5O7tc+2mux4OdrSELzKZd1MyJVu0JGloRUOYJ+8Fo1rHX//28rgM8KShczuV8Hpp5aVm
YRa7/EAdkZtdLtID0sxYnk1n1E2vvDvnzkH1A+wgpG/nR+VL+aJ9t279a/faOwSHLA5i/cI7OO88
mZ/P+Tcf7XQ5xY2kz9vIk1myJM+TjPd7PKO77NekqtKqD5sOOjml6bC598pwfA8F/jNL580HYJ6G
j4lSFdfs6/Hltd1S0sAgfD3MzqxdEGs7hE/RfOYn1bX2WftcXEiqxjSkQ/s2vbF35oV2oCx32X3s
bodz+2wN39POvp1VYHYep60j0YAzyOmQF53wSMzKd3Ls2vyK3etApAzeiXcU62+vwxpIygHIrmPv
Qz9ZpEjLTdH8VMyQnVrqeK1NilnMd8Xyzhp1/EWvnzETEWGTeCE5HL/xac0jNfB57rlQZj+7DTnN
E2MlUtvmvTOu38wlHPWPjCkOOuChcZq//jaRkmqtL1YtyXptTx0jMYNzOuqR1b63wpuvtZRMj8dL
4bCk3cZ+kArW60thYxlTOSotgUNzt17LG+2bvHcuhpvqPEj8m+q2Tfqb7dOyhO1X/Zv/zo2eCBt/
Xt4GxoCPgrYfQOOTO0XmEmjmDExY7sRhOKTneYSYh+0Trs7rJhbR99/PYacvC7JnshlxEnNUxUOh
n+x7DZfg6fU4TrArgjuLAObGv7/C6XfHFSzLIWabKOAjHOVkJKK+M1uVr8VujbrIv63PurPfX+DN
LdAdRc1Ew8sm1viNMTcjy7r3Vq1KsgWAVO5sQWjLWbzzsp9ehcIMe0yfva3BBheLxuv3QqtcXE1r
Y9Dx38jR6vv8okJ/8TfvhShvvnnOISydNueak/IsvCjK7lZVJ2aviavSM9I7Agzeo7m+uZdjxYdV
Cxc5zBP8j6/vJahn3Ftr1yTBCGFLgfyKep8k6L/3vbD8QnEFmYgDDu/H6asl+m1aBtk2yZLCbomH
kfEdmRLp+zuD5nQeOl4IUwKt8mNAAF/T69uRcxBkqTk0STt1Xgg0pY02u5mjotHfc3xRizu9GuWj
IyGEjSFIoWMt/fXVvGoqxjpAzoMyr74mA4Ju1407wj/0i7hvBIAti+TvJhqFzfvoVNk2xosDfizU
ZDl/JGG+OtYtB13fVY6OwAtmxDhFGNYytEbe7P5ADGrdsEU1Dk5bS32fgYL5ZuWdlyf6mum3pWuJ
Ls69rPHj1c/FjnjDTYYlCOAM6RVH2ZDE5i6LpDLhbBW5pWSYr5Pz0R1yJIjl4BtnJBeQkkFvBk1u
IFEGJy685oZNqBpTtIqFvl14DZzEmETVbIvNWu+Xh5KqqxsRIBgs95abbUYQ5ijbZFRax/6wD08U
3B/YTMUHqaYPI/V9M97ocd7WlauWvUHYDwK4Yv7oVysfVOABacJ8sfmIyzTUT73KUI2Mfj3QKUZZ
cUfmkXNFPKgckxpxiRdNwjNQNap6NPY8TABSZAKnN9BG6CLx7bUixnVoiFhq06poS4npu5UJyyNk
ffauXaEm4G2zXRKk1Rbuh0mUG0CjctObnZMbE7Hb29Rdt3woEeHENx8hCwy0nfMMm1/a6X0RFrSp
512xDHRGc8DMXmRI6E/R5hVzG08wVy67bXNufZCItKxWufXhxlikIWebAN6AarTifK1plMFNyzIa
6UoXVuQKt0UpGsziaw8xuzDPSLrSB/QztffDdPJRRB516C5UnpJ6NJUjPfgswPQeIcDR1qgqBw3N
cqGlt9UmU5nk4BmL4kBsTZCV+4H2wFNprg0YOMB0ReKhruyj1bSQUBrbulzR9vbHeO4DOYbKp08c
q5JkvwRYXqDFwTAtX/Jqa7WwhNg2xGVgsYXzy44So6W6JSGqFqm2qUPRjEWLPDcqi3ZNQ7Nphk+Z
mApB41lZ2+VEgM0YIiQXxRm5AamfOPO01Ene8gaGfV+JnWN05n5t2tmnzU/tAYA4jVFaem3WM5o2
69Ez2vaBbJD6u+k3zpPX6eQPoqBsrEg6HWcqj7nnbLYK454xvTlng2uVRlLyt58aYlqGSKNk/KwK
nGHke3rTD96tDURYm6I93DpC3cOmkjNAWHPUEesuDix02dp+jYTSwqtcQn1AvsvrtMarNxo8r1nv
vwROt/B6o0zVGjRco/+JZjPDq5dOk0W9qPT2zMQjDBdAMbshTMa8GefmFFyIOl1RebkT2L4VzuF2
ZU2tuClpGfihPst62WekDuSHBZEBx19OKM9j2RRZove1dq9b0qHehJlbQwTuOQvajzKFc77lvhX1
LiXSSAZEq+4Lq6xElHZQ5EM690aRlKWvf6FNbJo8l8X7ZM7F9EU4pcjiTLP1RIMmMkVNZtX7VqvV
te9hGmSwNs6l0zilisDHyE/KMqc7H5WJwXN0aa31+CbHfW+X8mLURL2F9Af0F3NR0CJmb/SuS8Fh
P7aQ/SsU03Rb7/NFaZkbG2nm5Ic+N/0iKtei/FEdSbXk7dhzGvO+sWr1ZjCtMYrdZkgc5axm3C1Z
gz69QKIVrkNnl3Ggq17EaYOpSZrLvdMa2gcTs0ITTwXYv2TqNOcl01qY+oKQm+HMD6Rr0UIfCxlP
bDvapJZmvcRui5woRBaOnp4Vzrg2x0LkUdAGLWn37QhmuLL69qgtWcQY4g5pnVjVA286yPl0wFk1
9Fvid6LJ9lTMMjOWJVD1aATi2oYDKTtaYueiVAcvT6EfZKKCcQEBYCWkNCi+IrSBtR/Y2tZcZ17V
3NeMqCpEJ7YijZ4HNUfl1KNXXTr0GpE/CYNZaRuXLCqxxTxlStlOsjR2bV0gpu/MM7snPSzKRe6/
zHR1GWrlOKiYXAa3RPc4qAmZZY9Tayrc7TEYRWBEqI77PALOKC7BopiggBq/5sp+XYOSpIU9X82E
ZlVJvxgCV2fmGygDGrIQYuVbIiXdLShGbt20P2eIfZ3ImlXxoy+13E0Y6SmtQ0gq1cFuJz+LS39g
ap83hXOCIBGQBCuV/RcBmW0Le23rtNBZF8TAealhmkttRiTNvMINS3a339UxMifiLDMNqAdQNcdu
nvkmzhWfqbUtVMayh25hYzB7CC/MVdfysBtrYUdUn1EyoDDovrheKa0wt4xlQt6SlUWoKccU4YSI
84IJZeLFEA2a/FDzK6NH9lEMwfQFrevSJWXjrywETilVLNLerY4RG8VnyERMPOmcdd9TtWUty1oj
jPN8cX0UFj1C3zODLIUS5Wttf+goSH3cgqP1fuMA+L0MWnUR+JBpQ63kjQqpW2omK0Ez30y+aPJI
mLP1fRPVMXqdwykJnukaTLFRDGkeLo0qPvaT3pehRm8GfbQ1zsiB58x+apzWe1m9IF24dK48tjMZ
KqpgGthAePlC5kl//M8zCEe6lJvvhgLeaBfDAcLrYMEwZvZCxsGr1YyGkdQdQ/dsaTe+48hyJ+2L
9IwtDcVoVNYuR8nxVes8gsRMWoUi4o0rP0sbORY63Z49h70M5ddpAU8R9T3ud1xGdDQmF9EOZGNd
kjFR2yCwe/QmP5XJ+g93Msc+9GZ7MKORIih+EH2TX/B0NCrWtGN6Ogdo9VCbUNejxsfAEjulMdyX
LLRG4urldJ8uKtCT1MbIG7kb85zHGfnJLtLj4IAHbDMY0Lx/L/UFg9VIUBoi3sBHV309FJDA96y+
3bhT1GmeBtApW2QxpA5qKJUTMbE6j3VlF2Q5SZlf9bJBzu8NwXa3elmLgn42jnrdfH4unNkcIqeS
QxvJ0knvunpJeb/T2ftYuM4a6xnGyl0BNlvubISH5tmWAmfewryg1osNLFdfp54H8qFVuvdjoyKQ
J6PlNmZcz3QE9+M0IcUgd88a9xtzhZV0s2VfBn3PfpAuJpGn2ECKLdEpK3wK8PVsewud2+dKkVhH
W2PM8103uKmDXale59DKNjhvuKeW23qy/TaqsEA+Z+u4yVhoi6hjByvXjz5fM97FoQvaBLEyYHW9
LKdLZTglER1rQ/11rh2muN4K5EXNhS942SfC1dyyh8K+icDazVklg8SprfJH6ovB3eWqTZOukGLd
1TabIbyQbGJWY20eEIko47ZYSw3Ta7oCJvsh+0JbP1HFttYyYmMEmTToAgjjWu+Pu8ISTnW3WZL8
z43N/7zXTHdTZ323jO4XzjnCvc7TXsxXU6v74pr8wrT6MEnlyrMxl+a8rwAEW+HYp/PnvKAkTzMf
4G4ou4F0qx5DoozLihEYlXUPPCmfywVoX1F5xQdfG9g74sTSddoNxhqEJda/JjatLH+mlOu/IN5j
ZcqWLgd01DeV/SC9FntR49n6F5uPmwG4aTf9yuo5751Tvi9sIusDlHdHvovJG6Bk2i+XRVotgRM1
LNqXG4UlNuZ12UzApidC+9y4NJzKGJhZAd8nlVus3yZzCaxkg8H0VQ6Z/WBRThcYpmQ5hXgheu2q
LJlvzwI5p1iLN+UYeG8MVvsFXbw0KbIUWDn29tFbcykItpkPKIAEu8k528p7VliN4hUomGxviq3J
blCuWvOZZm/M2ez0vSYZsJxtO2cppvkco20/hVXW9u25jcq93XsizZiC7DSomVvT4KP0yVj43Gbt
+lkjjwwkLOrj7XwBEvgcrGUBu7jU5/nMTSc7i0YUgBN8S0JenH25ZXpx6Gnd5DvVbEaXjBjGjQ9U
vWAjo0ztg2QyNeYSXQ6QgjwCR+vYa2vDvisbXXThNKYI5EPS7McXM6task4HdjvnLbj3+hyBIb6R
tmWJvrHJxzD3qPZM5753vOF6cerF/6Bh17LhQWhQrkNRVZAMfPaJ7pcCeAPbrZk2fJiyJZVXo66Y
iHtL4SYc5kWRfbNoOrRo7ClmQnUgOGog2t7d1WZrZ7cDSLujx3JTc1KXOuodjHRLlehzSzhPCWEr
S1pF6mFEDNfKiLLGro4M1xhGnixCeE5/ok2joVxXqOE8quyrpWP0CE2w1ePd5ttbe+n4svDP9WFr
DBTIWmfHrtV69y3/5W4KlH+7qNHq9o2rD88OCZ/qHJxkVX84Rpo99pkKtD2TRIAuMhi6GndZI40r
pXeTnvTegg1Jc2Q2fzHn1c7Oqsns5qRtFOjWzE4N405WRfu16czCwG8BUd8oNlGjC+DYdD3qfHex
x/ern3uV2bi7eRgy42byhgohRzNAV2F8j5XHOutgSYo1QaRgIqXTStTTyu/imZ3aghYxq38YdaF1
571IESyG+MfEjN1KK7QY94Bgg6hPrL7ZSo3k2rUGWUNrGXn7ZJdnWQKVIHduurowsE2U+bZgrKIG
SwxBgeiV2nl33PnoqYEBt9galZ5bZu3bD52ts2LWIp2+2anL3qSw/IdUA2MdF707fdJHx5vutbJr
kdmshAXh51U18OV+fDY1HyF03q7bOepMrdpbmdruOzGJPrLLPHuRuj0PMTrt2vrejN2UPgxz2Xxe
+5xgpW0rxFVQbCYgsq6iqF8NMwcYm6rCd58Q9fLQ6G3xwxw3oOZtLv43e2e2HLdydeknggNzArco
oIozKYmURN0gNGKekZievj+U3W0VyK6K8/dtO8IORxybWZhy2Hutb1nVV71SDelbTiTK26polVeF
LZZ7Df4AqYq11MXAESWR9m0pp4hPXJPZi1n2rrPLRn1snygI4YuysHvfaJnIs2uMXaniFWiwvzTl
0nwZ6rAf9pxcG6xUltqEPgxRnM6DpehkG6vmNHr2MLIfte26ia7WKat47AebpVcHQkbGLFIhznWT
Pt3lBfOJF5MMT2+bRYdr67JBsPevAKIVTBE7hT/+KVMjtgBxZnX9valNdvlp6voyeVLdttQJkV76
7m5QOKPA57EbsgdrAlF/oAkTFFn6erCDouQk4UdFvVQeHqCl3Fe6HX8oOEb0XinQSO/NZEmtHTXx
It3hKSL4oWlGp6EShA7P6/AT6fdZifHoNok4w/5k25a5V3PjOBEuoHro72ZExk8yj51hR8KXzQEP
b5mZeXJuy59dG9lPCHoIukj7CQOoaHXtD+WYGW2+0/XtwXRSok1T9ACqv0jXYkZh9e2ZCYwy9+o1
NGBXNMYU32O3HuogNsJGuerZiaKZttnGeNE8DqnvEG2P9YAD6dOMImm5y2WsIk0dFGTdryKO6uc5
xiB5hWedMxfhapnlzbOldjci6sPRm5U6Gr1cn1GFs4knNgZgOt/gpId144s0Qqq9dq6/db2DDqpV
2G54Ez7vz2OcLq92rutfR+TKESilVMMdp858YAqsxfEqjQix3eF6XfKneSpNvgAMZ/5AnBK4OJP4
H8/M0sjdcdPn3A+x7BI5SxlDvY44XBne1DfOTwgAfL9RU0T3eiKxLHQhcbiBbHR4XfOQWU9hq4hv
4RKHH9GkheGtGSsZkmF6K4eFlBx6VDLjy8uMzHE8jjhdeWg50t+AiJr6my7r46dkWA1i1lAuxM65
JGmTLcwD4uzBKbrmXptekXdU+SYgaM/4Yyu2Zk2pxmyvu+5bVHbWJ3MQyyeo0As/XJucbqe7JH9x
HhyH7zUJcz8MTAUYLyhdDrjQku4a7IWZE7DARxRoYdW81EJRX42QZxd0utWhksDTx/9YoBz3knno
7X0LoGa4c9q8G72pbtLW051ZezJE2ZCmmDYskx0OiE9jUzkf2iguHqeS0r7X4if76s6GOvF+TyU2
lC7G8a+Cm3qqjbQkisEQ0Uei/UTqEy40/ypzG4xAOUb2fSZVDgHCWqj0idK2H5KcWKXDYBexsu9S
qaCrLxBc7Fy7bZ9Ga2BxB/VEa3KZlD9JVHDEcmIjUgLYxbruQ5nLY0/LVIe6K9mMMcGoWJ4CgowA
DWgxdQNOSREFm67W6mnH8codb/h8Fmy9g8bM0pWmSHbUoMw7S3Yi8jPIAPhQ2hlwF/GSaNzb0o05
XjRR6hx0thEp05Qbo8+Ix28QHrR415RVdGUuhM/ukBibn6rQFt/kgArIx+/Kw3XssfkjIhw3Xlou
xB8WekgtQu/76Hc6mN1Pt22gcxUyTv7YRkVGn6GNxQtK9+m1idXi0cWhXe+V0eofJ70c4nV96n7D
a1FeBzki4c+qdM6pYdvWh4pWwItV90DYMFmgxG11udSs1IpkerBHS/XMfIznWzucQQ1TiFX9BLjk
TZKFDbC4POQ4roeh87NBkUmRNUmWW7tpENu4Se3e5EZnKXiq1y1UXy6zGbBgs/tYQBh8pYBHQdcB
HPFtxVmsR9pSm9ifrHxeM5OZtsujtvpJZmI579iMacd47Wb2ACTP8Dhsu9F4ljNcBTENJfJUQMIg
V4Z0ZztM1zs81HkYLHNZfpgTtWj5uiv2zi0H8MQfopFNNdsdGe9GTM7xjVsNxSddUNaQqc2CjyVa
PKeROT5LqRez10apFUg2mxphVnj9ODMXrkJ9OR9+xQBjfKURsAZ4wt/jBKmpx64v/aQVoY5KtjFv
bMifexCOsfSSgcaRF1VuaJDTYY9fBFu6kJNvmj4WjuO+AtAv/tTh2F3pumLIgIJz3+9g2SiIQUmT
0eN9ZNvS3hluPT5WHNSelxilKuW38K635tLyCAwZvukmpSQi35viBt+s+GWpSQ7xJjGN6tZMayaZ
pUqX59bp1duodLR7ZVTrfqco+fJLgTSWeVRuu6/RMsnXSo4ONTMlnb+72UQard4KmiSJaaV3nPJz
VFYUnrGVGAiFd6m7dN+h4Zl8tMKY/qypUfw1wpZfkLcaCGboeMmduqjuD7Mf+PD47tp6NzFFLv5S
d9U3U0nyZaeNoTF4FC9ivOXNKD4ZkrMtq1ot7/HILmBkczYTnjoIO2dz7Zgttaiquc7xQLO3Htri
l6M24jNwdxImJYr650Ttyhe9p8zha2RKdr6YJzGz+YJmspswHMR+afYqXZIsCR/6ue0sD3vX6kXJ
S/ebG8eloGgUUuYwFq35aIi4/hGxfwLx0aZr9UJJy99AfKYXMbvtV2ucSr5MM/5N+ZIpLqT7WvmD
CwU5VZfyZ0Fbt/SsqggnzyxB0aTakDaB25TJSxp3QETUShcfzSjleJwsYV/x8iFt8yPVybW9JZRV
DmyPQnilMxp1UDcgzqiUsUfYydo0f82Rjv1a1G7xa6EKwrc6ikXfZXUasZo7cYlppo0NPqUw636S
BTLp/L6husfIg19fp7qvkMOxRDhldA3EQhMmyHYU0CJtkJpuyQ4nYy1X7FTnm7P14WlsNHZFWa9p
fP1t4X6AUlq8LGrdmB4fUfhjkrQbPYeNsKTbJXDFIVNUH4nqsV7JnF3rMp0mbdQm2mh5I+3XTp+g
vyFnqyaIrzuHU1uzts5iYujk+s0aJiW+QNNkuASjjqXYnwgGUsmukyXXHCZW4efcRPAApQR45Gad
boAXCQcbk9282ueHOk4CWpGhvOqhw3TwKziO3DP7E5F6vuOqb3uTq75T0ApHAeWC2dq6sAnXgw6O
HSyohRNM5Pmt4L3mEabDTWe+2Fp6gCK2p90fVKbjE6S2U6wukNotdboHTQfibD4YVANpT/tWJPfW
cD1Q8oRid10494tyCQ/4XiPapbFuaCuADITxaS91yHMqIAqN6Fi3mheFDthDXmIgOX9b3o6C84BW
LQ5nrNQAM09HaYj901zZ58FSNeHXlUv2YApF2Z8fZatzwI9CUIXJzbctoHVb2Q1QUlPXFisNLKgD
z+rYDvdUJ0j0YIMZOJk1/kOZz3E8TtrkRHJtxjZtRvTUbdhnpUFttBQN5pStK4K4C6/Uu1eF3pL/
J5IY5Nan907S70UBZKaIzdXViqsQNWyxbTWp0lzV6GEviAa2slT6+JDqbWBmeN81bB+n481wTS2R
AeAp1nltMs0HdbTZwHNw4NCtPMIZjS5c4vajYUh8/FydwzRk4ow7HTJN9DyW9PX8qoLpUikF9e2+
s3xDLS9xy94OxXuI7lZlmQK4bG/UNkq3zLY9SeAPulvuzKam7Q/uicZ3funBbV96gsOBkCNVIdtF
XxGKp1fF5GXPPZfrK9hSB3Agju23jcYh6fxr/944mPmxVK0vJCji03Gg3FSRGyamn42GcQWCvN9V
k9Av6GLevhZrLguYXWZv9ERbi0s9d/TF0Rn5NB6Mj0zrgs2bohf7LI6zbzIv6ZYYclIvvBpvLw6i
Bx0e/AmE4TlHtdZfIuk0dzQC+KhRlXZV76nRwOex6nj/T28hEjrU5Lj2kRi59uYWJilLjVgy04+d
drixEhNh5Nj+0/niKGhbp0BcQrRXt2xZiyBTPXeB4AxodjjPq8MuT9vpcP5atvMFo6x4DJw+vOHo
fzYyqaTn6CT72vDtdplomIQaLvi59KhWW36hJs3T+fHeeUIYHUx8G0CQdWiAp6+fBR5jpPJJOFGu
yX2ruMNHUU3T7/OjvH39MJ+sakCwhusKu/6Kv96DpUIMToXToJZr648JTOKDtJruOSyF8rRkdKBi
ojjsC2/f29liVa4yVQgk1Ezwm3vpysWNhjw2mAu1xXMjqrOhCTOrHOr/xOf8fwfTXw4mm3f1/+5g
Cn7K77+q9m/L0/p/+I9/SVj/WqefdRVExAuNhW/0P/4lV/8XC8i65WJqou67/qP/7V/6F8sYDgs0
fWj8AWP/175k/UvVaIa4eHURrFv/xLu0df2sDkMSs9HYGQiL+WObb0CZKhln+qIEuAz3UmTPNF93
bfGnhO6QT8Duy4PMv6OTycWdI4aAI7HXT9V1o0gwGfoh1ttAneYLGvDNTMCvYiJYSaCcydj6bHVy
eYWiB/akGyBvAXs8ZeVu7OjRdajRArDgF73Pq/DuLzmy5rCQszK4651g1dM32kl4VOnA92QTJZ53
lAns0ioeenuxQ2+Isxo1h2G2rTeW+CN3tirT2KMDo3zCNwwlTAu7ofQmkvseQColKNQj0os8VVod
/nW1Uz5oTdx/abIpbANij6hJGDSCOKBxwvxaT3RMQfvFy5c47a1vihRTdAjdea7X+XZMP5UdqOGg
0K0FlkpFqsN+vRLEDrnsNAKrAbbQ2FBbaqduS4cENiFPM09L4hisRe8/hp1G5FI158u+nrTBOiSL
Ex0UG7i2nysyN2njxHIfF5Fqe1VtYAmo8nI8JI3VWN4ky/RLZBWGgfoq1uDdpGVKrRLuxWtD5gLQ
zq6J9zWYgrVBp+cdfBViEfwkM9fIUGtyqT65Icu7G0UNckKtIKg1HaqSdjMMRWtnAt7/6dBHjD08
9o17k0U1SI+kYEL1yO2pIKBF4/zY0X6tAxuRBYfgNVDUW5S8sr3BEUUfRNAHQ6+M4YPupKJYtqeq
ufUil6add1Pl2J8nIBBgHfJR668itU4fNEUfLiVJrWeCzcvkYPM22PMixmVpOZ3xFVrm+VTMeJgS
o7sG5eg+2LRma69SkNkRezPBX1NSdCZ5LpErwNvtL2WavX2hcQ9rq8uJj5rd6WYL1+lRzWnc1oKq
FTD88vWov1vxPunNIkrALLUyFhbdPoSZ3iQofe3/mgGf/n25J37CdYX56y5Y6O3XA80xq5RJzNr8
ArCoSiuXTA3GZDSe4V12T5QPRn+WRXuHFqUEuBWVe/B37g4zk3OnjHRUCBZEgZvHOA2H/pLYd7vg
i1WHrfOLiD3AwmSt085fS7FQ7DqZVXJ/Yi3M76l4yEdKQe3L+St/dxRMp2gC2VSwTT4dJZoiPU1l
otFln8rbOSnzIA8XIzg/yhsXGEh7e4VgEWW1prmLzQqPvIfcmZCLoeHtPLmDY32khmH+1kxUhPRL
H6CffmVqNv3ajLodXu1L6XKbd8za/oLNheLxU0ntpXM8TtofYSKdrTogLmkCoIkIvd0YhbOXNnN5
wbS++b7ejLtZs4gEqMwkQU4/0EG9WWpbuUkb81sTI//1+rqp91SS5l9zaSfxrlCr+cK+cbM6HcdH
nK5qJE9rBh/66QNWSiQkEfFFPi91tA/NItzFsSWfCJbKbwQoix8XHvW6+px8SjxqbFqAOYiGEqyO
pwMmnCtDfbFVX3fbLFCcWPidWusvcW6rO13QHrXyzEWLrAwPi2ZNv2e7EJ/obeLUP/9T3r7bZPuB
6QN+Y7KlMTZfUKUyOc+ox0DSIMvlG9M/khaQfTg/ynbLzIvFF6q7WPGo7hBmcXq9o1NpBq1jzacN
kT73JM9dl9kknq0YfwY0NnriUZyHF4AWb6/NZEO1AtfwNnIU2YwqETMD4OR1pgvBOgvGJ1iG5FIW
2/pynj5LyjvcIXALa7iPuX5Uf81BVRVZM49T9U3RxfupmJoDtf72rtDS/PX8bXz7nlKQgHayLkS4
2ba4wYWek4FfiR5rPIz3pTtWn5WpBOVO0zio6ii9YH1979IEKk88mxREsNifXpoywf9Acqn6VVI1
B2tQqJplY+rLqYgvDHW0GP91G5mWmfR0PGQkM7Ox3poEY2HDZ8siO+ibbliCSCtt1PoIA34Yc9gM
u8rWs1Vt1AxgnuFfXekqzjl/jpp6vitEDYmqj5rpaaQPLIOsRp5wPyVi1kltVViTzz+JzZ3h17Kz
JqYe6w+ESYLrT++MjHoTjnSqB3QOJ9/AP0MtOp32qgFd7/xQ+rqunt4ZxlpxBGsPgUlq84Jpi1xk
mc16IG2pfhuBvq2qVqt7aUvptrtuLlGvkmINtiqZJhQ5WeSYN3gJx3lHSgBdtA5NKGrlZHG/F2jz
nb2ZhVS4i8kwn0lAUUvPrjrd9Bdh4cMMtZnSxvmLeOd+sW2ixgUMwF3PAqf3K8uA38GSMQJtNpw7
PTecm0Vv51sxZPLj+aE2c836aJjN2NtjBLOJhNrMrWUTd1lrszybPRK4RTOXD9YSdmws07YLCKUN
n60mlRdmuGNpa/OUBM62deGmOMVG7PQKK+movIqFgV4j6T6mTRMicYTntdfaEMZN32oDGmlB8bzP
Jm2k0waGDQEu0nBE4jSTaAi0GlGsQFlvEjtdqoNE3nOwWkhou6Fzk5JYbz23bqcoF+UBq1WDYKIf
nNzLtNQZ/fO3cTN5Hm+jje+QR4ZnjvbD6fWUTj92o8opRW+j/t6VtYtibIkvjLLOINu7ZlNQo8a7
opuPe6K/Jk8akWNRTw6C4L7M7+xB2r8qO7WjIOmd+AbpQIMtalzuSmm6z5KF6cIS8c74hDNYGh5L
rKukSJxeJTI8vasIqgiqqLxrW+O21s2bWDQPANh/F9KUtLzEZ2SMP8/f3c1Mvt5dyucU3pABCHqu
m++hKRU9KalVBUVtDEG2tN21CkVhZw9NEvS4UP7xfaZWurqfySZbHWubtxOpre1GhKQGGX2xO7cy
8k8EGZbXGcdoAN2YwgKspsrBBNK/E4lpxxdmsaNZ8fRJc/Tn2zCt1QeIm/X0TuM6AlkpGq44HsNP
QhROu5uhlqMUd3t8NRX4H6oQNmHFXpXhy6ErmUjXs7G7vICjJ8fo/CN4+4JTuwGOslYBuDlbBzb9
SOTxrWEG/FPEU035B6r0JVv+8bL+e9ls8mhmUYlZCQsqht4tFUBYSt/Bt1QDNUvDxaPxaP2su1ib
fBJMhbkvmNyfklKzODv2wtH9LkPIdhjVMv5jo4p+BQuMslHIaak9paDT5+Fq6m5jd0m6vYGbSqeE
UxF5YcakUHRZthRXUebgR6CXgOYjIX7gUnfrWOreXBUNCx4jQd9MdubmdcJhSfhwYmKVyYHkRDob
2dQePU0W9s9lWibQiVqufEtofOMAGRp56Kt0Wj1l+M47sh12ZlJaH0w45y/nn+rpQsP9hnOLjZXc
G34cGfGbQ6qr8LDnrBVIyZLGB+mLyU6nhPPBiTTr8z8cC7AUrDSTJitFNxp6p6+0lGPT0QMRvmBl
9lsnKpBOL81uEqiS/ulQHBZsFcYvkzFfz2Y2dmOTZItZOj71JGI2plEEVG6GgyVyceEwtCWIGbgc
aIGpBAzTdWPm3xwJcgIE1KVmLLIRHhZ+FRMSth9ZaOIn6YFtQGIOgPNhkXtVuvpNTJSF5zYZdG+Z
1nusLuaF8+Gbh7pu31nUWVnXU5Oz2QHp2BwMrSPWPFXMed9hrqSgNwK3aOdLeZKXhtpseYXZqnqZ
M1QSV20wU9XYiS5nouwJkj//TE83KryqQK6YFmgC8kgp7m+vykkLN5R04hYyWJ4GtF6fK8RZH5dp
dj4MXaT5WV4aFxa8t5/uOiorLm8uTjWWn9OXtp3LOXYHEifmCLlLpiKRdSczvUZRo19FeejgOoZw
Y8RzFdhEldwxp1dPsZ20vwatRaM/uNbwcYFc/c8fMscaG40oZWL6bJuvaSmHlAT5XvijM7n7uukX
f8LAtse5pwbn7/w7D5lSPDfeAA6DT3KzFo1VVJljYZO6sVTqlRF19j390+xBrUT+cn6o01Xm+JAZ
aq33r+sMxaPT271odVPxZTNUhy3YypmRVWTeF6aH9VU5mY+BEfDXaRtySmOczSik5La1aYSCjqhA
OKPjzXgl0gPqLfTNxRt0Vz6Sb7DcOoSAXXiNNyv7vy+ReCtuponMynI2g3c42NHISHBetiFvqKTL
fZQ15qNdhHivCdg9RODfP1PWyPeFaPJrdv7J90iMTXPhNpzu5v7zS+gIEzomKDlsex9qGYVIFUtB
nXrO77slzH52djM9FMhXr4wS+qio9Jp8H1U+150sL4gw3vmgYRvxTTHnH5f802edkS+S9plCWo+l
TLeFohqfcbKH+1T2z+z8UdBkMv56/v1695ItVAS6xgL0ZiW2CVJRnKkQ/lQhZ8tcnZodh99rDJzK
D5bX+XYxQVyP3Twd0sKens8P/96XROmIUD2OW+vrd3rJ6Ciz1J0a4YdEDu2xFEuI41l43+u6/HV+
qCOlZ/uS/z3WZmpW62psnXwRKK6RW3IEt26qtDOwP8vmlpij9kpkgmiPfBk+WIR1PKgEMryWRmXf
y2yO/wdzCHURvm0VsyB9gdMrn805glvAu0bQDukWmFX5sKs/bIb+GVnnP2/1XyNtJ0YlKstMYaSS
PItdSKEtKDUy7HK8mv6Fe7z+rbf3+L9Xtdln5Cjn0GF1wtdqe3xc7CIKsLboj0QZkZ/RpIGDM2+X
NyLMd11iDPftOO4Jirp0Lnz3vSLGGmLRWtc/atv+OhdKCpUmy4EgcWpu/cUi6Ukfe2M/aYlz4Zrf
G8oAJ8tGbi0Bb9UkMQxmLe+YvgwQD4e87a293kyGn1PeuTp/e09Pff9+krwvZEOaR0He5g1289pR
7InN6VjSXsQxUH5z1Vbemq5ZEO4u+gswRPOdp8naw4SIJAxC8ubNiWbJAYHsOF9roK1IulI7zPzT
hQXgvSkI8jKTALU7iw3x6ZcAhaPQG41RlkXrbppxUR7IZ2Xfr7aoBckS3bl9YtwXplE+GON4iZ73
3qz79/CbV3YyOiHaYZ30Ler2eRc7hEzZxQGPngoAo7d2FIrSw/kn+e6dRaRIn5+AyzdQQNAqKmgt
5r2xBCgAiCKHmlxeIoa/+2pikmTby8afiu/pnUWhXNSm4NLSXHUOTkk2kYpGVghcteev593JlW+K
AgHVcoqbm6Ey0CV2xjmHJCMyHLAZUAexk366yjPpl2FCkA7I5v1iXpHBUH9tLLF8p5muzkFNPffC
G/Xud0Js5nrRXPX266/NVvRtx93FlKAHyJ+ae7Mw3PsuNRpfjr28Pn/17z7Nv8bbnHjUeC4nmv1c
PM7zXUM+C4ASrIr/fBRKgzZFY0SaLPinTzMs8HkZKnNrlyvFR60FpqKMsfo/uJa/R1nfqb9mzr4c
i9XGyDdPvsVBRpXYd/WSBOev5b1vno060UdUzzgGb66lw46qlTj0/SRv2hvs6YniZU06vg4z7TOv
MpKG6h1nZk+gM9QOuT7ICz/hnY9j5SwKlIbMj872UIh6zQiHonT8aYzkrYwlbF5cT8SIaubn81f7
zhSD/hQ9DxEo1N+3vXdbxc4zKRBZCGUoX4e8BTJAzajrqvpbyxK2z6tQ3Z8f8513kjGtlZbNMY0z
/+lzJPEPn8TMmFFC5nucptoNoc2XmlfvjoIEVaVDRoLudvETRHUuc5s7vuzQtzp69cdojPzCi//u
7YPpzL8QULDGnl5K3hlytjWeVGIUImRdcLIASpx4XUgrfaS+nH0YU824MOq7l0bpbZU6GjoHvdNR
2YkbdjwwakNt4p56q3mbxRc7uTp/ZbNhQgYIMp/ajM7JejN1dMAiZEE+DopXJPaZFO2XnvzEvRMX
C17Ovn9OF2M54K0DLqSO+iGr9fm6I97K8pSmuVSSevdWW7a7CmPXOWZzqwf8UxWyW46bcYkfZSSd
iAATvTnk2BKYuovxfjbhNFy41+9MB6sY8v8Mu96lvyadOImFwqZJ+NY8doFeD+HvRalFAIah8YuI
CGRPGK3rjY4177CQJhfGf6dmhRqT8hAUNhqkfKmnPyCBaNPnVeT4bTlln1ngCA7QWgu7Qu504rsz
WOOvpbPx20W9qj1XeNy/Y0OKB68n76YK6sUiKUaSX3npaH6MTX/zhlDZoMQDVJFe6ulP6+0+Nib4
bYTTGghH5OpU0vtcwectHZyHivZ1kuYh7fp8h72FhB1L4geT9vy8jKb5u2vDVyHycKekBM1hEU73
auKkj4mdkKCENWy4UCJ678OhRUdfgqlrlSic/uCZ5DenQNDro3aBQRaJ+FpdzUjn57f33lSi2MG5
8+Y42tbt0cRlQ8cz5YnlwDDqZFQmD2DvuNeMaDq45Yx1PKqUxbow7ttlA/UuomQkVKuA3Fiv/q9X
tSyjNBUupwhHq6NdjLgnaEWc79MerNX5S3xblWEog8YSwiROGNsnP6a1Il0Ebz7QhOKpGyWJZilU
swm5kmMUAcnO6Z3sie/8BkhwuqQYO4q4T988XjkdOTkdJqC328l9rEFUFk4U+pkMpQlBpMl+Z4pk
D4Xa0HxIc92FSiRV+87CMLsEdj9+UtSCVmlndHWCWQyYXQAtC7Kg2S7p6OlKITDc2sQi7GBVp9FB
bQbze0IcFNa2JQz7PSuk/uDMUZZ6ukjaMYiE2n5ka65/WAuT3zti4PDdLXlV7Yuya8lDLZrpsSTK
uLqwQ3j7Iq9QSypjK5l2dcacPmqXLrNephy3gLSPQVeJ9GNLlfMf1y0ZZdVl8K2waG33IbW0Eity
M2pvraSrUy7u3lqG3yAjpgsaiffeJ3I/md/oHvICb2YSB5khSDRGQrNaX4vU0F9UuRh7o24p8ikA
1P7g6ApGxTIu9QTevZXOqjsnAA2xy+ar0fuMYDCLqjGHOq3yRnBmAetqcjDUWXyFWNUchF3XXgQF
CTQYS2FLr/qWSQ28HvZW6DrhBwvP6Yfzn9g755b1eMspYVVu8V82BSisOaxx+UABau4sg7ZTp3+y
kYM+0wcywaTUkGGWTMt/zpGhDNjGHcSTi8NHuJsmJWrwXMv5H9cB+U2QzjkKO/raWz5976BBxa7t
zsLnrawe8rQPPSmH5ZdmVjixm2XJYeBFlxQ0701sNuJUmporx3UrsW71mI8Q+4APAWTcRbqFa7IV
v7QJUMiFm75ewMnEYrG10G1eBTbFqEI3F0gkb+cSI6j4DQ7RGwe9sleDFvjIdCPvEgcPi6fEo/4t
7wliABgpD1XpmNSCm/SjvhT1Twe36q960tUnWwHw4eV4tC9Mvm+2JOtv5MVADsW3QibI6UMIo0iJ
gZXwG0HlPEmoGD/JEg6/d5kNHbUrk1g9kHg//ZH8tK+zvnSH83fpzSez+QGbrVg7lkBbzBLGncyR
m8fuyzJAPz8/yJspYR2EAxgbawj+6DVOrzIlOzjtWWeA4il3tPJustwod5Ni3LXWcNub1keray/s
D959+qhgOXNRV6LLejrm2ACssVd0Dbl6UArHqIiY9uyW02xzIF1U+Xr+GjfCWMpm60XiQ2KXzSkM
b97pgJaCglEoBPUIVa4p85iH0s4FAoHNsf0zDUXzo6xcC3Ef/Ju5QUdok0V5/ke8+brW38CGYdVr
6IIX6vQ3TLxnMWGMip+gkgWwCHIUypD1IGtZfzo/1Lsvzl9DbfZf9DgjBDO8OGU5mTepiD+CR8qv
zg/y3kN06PHy76PAbzPILMxhipQUKCiGxzAol3qB9dg46iEsOvULAfPGn/MjvtnwcZrlLrk8TeSS
2BlO76DSzTMqrMalmhR2t5qTz/fAPvMP+RThGF9kmu/LBQf1/9uom6kqC3tcU3Pr4jd3CZhHYPRH
b1ZUQgf4EPNufafMXXhhuXz7BFldEAWuBiELjcTm5jbZsthTrIe+mSbi1lQhqGlAoC5Uet5++4yC
NoUtDnR4xjm9oSsTyln0IfRzV4MtGw/o7mOTjm0yLjacjRmoaEGY5OhVaZ5ceH/enrisdXQSL9ao
7bfRK4R6l1NeWaE/u3r60K3HrN1Q9s2zbXR3ZAFo5Ik29fXcxeKTaDL3O0c0dW/Ty7+ZYXZemw1p
y+ef9Xs3hK0eJivcAKtY8vSGkMyatGUL1ymFwoHSr8quJmzan8NW68OdqVeQo0sbzGupL+ml+cF4
+37ju3Kp2OBctwn62Dz0UStmLBoDERcGUMJoVbXtwPAtMkhFraqc/tn9VKK2HtNImzqP0+mEVSQZ
c5UPT7dTNk9KSyi91djWAbJxYmCUUfMvrPbxFxqwT1VogM+taf6YQdzFcJHizCjLnQtrh7ZyBdgr
gC9pfo2ldOPDZFQCYUbVtU+wwYBilIo2foB7qj5KCNYJnISiJW6U8kW14kTyzG86Z7A92mbopaEm
I0qqMVuqHuAr4xdui+lPifr+zl2yDuafaNMvU2+R41nS5aXOPi3mJ6Oeq88tEhiuByTrZ4s4uftw
EOQCk0xbuh4ecv6zJMVwBmgs8nxXInj/ufQTQcGW3Su9hw/IhkoArHe6IYxuIPg3bGGHatVYTxTD
Ie27Rd5gXF2AuXox7BhCii19Rsauts0PcsKiyLebRb1GqiK/TIik0wAjKuAzu3aq+IMywl4onDRz
njMQnNkQNCNArx21JIc0bMtRrtQmctFglLIl6RfaYCv0F41eEQcjwfUVje8gF4BZbBV1+JJEBi2O
xFGrZw2crKMdSPXJCxqDI6HBpRFDyDVDos4DLc5cY6eGIrN9y5YgFKM8plOiNKr43k84mNuB5tcu
hTWbg5mBNYqJxrHYdcN9Ag1uTZz7YQNm3U4TyfR7APn8oaYh/TseM9HDayjUfJcr8Ip9BwfD8hkk
czTuofuF2VVnmyCYlkXta2+aaAz5tabY5HVLh21bQ/TTJ60rKeVoOcUsv+4sTq161kAgygHTLYHA
owYhUYmAHVHkBnxUHyFI7hGIlEQaaqB+5STNKzFpOsKTMKy0T1RaQCoBzAsBfR9RS+kRu1Qag/3g
HGFM+RHMFFcWgKeaHk51ZDaRrTX/oh0AyWleoU7Nke+krainATljB4VoJUCFRxqUYhXZ1/nIiBpa
PX9ke+l86FeEFKIEaFJLU9WUO/VSe5qPvCmwHy1ZycbKoWrCqgP0d+RTaYgJAH1DMs08nhwMK9ea
1Fd9BVtR6YFxZelUdHZLZLfXSauqgwehxmzBZgDHouE8fDeOxCy6gXgMYWVD0sIEsXyywkj9RONT
/2YdmVvpkb81y6V9Lo9ULoqo4IMz4Pq2r8sEGpCsZ1BplEuS370RzjdQnQF8dXkSP4Xmiv0yNHDW
2REG1rHqO15lxVPrq0dgGBuzlDZ5hAi8oUsY3TmdOX1UVs7YshLHrE708ZWdxhgY8zDDmx06+spY
BVJmKunKGyyF+DlKNzJ4/1aimXKkm6ENhILiABF2dgX9zIW6eAwNTaoGZLS5NMzfzZGXBpIIdloE
kRmW5pGplnOmMzyhT4Qkx21WvjZ6Xb6CGDI+d0cqm9q0ENrECmtzjty2+chwc488t6IgGsvrk6zs
d1QaYb5VvcWerDXiw5ga47M9ZfpVZ8UKNk6Ia1693MgsT35MM2IyUF15+jWGVzR7EOpbJmDLan8Q
t10/R0jltV3v2P1Xrc9t7cq2xCzWiQEgEuCo+AWin/2ipzLr9nDvps6fx6SYXqmaGZM/TKb1v9g7
r93IrTDPv8pg72kwB2B2LkhWlEpqVSl13xCyWs2cMx9sX2BfbH9Ue2yJ6lFNz2KAvVjAMGDY7VPn
8IQv/EO8GsNAvhlCrxuQTRQQzLRCRWyfw6pMEGQeQVSjKxrWBnp8o9DsPFXSlTWCfhGOFfVAsxsn
cGR45BGzDKcQACitRj+JMYALWmQ2xWYQ90gwiImtUz4XqDvH4rdCjZGhHdUcufMuEZChMiWyHGT5
OnF0jVpFlG5okbqy9VCGRZFBldfRx2sMlJRr/17VkAS3pxqlcafoWihm4yAKiOxEOja0OcKVPgrS
QKq2cWr0eLVit4b2YhS3WynRlXtZ6FpvU+R6le5qo0M6WwTuhK22Is7m2r3vG+tW9FJM7fVB2ARB
Lf6Qq5lQqA5i3F4mWtojdhYRUTttjaT7XdwIdfYFCZ8x36Cj0nTsF1/n38Ixjeyio3HnJmbcP7aG
Zmb2qIWx5UgI20rbrIAed4e/dpt+b+Ko711c68LMTvW6uJBaVHt9PdTvxNKaHlUiUGXFDariY694
4QMKnDB6ox5qxBUSQ0q+Qkswi/70ELvERxV3kR8gEiwao2KbUKtVpFG0UdVukWs2AuGpE2rkgnuB
0oSbICY6uJMchN/A+w1XU4odxJGt3WPa4RfSNpJC4blS1bbdKa2XP4n0SmIHpjGiTY3u+dwdVmNN
yj5sEx4BvOMbiYvX6tV1D8BHWwHCBE0A16CJV9qojw9h2kj32Jqj+uuHMfeEQBzyZIaoS6KjVMl2
hnIf4nJqo976uic8lrXakbIrA/mAUHcKlgBUSRGoquLgAUFWyXfyGFGrFBiR7JZ5J/0Qyq556ZVp
/Apfuufgoed/YXiIdhGgjAhyWJOK6FUgiMXFVFFJXmdYC/ibxAiTnabV+ohAfqZ+oZCSfJONQL6q
tEzGWnPM8+ZOqaLwgKibUrkYBJdXNf+VZ9OcLfSVKAfxnwF6d4ETRlmqOQjMEs7pZtS9yGjpTehW
efplVIjFtzavWgHLSyluVt3YQEBGu027aDKrbnboyZXNRi1ivNCkJJPBmbTglR21Q7+B3z9p1Rri
jXqjBtlw8jLU7zdGESLp3E1qj2x8TxmUMK61DLoK7GsbCkhe8pICa7fJgrLARVdT8hwd65GnuMkQ
MlWiVKidjnU5CGhTWLaRwxmHap7kSJlHwx7vGmwQlPRF6YIBuclSFQ6JEuCSO9G20XoddnPIFuK1
oYbUbYImjy8SsyjNtWj10dec89g4HeL46ABVRTshJq4KjzhmcAi1JqifqnEcNKcjg9dWulCY+yxX
8A2pBBF2pQR87ilDqVxUErxEOn6vnaayvInySqz/TAfDFxGwSuTQUc3Uo28xWDMjlRo0WtGIg4c8
/igoK1Gfi+gEC/0FnvbBFdixLHbFxlCPCfKDlBmn3EFBiVmncUR4jFMNT0kvFwmMwC4nu8+9KW/A
wAo9wllDkZUr1GWGCxNXCoRIBYADK6P3EaDn5h9iF00yY1Wmedk4ehCW31VsZ36YaLOhkurr6cGC
aqPZftUBw0/GSMdWpkHi1iFtqvDkk6cKP9YBArbteRTqbKlE9MqBqokrBpEv15lF8x5+u6Zl9WqM
WJo5yZLPVa1f2wLvq2sQYWjA8Pe5iLhEpyJ9q83qy4ILJyWAIkQegzVdlRcXSKNbtqePyl7pvIhO
iRJfm0bTf9Ems3SHJPROoZ4LiGYb09ZqfeOYTpZGYTr0LrKq02wNvexNjnUwYmAqBngZaqtoDgBe
n3q0ROMajdmivPs8LftF/QZ+KaRm+DUi4hRL+jyS6FPvNaLnzrj9jYSw7E5F3NopClU74AgSOYnk
RVcE2AF+iVC3rupWD85goT4WcCDPk9CTn82LuywUG4PVVxjKWK4qJ9isiFF75K4hHM/G8vcT83dD
LfJQQWjKMo+odNSZEGyDWKpPgo+SXkYSsUlGiBJTUd6qhMcPn6/0L+oOEHzgUiEPg8nWa4r6preF
eigSzE1skVdU6ELGcbkSkNo4k2b/ciWBM5Nhg340l5XVScxiM8E73IUhlj6kimHW6OyhQkvV7SxL
59eDkU5TATTQPlgUObDWgtWPcwallAHbsJwmKZHn0RrJmz5fvI/5OxuEYsa/jzT/+zeLh+R0APqc
r0ZDbNgGhpdvzXFWi9QMkLt+0TsIqwS3nw86//zFWaesCXoADimH/bW98WZQre29oEhaC1vyCjc5
2YjdULwKikvJw5Lj87HmbfdhLChItHGQAmOm7ydYZX7e1EZquV4pqy+9VWu9q2gNOrFDI7o4x2S3
QaYkj8i0Spsh1+T7z8f/xe6kdKrNDQP0mejVvB+/1z3Cbpm6sSL3xn2ZQGvEh7L72Y77/+JFb8SL
Znm//1i8yMlzdOvrl+S9/zp/5i/9ImpUf8zFSZpm5DUzj+tv/SJJ1/6AP8UdQuo+txXYsH/pFwnm
H7NSAEcEEAOQIYQ3/lEwkqU/ZhEOvNJBoc8dZ/l3RIze71R6qOTP9M0kChczVUWZL4U3p8LQBq3V
K0851gKanGHsE5QFubHh/cY4whcBEY39AJts+q3S++vAYGYAkqDuhVbBkmqdjrqq1X6lHhWiVReL
PcsmmPlNmQ2k46zXxhlPO1qNkIbfT0+D6dKm9P1vJkEhCixfPAkXnFAY9nH/3VejbE/N7cyl/f6i
YWaLMefD+WZJsS+qioE4Cw8+z07Rot5IdTquC9HHla46M9j7q/TnYLNzpQjsCurWkhUwq1t0DW/w
TQDH1bXiVl2VSTy6IYWnUyr25zTzFhSU1wFR0jAB8gJ3Zq6L2XVtrVReY8gohMdH2VPry8orkZiI
d77Q31bqKOxCud2X6tZrr7SGUsqbA/bl5yX6Thvn/TP1+gNmGjEmu8QXlBfn5X+7vFQ9K6vJ5RuG
Ui5bVb4KrbzYlEJvbPuc2LHQawtdoByxcCztTvG6k9vMLgqEmMIw2wm7pu6a32rU8aNk6BJga7Bz
xdlbsxYXrg82TiqS0PgyqeiohDRg7CapSTkQGNyaCJqf+exLo+fXAZGKoBkB/RLQy1ygf7MK1C1r
3Swn/UumWb6DBeapkoQLKS1KBFwgFguNPN0mYG0pLQmO1keO0fehIxRjsZMzxOTFND/5Lcbxn3+e
D/cJCzELUs6AYvheS3VUUR7iPrUm4wtujVBWtZ3aeN8Q8StXwLakTaCLly34li26B9UZLMAv1wQJ
MmSjkOOdTdYXa5KQwNP8N74Yfo1ORfTDGjvlTvKHNb92eDBgZgVkKBuyTXUFFNzfWVK3yQ3koOE+
UGsfPNn9fDk+3AUsB/HGDNyduxVLMQZB5n716Th8wU4w/kLPriTfb4EGqV+z2pTP7MLl4gNXYTeA
wQTtK87L/34B+pB0qucWPJpW+2SV8q4qhHUnlLfDIH8LpuYOrx6XXN87txvfxxvMjOdNAQwBpB3w
FZCm5cBBgePHJB1V6xTiqxbjHQeM3Pb3vnbVCZclNYGWRB3RZg/R6DCEbPL185VeqvH9/A0yWny8
JeQEaPu9OxG5Xynq1MvSkfqKeYCdFCh/qvK61a+0ymEv/DD09RBudcHxM6fIHZwDJqxbf/d6el2K
Nz9jcT0lVTgmvsDP8H/o6rp6lijZBW7V4eu41zPHwwW2dJIneviGtFfPmT6/ohD+iTz/+hJvhl9s
gSb30ccZGb5PkPjf+vIWw64J7Urjuhe2/h3mmkHlVNNdkrm4MSVfgKAFL2c+xXzbffYjFtuhjcCK
A1CWjq2eOlr5taPC3ZpYhg3PGf0TNkhFR6oez7kEv+psfxgYORIefQUI+RL3D7GXKm+YyEcVyB9d
IBF1NOhrjj5suuno+XhAKFueBjvuD1E92FX/bcJwVt2P/bpPbg2f/oOy7ZRT0LppsQcEmsYOLhby
OXrSa1z14ZdyXhRebp4xdblNNKGt8liRjnG1HqzN1NnXOpC2wclbFxPJ2UcC38x4lZ262imfux81
nsQrYTMQlyXrItuU7VUp2TLtPbDHrrjW7uvcxQOhNWys8ax2iyPK55/1lQOz/M10e7lkiBZNCOvv
Txg8Ry8VlE4+xtmmj7fjUyVf+kjFZ18NdZWkTujbxjZU+fEr6Gs6rlj+zdTfDcKqy9zhEJy57V51
ij77PYtQZJDyIMuxuDjGeN2mGFQ6xpXZHXy0p8K1bqwGxBXjQ+3vFEQVh3Va3kXKVsJywmyv/W8p
F1Fyk4oXmrilNiNo61h8CHu7yldyuTeMVVepF6W6KcKNTm35MTZvEm+LhKdIqefMMzEfiM9msri7
LLFpWkzw5GM4fWusrWWsk3TjmU/teK+cBRjO+Jl3g80kEuQasJ2fs9Olxp4qBJplZap0tCjf3Sjr
dJtvvK11sL4Z+/IcYvPDy7AYbDGzPodVFSCKfGxpCyj8ZTfVrEJqp8bKyPfUxq1sHwcbNb6gGawA
vSZ+GqZj2G/zkdLmdddeAWwUCzu+LINVmtvajXg5xSv0DmsTNUq7TWzpFJ5me0oMbB7VNV2XWD9E
ATRK/ElpUKGYPnWHIMLfwE3HS8WHx2KHz4hsBsJRzs5Uvz6EITDqWV/oeYSBpHzLN59oUxXUbJSO
48bKbRHco7aWnpXHXndqee2Fm5pKKNjB4LKMneocMftVG/LD5+UR5lfwJhIgvz+lAn6lVlSw4pa/
icA1IBw6ufMNrKE3xaNDPfUq0zb4s0XrQdsGiTN8V3X4Ai7Njiw/9JCLvXWPkYsc3QsUZLG58Gwv
vck6CnrHOLmc6nszt9WTvA1jR4lX1Qsev3L6aOVHXwA5sA5K2zNvJ+lCLLZg13I3O6co8/EumheZ
iIoMWNYtKKXvZ1kXNd6nPoucBJsaNvbgyk8it+e9jgUYbSvpgLygPBv8OcVVS/9St5XJGep1pLti
vWnOvfuvxKSPy/7PD1o8vPidSWlNl/9ojk5YOoJ8H6mXfewG1wJOYQkWo9ddeN3psPYvJH2fTS7t
EvmkVdiY25JuA+JGmg87otoDjUbq4g58lMz2r01sFHOn/bO+N54LdzwGN9oT2rrGid3lTbu1ji4o
JXzTro7m2nvUZVu5B0jg67b6g6fFxHLjPr0iBrCurS9oz5bpuu8cWQDwYJMkFXvh++cPhbpMSl9P
ANAcMjS4qtQp3n8cedbDEIVeOgon61p7jr6DwtD+TGVQkjtRWusCLo7OeFnttZdqsv3IxirDt9Mn
AnHrMYjs/EmQXDSEj7QK79Pbcqf9qK7YcugnZY+t6dCdFJ7DY3ZJrR009k19We/yc9nEMnR/nQSt
AZm4di6nz8H2mwxLNpK8oZLNMQYhgZMWdHfEia+Ewq2qTaHR2N7y2YyXJrbLjKwiO3eSXzX/lluK
GiJK+GQR/IxFUtnXWJjrQSAfg+84O9V3geCE9J9dS8U7E2C4nUAIt9ZcmhoSTo+ybV7Ut9mRD9ru
0gLnG6zSyGwOzR3u2ObkGsLm8w+9gIQTbXIKEa+ZpSZJuMii3q8RjIuq0E3WqFqLIz1oe7jl/ddu
VlHo1F+aO+vMO3l2wMXlVlHJFPR5Z2UVqYStvyCcWuBOV7l4vk8HNbCxIwNc9H85z8VeyOLMM9N5
L3h303Mj2/1V+2LeSjfRU/dk3Sdn4ucPadz7VV2SKQTUPH6O5t/DPhYUx3ySvyPL3E1O2J4L6s4N
tkDb+lOjB7VG6oaNuTjQF3f88ToHnUCzBi/zx4A286CCfjBWebIOxTUqzIW5xmJ88G5bY5vLX6xp
WyABodEzre7V7KCy3ToyL+3aK6l4x2d+8ocS1GLXLfXyQLbArAm5aqERKzR+77J8m1cuUC0FU7Fn
LcKe6tzGm+OUD2fxn52uL2LfrAegghEAO4DvIGGEuBKsdVafiDEFb6XcCWhGHJEiZ+rYChbnDtqv
YjbqKjRa57ovFiPvD5rgQ35vp1Q+ej/EJ3/ce18taZX9Cb5CtYXmOkzPxNYL7aK/TvY/Ay47CLLf
IZyel/JRx6QMNm7saNY6HW8z5q6VNjAXO2w2mXxhEGfFor6W8zNL/qtH5M2Ul74ZXWXVQOKZcncL
jIi0CAA8cfoY335+uD/E3nP4wISBlM4VzaXWduBX/TB6nnjqB3LGyk7a/ViuuxSH9EC2Q+vr58N9
rFMsxlscOFQ4M2MWWjrF4yoxt226arpNUrqj7iDsPuMY8ZgubxK4VCTPd91NjWboKjwnx3hu2os3
ujdVzes7foYp7U3T8XonrfeS/zXMAGv+/i2zmPTi+GhRPplewGgC0PfQKQcXb3YooUjR+4mNL3en
X6cHs3c8c+UPO/ErXqaKf9AVuhEuDsf8BaR5DF0hdyrdKSVKmpTxAUmtP/88r0XCdwd98UvV9ydN
i73OLOCYn5LZG97xi0sEG6duE1EpvArqnZ9fFP5mLJ16spVqk3Eghk62tfEZDy+1IMYGl2Hkqavg
nKRWhx751fIqriiAuaMgO0PCPXoZTC1GB5tWDByNh0uHR5I4etk6LTArYZtLuSOSqJbGKe2+fz7D
BZycnT7PUKefDD+cUuGSR60JAQrrMjPssutvhdUjEAgUYAd5T1O+KvHOIrWfvsxuyueIqAt4wseh
l/ECwCgxEBk6UFeGtYHmmPpO27gWNpocBdmRvXNP94ebczHbRcSQZWH/1/dMLnNxJzpDt++stah/
NwIO3EHBZf0cH+lVh2W5iYDnifAR4NKoy8gNyFGoi9EonajCNeVOFTfYXQYKxZm1hktDOyet473A
zWm5criP4rURbCQqcf1aVu2u4dXcpcnGa+cqEH4ZEc4HyBBGrtrb2rH/ah1EEyjjs/Bt/OqzF33+
140bJDb5MUIQ3bHCqdjb4GhvHWCAU2asJQLWOVAFmBeYl1YBlkd9MMtN4++RB+0RkjDPHKXXN/Hj
KkBVp1ckA69Z3HTIRrSy3wjiCVF7xqtqx7/sfuhONq0N79pSHTFz2QUqGK0/23wzhS7Hp3oY9hgY
WbZ5Kxxj+GpIEQYHAjw1WInmVqnXrbkNv/q38SHlXIJ6XsEwTkBnjRdtvR5MG/dt0ETBcGcJq1b9
0Qr7RHSU3OnbNeC10LTlDaWiicV8CHTK8S9etjPJ0agKn6MqfAiu2Hygcf5egcUl21g1LNKI/V7L
N4DAK3y1ha2+eypT05aE3ecHe4Fm+nm63o62uGQDwRyFTGe9KbLsqmeDT22CjSyJH3MY3iDyAlt4
SaBEyti4bkDhVXtyTPKq5+obUHIeGu/P+FwFaBk4zUswXzVo7yMMv4RdwH0Xw3iKpFOluEptd75D
XvL5xD8GK/MYGsyYmZkH7mkx8ayMEymtBulkBFjf2oIFFcNuvid/+rIdeU7Tu1MFHhxw2tZ/+Hzs
pRj16236duzFe6EMCoqhKWOHta3eGw/ii1nMW1B76B76COyxjT8J5BD/K9WeGp7KA1hRYRuz1r4t
Xn3+a371qL/9MYtqm2+JeR8OvXRqUmdKnfwGzKZYu5XvnGs1fczEFmu+KMBk1oQUfzVJJ0TRt6iM
UPSdOhfjeVO6NHjVBRKXNdDLsT1zrZwdefGIxOkYiKPHJKvSpcCFB4vfr/reqclQZFst3NIEfYll
2LmnZP6UH+6zN9ts8ZQAnlSVUWNg/Vt7X31lj+lPUPmizBbuhZdAdMrSTQaAo+cGnvfvZwMvon8N
FzTTiFlrTTkqkqt2LiRw8NLjSrken9SXdtgUiOSI05nt9Epk/jjw3G5HTZ6m7uIGtxKjUbpelOiH
gFB2FcURxnXlbTSrccdvutnZbXBb5Y+ZgSF79Bz6p/FuKvaV8hUlIjuVvvQxHRh6sbQCsUhOZUeX
R1sJK0eRazosq//K9v/n5y6u28ArpK5h5BP2u5XqFLwz9c6T7mk/tuW5Mu+vAgt6TCrvPFAI6pDv
A0VkRZK+UAvplDWrUpds+FKOpNIrAGpwGRQYSofrItifLX2+gsc+fJQ3Ay92Q4k6EkoIObMkbE9s
3kDaRhiCJ9id6o6oYo3spp07PdAIieV1IzhIJseYQIFun6AIrFrJrdtVkLlBvBuHC0QOVcDZ0VrR
L3XjplNPfriOcKDt91p7mIYNJKLPv9Mvn8V/ZrA0oDCzUBLqtGRbqU5DZbpif1ANHaOvqKBNAfFO
7H4+4seS5HxdzchoaLG8R0uARiJNat43RGSBsVMmza6iyxo8M8hxV012cuvW/tpoN6XoVOp2hEs/
kANKaLKkkEXWSXavpYckOVB0kxtXC6+H6WDKILtB2MGf2pX9wSBrMvKHSvwatoe6W03JY6Luqmwn
m9vELCEtXBYp3lFJucoi6uUyNRXpGHiXYX06M9kPzwClcfQjQAOhiADYcXE3j7AzA3gf4skqDjmh
nWq2s1w2lh6b9L6ydkZzExXXnNY0vfBT5C3WU0Jb9kar7QKnbYS9CqcPXeulsRzlhzSugtSNZbcl
ViMII3i4EoRVRaE9I2+7aDZF4pTrBN26al0bu/5RvhBtnl4WpEngq998Pr3XLu67A7CY3uIBELRp
bLqa6anDymrJEJ26dGBdOMLe2nXxGqmJLFgF1Q1VZLh0MRYnUIM1ClLINKwpqRXMTXVMzZXklYdm
Yv8DNgYwXtDZLaBt3YkknL83RbFh7mnqDFs1O0FdUhOs9LaNYVumIwaudpUajhQ5LE01+zY76bTW
46e0XTXygRJ7HUJ+c+nYYuTWKtDl7RADCpbv21DaxTfS10peJ8Vk61BmzXWlPRTWGR2Tj6HRvFZI
DSKPgyoSZeT3t1SFeilIG5/QSF2N8lqEojI1XzK/sBsgQeomV526/eKX+2mOvYe93pwpZs4f48PH
evMD5rftTRm96uS+Qc1UOpnR1izviubK0B1Dvui9M0f8Y167mOoyEis0BUwUwbborRpSy3F8lPQb
2diVhd3me8vbxtWFEWI37Nb59vM9uZCeIvZeDL6IvMRUKfGbZ0+ieUI7Wk9ci80w7EVh02eXdbfT
grU2rDxvH1YbKbryq41eORaUOZ7Fc6Wzj3n24tcsLoCpwnzeiwLplGYXjbE16U60K9DH38HtlcAH
ftew7sP0F0cSRA+qRTLTB+CYjd/LDt9yH0OJBzE9ZiNk55s2fWTVCV28of7txAfQzaxFDdRqlv36
APxC423IJjU+pVrREXxDUFObFHcPa/rqGXniTskEcSZrv/mlFVzEc/qFhE3vIoqQ4LGoaZux8q76
Cv88dRx/IM43YtAlvFSN/o2Yb9wo6fgc+GvYFQaCy/HtVFfVmWDrQ3TJJPDGQMgG1Dju4ouTOrfq
wWhL8Qn0OP0tvRxWA8/W5sxG/RC2kIyiWo4AFBJDIHAXIV1jDIoQITR2Kk3965Cn00pBe9SW8oYW
U+xJK6DKl3BNKcjIdE5bmupKd26uH6+l118BfBRBv1lfadHaGioz93G4C076QCszrpE1KfXIydpa
38HrzU1gU/iu9isy9DTfCsJlHckno5Tu2j6czmQU82l4c0XhuwLIGvsifAexaYZe+v6KKoehbGBi
+qeBQdwyTE7BUBu22Pg/emyFzgQ/8iKan4fDgJYCHB09HLOXEMnYzDRxsnLm3imXuhxKsIuaAC1U
+c7DZD0p1HDbyEq1KrL0CYsHMAwIDlzU4vSYd7ziRWcItqoX5cpP0mcaoH7battyJkmlg6o4IReL
pPXxLtC15EzUu+y7zz9+7kKghQFwCQLqYvvA40EaEOTDUUbGFYY35cNKytS15cU7r0kOmmBIOyjh
jV0KaeBi1CGs/VeqYhmXNsam92NexnYoyju5wEdVMS/0YERUB2ECR2vbFRT7c9/3VZLw/Qd+hVkB
xaSfiwXhImLuR6/1ZNh0p0GXroJUtBHWidzeDOuLKfJuhTAWbuR0QscAUf9tEhTZKqtlcYPV05UW
Fc3FMFAsBF56OYbpuGsVCFWedgjBddujKEIMZ55Oi3MkdCCtuwrEtr8KBTFy8jSanM9P8LLMwyfQ
AWBZOphiNKj46/12bfQ2skJNrE9dZJWbKGD1faEOCS4yY6VVIUCs6NHQseWWa2IjzwdIY6RoQ+s5
MRtOZsNeEHqqUXSWs7j2rhA7dDp/0tchTe68asqbRjZygqAxXTddAcFdqDwX+rh85igseyFApQGL
4rPK+cPmHTTz+6mI/WB1VlpYx6io8gsh7O9kQk3sIq40NhJGdEWN/Wq71SZqpcqg9VcpNr8OvpLx
PpHiVdsL0V5JIptENYfzJkWurPDcv674fwfPpXjJTk318tIcnop/nQd4zoGjh37Q/Nv7f6x//rP/
krtPzdO7f1hlDZ61N+1LNR5fahiC//av/I/++i//s//yLwrL7Vi8/M//8Zy3WTP/3/wwf8dUmTOD
/5jdsq6esul//686rJ8DYdM+jU/Z01uf7vlP/8Vz0aQ/ZnceEUQAnnAQrHjd/vLp1tQ/uDFguXBn
UAnlkf6b56L9AUyXsoLO1wc0TKH8b5qL/Af6ohjZY+WBrBjiN9LvsFx+2tO+uQKQ66LJJyPdxSAw
cZaSMWUjIayR9bjZ+F4X71oBa2dnVM0iQgAgRgJilCHdOpi+DQT5Ydl/VapAbTd9E+f4R8FkdfIB
9QEX16FcBD8sptSdFN/faOYoqWtEKeN1GDUN7TxtArzWyKW6qqvRtGDVAFlwEE7Rn4IRTRIgcIF/
XdVCHq6xq0FLwS/w/XE8uUBDQIFrI7ntOAk7XBjqH5ZZp/ddkYY5tcyi0baT4amD01Xwb0lOWk/c
qGMtFJsqwjLYqWmzDacWGdR9X3c1pXTdqr6y44KGXMXUb8p8UG50P+7SbTrm0fdYGMtjLFoxLWW/
62cz7fLRlxujteuhi4QrI+uHbS8q5WzsWY4vqZyLspshyfLc5nLw2HDvHTUlSUc3zY1JvlQh2fAM
TQDNnbzW1DvUaLrYUREyguzdC+l3Sfb09F70G928RzVFQlFEUJH9MKVOue2yFNK0bxjI04iTBncD
Pe8EoQh9AP7QjgIYTBNDwvCLmPogdmMLrV17TJWWrxh0BNTIqwjlIa6DNGWtsXzbtFkVUhUOSHRU
2Sy/A3EVQ1psSlSuK2MEm9xEyLnRZ6zkWWcdVHDaznIyUlTX7V4RFV60tkimdB9KaDDa+tSWPYq2
+MFgN67F11nR1XxOWQd5U6ZZRHMJ9sn3wBpkLJt5xb0dQufV4ygK5lMm9+p32Cm8H9zw470aCf5D
IiLwAHQ+S8uVXKh6aw8YD/u2klqtgR5EX9eFU/BAH1SjVF/8rMzSa6yhVWkdhALKnHaXDtFdUyu1
6jZDpsHfTBUURQAkYjKHo298kHCQogeEToqyrpOi1Y+GUVTIRwi6uMO+b1bhGXiKeQn1ArS+Ufpz
gS+C8W+H0swEKwvOmdNpKNNXmQiI1q/84U85BxwMmXwIaxcF++oRoVHJHcqK0LJKdfMmD6B3r5Vu
StIbCf1XRI+svBd2aqL2P6rGs8J9UkdB8MQ91pgcAk8xLpBH48VKRzSlXMWYDeGnJNO9dZamAjoI
dVfE5NxDplPvTaLWlpKgsezOyLzGKesyKTAl8P1oM/l5+Ig0WPBSIq5CeUM3CrDTPLMg0RWlp1ge
KPkWqkZ205A8IeSMoBa7KWa/u6GhTg1O0aj0rYohMxUXUYAucIXOUn8ImK0X7JJm9qKJTLnGWTHI
ngwJV3e7V5XqFPeKKtD8q3BGVYXEnIhyLbU8tAH4spWMopHkCr4YpDaUpXbfVwOdijTV/bUkF2K4
HYQs3QyRVlQ0+MTuZspL77EAtkD5IGnMq1SsPeg8ltTcJlXK8wlHI7710UmN7U4ejAc/Fa1j0STy
FxFb8UOkTAqxjN7mLj8HoLuhAvRwK3ReaKwjetJyaEv9Gzdk+GA19fDkaaNp7uCU+InDTV2mPMUh
rvBe7GXXCGN0wUrvZc6mn0X9lzEpJHJaqfVU9FdiGh1iRRyAdoxmeWzR3pRQP4/bYdaUMLbEHTG9
0VGoh33itUPnmn1La0TpzCZZVWGHtMV/23PekeG11cu/8JrX/4ICxfenhhf0/Uv+/+TDjq3XZy/7
l6eifRKuXlqMc7KXd4/665/8+apjM/QHVqFzUw2KIUhiEqOfjzps1T9m3zoe01d26lwO+XfuqvjH
bFQAuBy9af7UTCX/+1UXJOIEfATgtfIQ87j/3rP+PmUG3gyFHL4ThnXI8kG7XGSRvYJozkC995Jc
1aDRpjTCj0xSz5E15vTgn9jhdRi8RxA8h5GLLuYySk0RxxCSujAvhaZI7lCSntBobvKrqsiyB1+Q
1Ie8EeQdulDiQxmgDPrm03z5OdBbxuPHWVo6Io5cR5CbMEBaVNCE3KpqLdP8QyZOzUaKTSLkoT/+
/iC4QkPggj6F6NUiRQpEJNRyyQ9wZ9MA4Y9l5SRyFZ3JXeYq2PuVxH8NyChuh0humNo81TfFQGEa
fc9CsekgDjwlQpbRwjen1EUFXXR/f0KAj1HmV0B2kTS9HypuS7Z11QaHaIzaZys3hTUafGcNF371
cTB6JZ1HbBPnusXHaQJTG62WGaGN2qyCnuQy0eLmXBl3TqsXC0e+/ZPcRtYnLsqLYVfngoQI08GH
63qolXzC+ENM1rknv/T1kLgVpc+V0rbmuh+DHG2sKV/x8Fq/vxcB+6qgOagiUURalEo6DEo9ATnM
Q1Ab7T4wU81tJyP59vm3e1+QmQ8cuxzMALktzElzqepsjVnqDQhKHXC6/N6TQtiWXtxoBVCWUR70
398pdEtmZ0iQA5QHFjul5UQQHOrBIWwJ+NsIlAJI/vJM4e0XW3/WQqESz9bnJC9WzuMl0+W0ig5E
ZN5msED8len40iNVeeaQfdiSKiRQbI/p2Vrg1pfV0DSu0AgrohRVJ8BsNgPXWw95vDM3xoePRM+T
4hUmhLwDPyUK3p5lrzHT2DQKbowpDV3dT+PvOnmMraNhf5NPUfe7n2nusQI15wOh5PSBVDBKSk06
FIQHbwqhVUToKAkK+JbPt97HxUNs26TCJSkG6zi/XW9nVSZtX5qRmh4G5MZ3U4RAV17EyplRFhBm
djgG0aTE4O/gqxp4Ob4fJqfjjmK4lx4KXZ37LioCTnI5fA9RV14HjS9fj1jrKWZZ/yi6Kr/2ZOBJ
+ZSP69+droaWxP8h7byW3EbSNn1FiIA3p7TlyKJK3SWVThCycAmb8Ff/P9A/sVsEuUTU7Jx0xKhb
yUyk+cxrHCh9MKa5vWbXV2Sh96aFWQhy3qTN1yi/fCXqP/zlmCBW1GT0nGtj7qgrpJ432EqH6ELV
zdYnFdsMjr1kqHf55c5HmU0ll4EvhTGEU30edV7dnHAhbrUwl4tjzJMyHS7ijslhZ86B9Ibexbkv
Tw+popubwO6GbyJUmi3YJ/d0+9tcH2oyuUdlASmn6c/fPZZq7nbk2Gp6GFLN/mwYYeuv9LKrXxNy
xiUM1XT9nD0wk105NyC+LpibUiE5H2ysZEBpt8gPaSVOPd4E92il6Su/Htaa2mJDqI4rN+vau9tz
vPxoDIuuMYd6ukXmBBIjGfq2RjLv4GpTnTuN/JUkZ/jwR2MUKkyTKABnex7AuSENd0Wz8kPpaW6x
bnWlSR/LUdL7Heo6Cu5vT+rKWnqoqiDCjdMTGi2ztcQtYpTtmBSIblPd2vrlKF5FaGNPmrqjewyQ
0v01KI196AsF1NjtwS+vZYIRYm4VAAB6APPBqbWbudE75SGvay3bJL1w6ClkVfwWhsL4RgpJc/v2
kBcblcgHZwKus4nQbLn6+d7Rk7GXZZDKQ9CDIBCqCE6jF1PO9zVrAU14sV8YamIbmTxr0P/mcRC4
2hjzi7w+UOvT/5hdpB0LVWpLuM0rMyK+4cpCSYKQ2J29At1A+U3D6+IwNlr7aKZJins8RGKqOP7X
24t38b2IPMhOCOk44whvzRYv95LKRIWuOVRuKjeCj/TQ9Uh2jK5S35la7S5EcFemRiWW7IuAlZbi
3JQHYarCCkGlYtPFhGQBkiurACn1Ba2P21O7OAfT1CZOBfpFExF2+pjvLjC2XjWpjTYHoiHte6eK
eK0EbfrUW053zMYqj1a519pbJw2sBf4KnJj5hTYNjsoY549CMmnb+eBWoVBaQr78uWyV3vxEUUuh
Hut2lvsp8LKq303Zqb7CI0QbnwKPEsVDWmV5jogrxsbpLi6LFMFESJ3ddvRH1a5XeiVcar94LTfI
sDcGkahhdqpyT5MGdKtVxWG+SvFUijdW0/qvCs4CxMcDipp3SeEXwETwJZT7VAtgtPhlUcpN00da
vzFVmlFrZPNj61sVj+lAfykdv6CUGSWnpInIxvSokPZj5ssoFpNseJF/1qLGS1Zq0RrWrmrTJv4e
JW1XU2XTTf8UNnXoPSexJf9gTKG1aHoKJXzKQI+ZSMB4Tf2pEUFRoroWpPXKLJGevTPqVE02sdnI
r0E64qeUwiFAxNj10YrsewM4qy0NalWhAP33BLikeFLVXrzWtVMZ25jUIPrHRh32Xsu5or73xiD0
Y5jgcfQcStEP2ygb3W+SeP6LopM57EcvqcOdtHEK349J5zdfRFImylMf97Fz37t+oORb/Ax82Had
ZpV4GNFqeB7NVul2aGg53w1z0NxNiOZEcp9nklqW3zfueFc6RQfbVUR5QMWu1R0KbJ5Z37dYBUAk
Rb8Puqyu9J+VttcENMIy/lrVaTEB9B2MyqQJt3FtNIaZbgLPj75TnW/SVTmpja5rUuh7pcZ7aaNJ
qQKc6lOFBmziyx9+p9svddeTkXF+2+hJrc083KLB6P1u66kC6I5owK2jmit6T71+SDH0VgrzoGS4
p+2S0ekgA3iSg7kNiRCd59RQbGqaCkLhP0JLIMmrJE4DczYTVklZ0hmNaJ0rXv7DHl35w0bCUkcD
KBHNzpQdrn9JFSHNs6L5qX/ryYPC3yO6tvqdElluvhe+KuS2b8PCWYWBja342JuJtcPyBD1in36w
t5NW0mlrF/slKAxkScCqXDUs+wdAR3Ttk9qwFGNlCZcyfOS1gK6xKDDUTZ2oitjIsQMZI5M6qR9t
4Xg1uslV1XwbBq2UO6/rjAhOoVFFWzASRfcA97WUcjUYVp89umixsvAUEJEKbiWyxpXMRHKwbAR6
f3U++r3Flhp1WByaXoC/zRHXD7apLH39vgbRG+0teifKd7tNc/CZjifaTa6rudhTtEcGwQmE/Yny
TQjXmjo1Mvy2XwbWve2FOrhAUeTVfmz8uriPEv5jkIpuJLYjxUPq8jXOog+4FZj2xm4FZd+BZ8rf
do1anOwg6yAJd1SVnoGMwBWmoaq7XwMhEhxUqPdU2euotbb/a9TqLPg6WJqONHMvApgfmaqmYXNf
jIltUC5xe0N+Bz9o1S8Jp314UgqelX1Cc7d+qgujxv0oDnufSvEYdvmvdkjK+ocaoOCrZTuH7kml
shc7y6IBj4w1ZGa1xTFRhoYlvpByJ7D8Og5AK1dl5TapR+Mb128xsF73lU27CMlZo+7yz0UdlNjt
xHWTn7o0hgFai8QUn0y7sjwsbQF4PnC0vObBFkEb3VUBFgdruwrd/DkHvJ397GkP9aehyhxroypV
DoY1VqOs+z1UQ97+SaJBb1+8JA/qIwKqI5kykYyxLyol1GlBqSnCv2qBlP0/A30mlHpVtLvbh1JT
3eqnyHu1Oql5mkUblU0Qb2XRCO8hxaaZg6Wr4kWRRuTsRTcaA3isJk3vtFjTm0NLWGftailwGE/L
1G+0dcj1jHteOhDJAjfseuMJrWjzpzY6kffd51wHW1uqZbO1s5iGFA5MGtB/fB9q4y7G1mfYJFmc
I4lchJaO3oKPGehKd3v7K+LhTffEhYfOnhvGYbJR9CA55rL3qi2BJFZOjmy9V+r6Lne0IvNfaHcU
YCtrZewfvVTiP9LnNg2wvO9ca0vokJp3odbSDqIRWXhrL0wdPpuuTkTNTDX/ZDg8jKsutUoNWGKC
MGsn4ugbr4BRrTApLCHCoCP8EFZQLVZJaSDXpA+uSHclBhqnvqkNb+2WjclMm1wx/zHrMPxZpl0C
g7jlInoqNS/j5nS526nm1416xLoC9wmAvxlshCRCr3hwe7NYOzIofiFuSg8kT5sRnwSctN1dr4Qm
mlk9NgZ3XjREWgZBrkzqnS9Cb9hXKIKHT1UfonS+yivN6J/i2glIYHMntTepXkGucXuys7VKf0eu
s9auJuBjiUDzKhW9J2nWxCiDrZoy5s6zU8v6VFZ9DE1Ga6DQe4RlXOZqMjyHKS/9Ji8tab5gYIW7
AtLygOHHSLexTTa6AYuIqpb50SuMbmrudt7kR1ba5V2ESLa/75y80x+cKmyVT6lRoLeclihm85DY
p1BQE13RD0QsLg76JtoKQrdvaDaq6UMpOlDzUjfi+lcTquUT8umtA4w0FPoIebCA9183SdL2KyOJ
0KL2R9/K9n2pQ93L2xDN6KQlalm3LS1bLE4SeGdc5pM4dk+j+E5x4yrcmY7W2fT6WpHhR1jWtjrZ
pCMF7SmUMeiPuvGfodXjCJpUFX0OTFm/yqroJ1WEfnp+wqqnE+ci7w2Qtc97fZMAQY42llmlyktm
lCUku2EorM9T910AvtMk14S0w0I+9pkofllTbHLf4i2eIQ8WxhRF+qBANVXnmHb7MteM4aCpfZDv
ijHjzvKptDZ7PW1jjkUWw3dJY8L0TdXZBRTGWglfIyfF8tDIc+dzNuLjuSpzxIL3buN7v6JI08G7
Vfrk71H7lIWrYgy+J7ZWZncDYWC2E3GiS0iodbwkf3s1BIerRMUYqB9ybeehqZEZxaj73DWdi8Og
GaEKH4fVVvGHYKG8c3Uk5AEBUlhoMc+BT7Y+IitOJ//gFSkABkxZwD2mxpp5LlWSrg5Fim1POqIG
Ah/nk8q6vG8H14Yw0LU50Z+qfoXoOT5E0swWkJIzBhDVMxaOpg/tGGQVSWZmiYXU7bYLMFY4uEoJ
25YwLT6Oip08AIcPDmrT69ldXzgWF17kITiHM6H+28F05rmsEu1TRQSlL+TAVxJT/L2oiNMkxxBp
3tkoVDQeqWW0h6HLKzgvnflgtpG/UFm4Ngp6pgh7T2ipi+85RqNSjzWjjC3qF0rZ9LuESuL2dt52
JSWlNUOfiw4dtYQ5ODMK+7oZdKs76FBn1xFVjL1axeW9o4nyayNl/OGUlDAdHNAk3Eic5E5b612e
2A1eKJVaHQ9dDLQg5kPxLijleqQBvvno1Ng0qANS36W8yz/Ohxqkk+WjMNVDrFZknqmUurYqDFpS
G6XsHH8t4h7Jt9uDXubBJJrIUXIMkdsC8nk+aOCkfqlrgXcwGxT8D7FmyWiv1Jmo7kfD9YsteqRZ
exIej/FB0DtbEuWcEIFnxb1JmxSMHS/HX7HfWTmjCXW11JpIOdhu5T50gB+eB7wR9qnU2nQVSxJk
bP58YIC3J365XUnA6UIgT0uBD1nQ84lboeVTXcn9w8gu22ZJhRVXzrPz0VEs+jY0pTSY7a4+vw1U
3R96O3f9g5/U424w9XDrTBHG7VEu7jcMlE2AiuZUNPBsc7ZzREuBRPVa54ArjLrGLshZE+qUEGnh
Xd0e6mLZZkPNSkKqFEgQDINzcLpJx0rN3GfKRNlCofByFOC7bAca/PSkqMuffxw3KNLSzDrvUMQK
HImmDWCsefXCjXW5bBT8J9IVfTxA+vMCb+sJtK9FFRyLNuzWQ57q5IJmiQO1KL349aMLB7yQdNij
SwTAYC4K5rQOuJLUC46KCNTqOaNrnx4otJoLz+rF0k21JW4sQDUa2t5zaZJx1JOwlhoPOAH1rjQN
7Ru2Y0vsy8tTez7KbBvYZVQGjUeYYKTqW2NmgIXMyLtLldz/J45FxysTdwtdyosxaUi9X8HZiR3t
MfVCgNvHWm/dVZspW03+xj0FaptvjTvpBvXCiNc2CC0oKvMI2wAymdb63eWf9LUbTQkERtYmkhs6
8sHA7VQ9uuusIfz54Q1i0vafVPFsA0jm9GPeDTboHe7IYK2OUepoR0erE4covy/+3B7myioCmJlu
iUn5gB1yPozETQY/qDY8ZqEdHOO8yEketewZBR9/m+o16tBm0xkLB/rKSk4wHYIvgLiEB7NRKfQl
VT5gAAP+LbvH4ydChgt3uRL49sJQ04Nx9qBQ1iXwopOCNy2dqdlHo4OhaQXa3kePrGiys0kOA4Iy
0SodfX1d6Xm0oMZ2ceIYkLDHAChmEyH8pV+9+3BOoBFNAzY99phgfA1cS3vDrWLJD+bqKLTNwSsb
XCDubPerJdYzveGER23US3mnWIWNTsUwqksq6tcGmmrwk3c1fWBvNhCmg22VFHV0LC2jvNeFhIUz
xNXHjxZXD/nFXyNYfS4aVdQSN79cRkcARMGdByZkZfdxdnCEvRTiXNsQbAfMUCZMAI2g8x0vqoEC
HgLjR0utXmrhkQciCb+SZvNGr/3r7eN1baNPbQXoUpwtMqjzweI8dCpgN9Exk8J8VoOu/DnKHk75
oC91S65+KCJS1CumzzXvN2UiE7kBtvQ4arjqkdu3vnxVPCds/7k9p6sDkT7RguXaoF9yPidhIk1v
1GZ09P2spvyoOParoXZevf34OBNwY1LNREJ/ggm+vwEFaT9G2XF8TPOk+eIMdl9v8rEQ2UeDMpxx
aETy7BNe0AudNsy7AzuWma+PcLWOTmg1myDU9N3guOHnj86GVjfIftMChMJXmo0i63CgXFImR7fq
+ydRtupTaqNQenuUy/1GeAoaCW4etBl37vxN+0b1KoonRxmI+G2M2nJnNTlgJKGM7fr/b6wpl3i3
brErXMW1x+TYRvr4CTiiiVKW2m2pFwcL18PllkMwhcIzyA+YFlx350M19Cv8oO+jY50a/qtQfG1H
S875aHKHQ8lUFSAt5kG8SH5SuzBwFUrjY5tEKHRoduc1LxVAqHbtJaNrLMSbVyfFpwIVikcEj/z5
pFRfCxwLdcAjLQUK1NSv17XW2Avvn8ffcv7+gRHiQuAcTWAhdXZ/61N+YTVcC34L62rdgzpA8jay
2rtKdfOnxu3ip1gJlaNp5mjO9loKOv7DGwWpG/BQLtw2YvjZ1wMMX+bmUMZHB/pKRwVx9KN1k8f5
Fy1QTXdze7Tpb7uYsMdykmXxnKj6+bKagVl0oVLFR7NBgYmiHEUVu6jXppnED3bc1I8BjLm7CvPN
hXle+aCuysUI6ouKB/87Hzlqo8gTsL6O8SAgVZdatG06fVjYpddG0VQ6xTbwF6iZs+vXcnvaIWUd
HyPgcl/Q7gJHz/8ZBQvH+/KdRJOBOse0jCTl843jU3n3rZ51VIxu/GzXZvE5dgJsC31ixIIOlrcw
4JW7CxEIgl464WBU5zrzqTN0Y9Ap0bGQYDUHwPo7IRXvoaY++fn2Hpm+xHyPgJojpyTdQwh5OjTv
rq4sG+MyNv3omASy2XEmAmCHh6LV1dc8dlocCtulAsPV2U0fjDcAz7v589zRTxSREsVHrI/NXUrc
++AovQKpY1HT7doJoHpCuGFz6zpz0dEqwrcDXEB8bKJafLbDUjyWtZI+dHWmblrNipF58AvvQSZO
u729sFdn6TAwE6U678xKDz2NPSxnsO2D1CW/GV4dAzaXI4Jig+HXS9W4q1sUd3UVajaDmrOLJQzT
cnAZ4+g22Kr7hVFswjHBiaDVskdbHc2327O7um3ejTfbNmlR0WehDXNMu8Gk+id+B42SQGWOoXaa
afqElVm6UEG+tqI6X9OD701hDBbC2VY1MhF2HibNx9z3h0eUEtxuhd9v9uaHqP0s3J0zNQYCOh6J
96PNLk+6IPTnYz0+apUszA0G2s0K+IJ/ipu432cxYiUEf/SNa7dxVtIxsi8wDpYii5k+xn9+BmSJ
qXAO4G6elWLKOXpd5PASd5NhaCac7BfOvbQ3aseggdjmQYtDvA3sgSZ83n2qLN0/NVER3KWFEd/3
lTrCx8+s//Br/5e0evrfK+I9weHaDph8Y3jGuKigxp9/DdeVGNbFanwctCbcJnncyV2mJfQrqZs2
CQIazg8e+2Ihp7y6CbBdAwdFGuHOmyOUQn2/aYDyNJY8jnlmvEIGV7HPspd0sq+9LmTKE58VZDag
vPMJli78abfm7jD6EZqXjzyxPbTq7vZBunZDkYoDPPkbmsxhtjXu6ZlsUPfPKdQf1dCWnwWt/Cfd
7NKX0am9R8M36zut9IMFVN7VlZxMsACRkqB7syNsVolayAxVE6iY1taTI9IEems8UONeEkWf/qr5
IzNJYRg2FHjzwoOEB6yJCMOT49hXv1OPrVrLcvwtS0N/o1Ix4HXtDm+5m6e/QW3IBVjZ1TNkEP7A
OgIDbP01oHn3xgk1KPkTPzlW5AR7RUlrWBBjjH6p3hdw/Yqo/uKklgB31Gm/+tR6G7LW3BVuY3yu
VAX8Smh148INeu3DQ2CwkASgL4Tg0/n2SoahopNJiKTmBqWeStPGnV+M9Xe9G1oKCyL7RpNbviia
bi8syNWh6RDx9k4Gh/PorDOS1stV2m9O7nfOOowdNLDxRQZyVeE+l20UINSoi6gJjjYi9bxmf3vT
X7s7MBtDOgUyGOjl2dbDejskGZDxUR8T7bkEHPYv1JT4oPUKVgpqaO29sDWGhajq2hsJ/BvaAwWP
6Uyfr7iHezS1giI+iswskD3PTUxHgJYo2JV0xr2RacrC4b52xPAQ4xZntYk+Zq9yMIQYq6GjeawM
rQzQa21yD7FBxcIIIhJiScH22rJiPUnSNmGmiTzOJ9iOvpq6CLgetRBpK9F35Q+ZBCAPvTAKd13X
eX9CMq3X2x/z6rJCtJtkcw0bSZ/zUSFaNHYEvw7Djh54z4i+SbPSgQDtJ25dszMaTf57e8hr60pm
qk41K0LW+br2dZwPMeTBY9Mb2bMTBv2wKSo48KCXzeTTfzGYBalpKtACnpltmyhwx3rIapJ7bKdf
rYZu5C7vI/GjcpIg3N4e7LJLTtjBYKpN38Wj/zdbzd7LZInoAlDVnDxGiRNcAembbwEIjWsbo/lW
mNqnSJWo8MY6OvqjQ7E6kNhzKT1C6Ld/zjS3+cVNx2QyPKXqSRXl/NtOXYfGidIEKFCTvPlpXR+T
PKSLRrzjHo2kL5+bJvGxaQEG9GS5lCwXfsEl6WZaEO4qwMC8VNzh5z+hhHlSWgo/oUqkufY0qfZP
Y2sNm7iMxufC9ZQIInh3qrXafFIiR1upoYZlttV1S3ngtXsTRAZVa1IyOorTSXj3jrQBSgpGUCXH
2AzdHX2IHLeyMSgfm8Iddk0Tej/NPhWHIs/tpX0xfff5l5gIpQaNTDSI5nGgrJohEEoijllKN3zF
rWV+rZFM+KrUVlyt7UHKvdE2obsau6Iu1iIr0bBTSki4C5fatVuGbIoqBuQBNupsT8RdinH22CRH
rRkAKEcV1XDUyCWIqHGgPrmrk8D/oyhCHRdiv2sjQ0PW8VNANOyiDFozr0zhPjuO/CsO+huZGm6x
4DJfRANSDm2cDssdqx6WervX7hvIqFODBvY0LnjnH97svXwwUa05CgsZeK0vkV9Xs/Kl1SNnIe+4
Nkfof2wxAjOmOks7FHsMI5CFFEcB0+z8vs7WkxvwPTgD1KTS8DXOWnVhXa9P7/+OOYt0peUCbC6y
5KhSGXvshuAFaFv26OdFen/7Prn2VlC1pMPm0HGAt3m+kDkg5VIF/Hb089LpV52eDOO+zJrGQ10w
C5pV1yB28F+MCY8NwRp4UkBwzsf0PQNGy1Akxy4DHYbG3IhqKSccsk2CjnyOMNfCCbl2TxBQTsGV
y46Z12h7JWrKxNCTY4/i09ZP0QZb65lf3ul6Yj92ThTWK8kruVG8aqlVcHX/EFFRVpmi7b86tO/u
qLB11ADfsOSoBNVDrvpHO+4BkdnNJyXy5WZIl+ocVxNlpAb+z4iz9c08R2huHyfHTIcBgJ+zupFF
6W8BsFQPjqwRtXWyt1TH1Uqv23Efhc2i/8OVy9EFp0B0D8yMu/n8E1Oz1ZBZYVvpKSZpkacWK9f2
24Vy49XPOkkV/u2hUnU8H0UgNzKWqUyOYYZskEVtH+09290EaGk8tUBkdm09oCOuDLAHbu/hqyf0
3dDTV3/3Ve3QJYHCHv4o6WUpK88W4b+lGwH9VZ2JBnF7tGm55m/NJFNG6ktb60JaL4gkLopSiOOg
jL6zctuWyKoou36punFtWpMpOs0GeqrOvEej1xTktWhKzNxCQynJtvp6R3ibUlCoVFg9t+d1dTii
8YkfhnjVHEhQ6MUYxYHLTrXpOGCqIMovwPjlH8X2G7FwCVxbRHK7qZE2dWqMWdgo+jhUslHhqmtE
sZEwjtZj3ocLe/LqlFxuN3Y97ZO5aRvcJpkHXiSONT0NFVXdOtP3RhbWnzvpuPK/yKAIBSFRg5lE
E2IWnCqSnp7XVOLY5EbyuTbr4a1CSf8rih6mu5aUEJaqTLMAlKgPuB8a0LT2ee+4wc83flkpvZS9
aj0PZRoFq8HOxIsXpfJLSM61SQwj/SWQ0Prq8+QEqyCwvX77oU3z9xcAPsHzHnklZEhm39GMzLAt
CsV6LsI++AzGvT2I1gu+gD5fdK+bQqd3B+/vWKwrAi2gUiFMzq7SvDIHT/N1+zkItNa588dWccDy
255caU4co63nhd0r4IAqXYdKj3+G6smoPNiVhlMcwHOR7W/P/tr6E3LRqlJp5WCNcr7+ZjI4eT1U
NlZ/Eq84cruVpg//FLLcmrltrbiUfkgP1aNcLDmGzbb238WYfLHpIVHtA4hyPvQYJlkHSs1+pifu
rttI9Se2SLWPIPAszPLaUHAObZogLD8k8fOhsKzyqsYPnec26/UVm9x+Vmp8n4fEN19uL+g8wfs7
LTpjbChD1YDQzsaCh1OOZdA57KcaJfJmbLvfsShjRLGUdPzUaZMNvTM24nnoElj9tpf7ya7O6+ZF
ximeyEaih+HCwZ5dVtOPYm9rONLDwEXEY/a+tFlAQQ41sOdOrcxj3qbtoZeF/8/tuV8ZhVuesISS
E+HtvF9nR0GhBGbjPQOR7HEHg/b3rbXs/0hF/T8r01e+5gRg+KvJS/dsnirZIE2aUUndZ5O0cYV3
wfDSWVq3Q0bNXJjRLJ6d1s2iRMySUT+lwDlbNweOk9O0qvss3Lr9t7VC/7HV2mCvOUJdqabfvH54
BVGhpXFmgrsGQTHLvTIlL/U8Vtxn28FEAHmw5Ivu1t7326NcW0D6SEj9uMgKgMk8Pw5NK43AcxN4
qCkK1L7bNPjDOukW9ln1sVfy7wLyoeCEQ6mgQTebkGUFTuCgNPiMdsuw6eqiWGeaWNJPvrLxJltf
uqMaq6bPkVthBdCkQWj22aqltarh729ipWjubi/blVGQyiS7ccA5gcic3ZU9khxUoRN49Dg97LO8
w6nAwBrtvxgFgZ1pv3F/zGMm21P8SHNh6xedIdZN5CT3CTfkUnNgFuxS6IIOMuF/pyoxradZHupC
23XSwglOJsZy42bg0hr/1RIYnJgT94p7H5itmm40Qy00ZPt0Ndgmdu3ghde7pvxEL1fvX+qUXGRD
bxY204BCZY/BjzLAuLW45t4iNbewNQrK1NukIoahWWKzp9wJP+vtg+t2uVgXqpMZj0VkWem/lav6
p5q7JVrj6wjeymu6AgKt1Q7iR954dnXInQpilxYE4mUk+er+sZW2xiCqsxUfum45GvKxqHw/3RmB
gulpkkWJh7q/Ff8EFSzDlyi26vwOLKRubc0Q3MtjP/H/Vyrs7/Stq9RovMtGbbAfFTPSnGdgDnl5
H40GYodq07nOOtMHT38UoxwHLLHNlnwg7/2k2gRtrZg/tFrxvN8f3BKERkTpiMKgfkDxcLql3mUH
rVF1whoq5VnX0xoWZID8dmD0H30jKNTrqkZKydVKxD67FeDclm5SDO5zQ5ixsY002IBBWmI9XNyo
0yhEzWi3TWHQPOCTCv0ORR3dZzdv4pPdBDjStIH5KIweIf5OyK8fXDtSD04+EBWSR+Q3ZrPyzNLL
+VPtGXu9fFfqk2BjZVoLa3c5KzR0JwIL0H3gCBecigTB12Ho9OcqcBBKd+Ji5waD8mgVvXJv6eWS
ePa18UzS4clYS+NpnwWSaawCoK+k8dxWgXlSqZJiUyf66hVDHwUHqwa10tvrOL10Z6HrJFvFzAAb
gQm/0L0ZpFejuIQhJOzBFFNCpyh/m6iaFXjrcMnvqeH21g4ISm8vpEB/XU1nQzukI5OaFfuGLXq+
/buqwi6l9LxnBMCa4Vgg0/UzcbLka+V0CUTwRG++5WitRmuR9EG/8Qia0XDw/OZ3UadSuUfWS0Op
2haKt5maANaKEqyS/RvartT3ihtV4wavBLypurKvizcMToMMjYF4sNZFUkH/BNSFl20TWXn92YNm
8gfpJ+dL2TYGBdKBDsJKjVv7+yQIt+isNe3Q2fSBbQI+tSdcG0Do8+lrijY0NNpM3G3SYoUyRvAc
e51lrmKozz+MdnjN3HaDKmr6s8pb+WZWdrH0Wsx/AiVIkN4Ae/kZ4OtmL18VGjC4tdzDNT2JUF+u
NJzbVDjRKPUkyUIt5OJlAruHfzydgAlhNolRnt12fmfUmawkvugBLkQdqRkuVsE3u0fWNlNKzD31
T4HLU3N7g1+87uTw7DECyokORvn/fNgKOXzVSqL41EV587VTcoH+qaW/3h7lIvSaRgEYC6zN4CKf
txiscqzzFt75SbZKsndSTX3K+jHZ+W60lF9d3BHAWxhIBwEAAIz8+nxCOGNTTm5G/9kUXrQq7f6t
TwJn7Svutm5Qh/3oxJArQw8LmANVbTDn56MFYdbnQVEEp6prEXNiyKdCFMZRSxuxcNlefinUhiiW
sYSkjWzM86HSvg8zJdPDU9zn1josq3TXim5Je+vaKPCw0P6ZqABkjeejKG2E8m9W8kZVvlgTd4T3
eRx4+w8v25Qx8XhMPQHoNuejlKGTO0kXJixbYgToGXvFN3ccKxsCYBYu0eUuLnEqSbyBk+473TbI
UuejWX6EZEfHu4st+LiyUrrkXqn8rIr2UYnbfN/GwxIH4XLDT2+U57HrKSuRGp4P2XBXAJyuk1MU
pMW9b6HsBaRKweElrP327fZqXvlmkIioDAHIAwUwp4qETh+YKhS6E4I+wcEba+MfVAM/SEghYibD
sIgqSKfxhJmvIjWSUKkVJz0hUgRwKMV2SwFrsPn4XFz0mSYTBtr9f+sM74K+MIi1jJ5NetIb198V
hGzfg9CKv310FGhbE6mGhJ0oae5vo3gFAALLZ8UKE/fAQveQmi8/CIJixRgF0TUIzPQV1fmJHR11
1HOZZadcoBIAQKjaekMCc21o63tT0REwF632WJcIbC9c65db3lAnSC/dKIIWijLn+8/vtCIu0PE+
5ZrTdi868qvgiTER708VqWT2z6AXzQ8b55B4CQx+uRvBRPGATfhUylvz3SgLgQZaJ/MTMnOdi2Kl
Z+A5GiJ1fvsbXh4xGFjAQQha+IIIZJ1PUUSDj3hdkJ8QXMH7zbBwKE/rYu8J21lYzStT0qmTUoym
6k37cnaajRgvgbCs81NWjM2O6oh9yuM6X4j45piAab/ok74ihQPiChjh5zOKZGw0NJjzUws+4s5O
zGQXOoq/JxeLtnpXoCaSGuYWyLiLbovWblu3M6n6W/rC9Xz5huINwFGHYkKSTOJ//kMGWdMVAiV1
KvSh2HclovZph8EeiC5/oyX5+OFDz3gIPVE2hNsETex8vDQwLRBrcXEqqzbfWEP7KRswSri9X65N
atK0w06BvgKR1vkgmS5M4aZNcaoSHctlw8PiCRwqjnmw3tNRlXe3x7tyBHXuZB4cWLnASWcvKTnF
WA2VU5w4KcZ6Qo1tI8Q9dp5okpU7UlnoyjpYqHFd2amEB1PJEztQwufpz99dn1zb/lBkVnnqfd3D
xMMS1lontFziYFxZTCpbVLBpyFpkKbPJYd5h9taglqccyPmfyM7ylzSxs1cU4VwMI6Kl3t2Vw854
NJ0RbwX1PIdGuXrV4ZHmFqcsG4wHYyihDnS9u1HtpVrkRWtgog0S7E/iD9DB52lXVZVmEwXMjCqM
sQXeWbZr0hCU/0u0XPVVJFL1X3tA1MZrQ6yt4yL/+uGNM/W4JxQwNXuep/NvKBu9bMcxlieuuNzY
cl1jB2loXZM+eLlWlPc2laqXjCZjvnCl/gUqnCVd7l8u3vR2TBHgnKERhlGsRUpjnUTZ43bA+2QV
GQ4nnl0ED6NRldG9VwBpfAqhjlR/Cqcfnb2K6Jb8jO1uggJSktuj/QduQF4+KvhRD/u610v5iDCQ
mt3fXqj5JsRmj63AN9KpqEy50/lCNV2sc/dr4oTLhtygcvqAJuYpM4MvOUu0sDbzkzUNRpOcIs6U
poEDOx9M1/JGAzmfncIc/3ok1/6Hs/PakdvotvATEWAOt2SHmZGHI1nBlm8IB5k5FDP59Oer+S+O
mt1oog1d2IYAV1exwt5rr73WeLBRlNx5aW5MCRoJlxTvjUyVNlPCBkXvS/yTPtr9ageWpXhnttpX
y2vqgFaXfufJ2W52JsWbhqURVhkIqdvy5/x0XTRmh262u3Qf00ZxznQAIb3kjdpRmdDZndy5OHfL
5B7b1sa1exHJg/c+w8N3J0YiOuIZ32okjKPQ8rVr+o/ICUfArQpkp0gdT/e3yfWX4xyzPwj10Myg
A+JykjZ+RK2xxsNHxBPcVzGpWfk0l2LaC5DfyyI/nx4dzVnIhDCyZUmVevJ2oEJBynKYUKETKqJq
Rja7585bVfS24hUVJ3fNvpuWIrRPSasP43poehv2pZ/WODT5rjrgHbv0OuTloonTL9loqOsZTa5s
DtxxEhamNioNWgDjWeYPkDTWcxyV9l85ysxf0gjQwC/bBHsc4cbe74vX9G/o/ylfDbuz92Rpb6wq
qAFpr+xUkxDt5WSNvDKNWVTzx9pT/tBHMzkndWbvnPCNNyO3EWgpZCN4SxKj5ZhvRhGx7pZpswCZ
jpp2bGcL0TQxt8jYrUrl4lo6z8BVytyjUZfGc1x9LAxO/zmzYrfDMS7NbF+0oHz+7KLsc6DQhJPj
gxsM7gA7mWNLYRcQZfPdG+FOoHFr83H0XGLtUnNCpRwo3N8fZhNQyNYdytXAUKw5HKyt3WFUaWAm
KAaFlqM4EIPL5jx6vUPrL4qcQZ0s5kcRdcvT/VE3L+//RoUYCm8Xmipss8sv0FtR4RoVDE1zNaLJ
dx1CGGtAY813lU7/dH+wbQj8v9F4eJkgHx/M9XI0aF6R3eq0jLRFhVztaHcvqVkUz2KplrMd41Hc
61H5S4Z6WuNbrSoOitk5vxdaV+1cjXJePx3m//0SWC5S5x9u1LZp3O4ipYB2VYTZaM7N89BGqOJF
pdrgsU1h5Etftd1OVnrrA/O68JWB/+CibPZRW/VwkdYJIqjWdn9pdYxUb5uqx1IdjTd0qaITup/O
uLOtNgf5faJS0523DToyKluXS94ljVcPs8oHrlbML9vE6VFmm3Q33zkmtxpWoEWBYlFbkrYumzAf
pTRHqau2DOd2MfOj1nJBBbZeF1+BB+HYo2SaPWWjCLLRyo5wDctDImJUvHH5eI2KTjzZ1ax8vL/l
bn1n2Woro1ggvG0NY229SEC7L0NgRe3YizEtfEWrMbOcXPWZoLT5fn/AW8xCjyySjiGTMjsvxeWC
69HUj+UKuQnaZBT0FcbmK4nWM/tikmKyapBbgzFQB0TZUWXFvqhKXu1M+9ZeA14hqQUFgTm2eRQp
ZKKA4HGsHYyJv6Ri/dNViuVJMUfnc2Ol9onttoctyp20PVLvQQ14s4dM+yawnfPCVCZa1UO3NJZf
h1i11w8NPX/Se7rPDxji/IZIrLKgYzXElBmB19Zv9xf/1tcmZZHkBsKsK2XAZkJP15o51bMG/cdv
psq0Dhac8h9OW439B28ddqPqW0sNeoCDFXEdem+bbd+2RkIubxdhpxTjVz3DTLFUM/PVWcbm0Beq
8pRAnDrdn+jNQYlFJBajYvKyCSRnsjOj7eMydPSxPqJbrZzVJUUMsVDFk6bP/fcpV/qdTbV9rt/v
EovgFWSXWIs77HJrK0UfFb1ilaGRpfVvdIjha0i56lu71tNZNWIRuOlyRH529RUzwuMWByEcLp3m
WVt7LBfbGhf4Bs3y+4tx8+axKCWxYyTwt715olpJubMRGa5cZHBHpaciVilTGrgICQSKhtx1ZEy2
P1LVOph6R+d0hev2kGIaKZaWnrEk23lXb+1EuMzQ7wGIqXFvdsWSLc2kJ6IM6U13Jn8eiWFZnUFq
r6dqyyszLpW2sxC3TqDsVZQUfP655aVofZ1Etqcjtrw02slqhf7sobPxjJiXOM2WNOxzFTvAuxHX
OyTLl70NcmtbUk0DrIZBisXL5gooUmCkilb10DYxNThMA829/mgYRHVosq5nb0msVzZXIBC2xzOF
bjkbzXmfTKkNWiUXLxk+pv/CWaQxYsa5+5+oj5vUV/Wp+Of+ppF79fK24tRJWrRsUdbpUr7cyxjR
tGYWoYIzNOo0BCj+al+NojX3itrXAZa0qqUJmnQPWGrbtphnMxCybMjtBa0+C/9p8Qg2Q/2iFdgh
/nh4VsCLSODJbcdgm20n1sFDctdGr6gw7fggEnh7ZzPGZPbhsIJ1kyE7twDB4xZKMDAMN6uUVno3
R5nQiOrygAJssTOKfKY2H+mdvMGORmmfdubLj6ToRsds6Umgax4HW6S7G/dAsRMDyCo1km8lhpXF
we5QuPAFvrLjDt52faBoFaceIvnQhMdb0QeIZhZ6Mmkegig5Hz3Ut9djpZOl/d4obUMD07AYf3eK
k/K09H3XHamwLnvkkutDxY+AP86ZokAIh+pyEURCG2OqTHnopEtxLCAsTXTup3XOidEWZFKEy2ER
hf79/l66vsIkUMHReD/ObN/LcZ04jWtCFbjg7axHAf5ba3ycO7dczhYWwRhjjWazp3d4a7JcHGwo
af4GTHc5aIX9YKPPfPHWLNZ/INmugTNa49ksDPELbP70d4GP985nvjFT0HC6eqEKUZzaNgwqSmw3
w0CnlG1OHtwHwneEi4tq8Xxj9qhhr4XqBvdX98a9IONRIkVMbCVV+3KiWVIkJegI3eUqLhSHoRyd
/KkQhsBTuFSGL/dHuzVDwAspwcSFBw/zcjRBC0EduSXJpT0ZOCRUqu6v7qx8dbt+CmnR65Wdo3tj
frQtQ/kzqTRwRuUv+gl7qqmD2I0XFaGm96r9vPaqmI49PZvNN0Rp24efW8ilFkqoFOMAN7eyAKuZ
DdaiG1VoFGt9UBGCDceyRWKdSsfZpLXx68PrSScfZUzsrySnY3M2sObKK9ctqjDK7OKJkiw2tJ6+
/KhsiP8BxsK77o83DgYsBJTHpCQMhITtVVgkWpauQxWiHacrh2aO3iLUhf3SXoonaxy8D14B83Jn
l954JanhA5mDSBD+bYlmYBUJNIK1CrmA9K8Kou9/CZEsz/dX8+YoYIQaK8lH3Er6adC9hgzx2bCe
6/qYGN0YuMq0FybeOAOsHRVb1k9q+Gx2JC6hlTBhc6LnQD58MlNESvwptTL9tOpuop86fdEeRHxZ
M0q0lL3QEScxoaByeQwMzJPTofOqMOlT61cnWc3PBl4rP9Yksj4X9WBbh0fXEhFGMj7KhLyXFPUv
B8wq6XuqGnU42LZyHBpzOEVwOHeaL6/XklEIoFA2NYg2thJFVWyaGUQzRikd1PX1YoJ4UUc4SOCi
3a26cfoPs6KCCvNHcpm2MFVGMbh3MUcJbWUyXiFZJE9Gvew8A9dH7J14w+tDXgVfdHNJ9opCa26b
ixCqaPZSRWtxjOIRO/m21NHo6tL59yh2I+3hm1IOC3TCiqL7vGVPNRECT5RSmhDfqPHNgiLxQj/9
jP2R7eXK49sDnqPclQCaqElsDkE6kMPpcSLC1h7/HppyOC/x42LcQLrsPHnSIHxf7Q6BvcnijVMb
ZoOoDEh1lvh96UD+jvd3xY1dSGhNgQOhenbF9t5YIopBBYBWqOsoZo4Qv180V/9XL5oqnJVmTx/u
ejhuYBr/KJ7Dw7myaltqE6+hfJ3CpI6/zwLatKJ2n2xrdKF273KMrmPf9/v+PQYDF94qP5e9qFQs
feZQqxUbkZtIbYJIzfr8yPPt/VKNZeJhNyAgxU6VN+317l8fBi5LdMglO1ayszf3iFuhB1jlYuGE
YzQMFv9br63fYkRYAmFNb1Wjip0zfrW8PGqyXgRHAoCBxOzy5hosA41G4SmvSetg3TKbR0VP8bGp
XN63VXs0YngfDW4QGQw1qm2rgKZ2KKw3mvKaFrr6RILWI7Ce9usTD77d+BH3w86IVxERFF0CvvdE
kOLrFolN50GtC0HGid/Eah/mWlF6P450559WTWZr52xcvamMxrstkyYmRyx9uZp0bhtIL0jJzXGp
fXMelE/msOypFN2aE7EBxpocLA693MQ/RXnz1MaS+5GG07xOh9xdtINbusqLUlTTo0ECE5Jaspx3
acC+fXIKaGL0OiDAJ+q5eaEdsTgu2qTv9N3LbX2RcTIKbGyZzxH4ULu8nBC3fTRaWNCFdGZoX2pU
pvAKTTPARNpCouqvid4LtfA7JdbiD4MRwdh18lb39uw3bi0scazkJstMaAvgJooaxfmMEB+QY1Qf
IQ3U3QGrImt8zTx7+A+bBU0n4lnuUWDFzay9brQGxxrJ5ivU2XRVrdNDX1d9v/P63JoVL4JU3SES
oyRxubpTu5QLVUBUOAonw+V1SN1/UldfAy1KFfM/DSapoRL9B5+9HCzqIw0ZSAZDOYpqvuZl8RFB
9PbXtSyXPS/U6+PGJeLp3Jayk0q9kmlS47lMYgD3cWnMY4oh1aGcV+/RqtX72vF0018q34RNhDKl
sdfbk0LjNK0DyMBaLcTTThjZ36hvp2+6XWYPnzq+Fs8ddTIQEJpNLxexbLD9Ah8rQ6oVUjx0cirl
1Jc11ocPvuVMDUIyXuIEDQiVywX+6SYZsypKrBbssi36Ufhqo5WKj1tdvRycsaGLWgiJc9wf9OqR
Y1DOmCTjwP5Dme9yUHslS01FGYdxbSphqirqScFaEDOftnxam+67jmHdTpR5/cwRrCDWzzUGUn1V
JssokWQpcmGhmc3psW8b83vtielXXo7soETY0+xM8vrQsSMJ+KRzLn1mW4v7xq2pok8UKPIZ7OPg
1U73t6LGy5dWWSDw3F/R69lRC6ECQ6MsMS054+WKilo14YUCNJSzotSBrrdqc5iaRYEA0TtJ5qdW
KbKdLPX6M6LQLjuhqCyTZ209AjLPLGy77IvQW63oJV9nnBGLxex/hS5i+H02x3hADqm281Zcn3nY
Cw7nnUIfEdKWAoh544CzImUHb1oRsvIyNJ1mZ6/Z9MaK0nCKeBIhIFW7rYWXXaHhszpUMHNn/dEb
SfpvUVXDN9esBApWlNA/3/+Cm+1CjZiUji5vKR0mO9U3J35FQqlT9Hp+5U6NAk3W71zcAQ9J7+y5
OW8WUA4l2VCUr9BJoBtq8xyoXSPo8rKX14qe3s9tWtsgqmu6E3fdGoVCDGIA/GLgts0h71e8Dqt+
mV9VswMv4f05ZqZR7Gz8rQuwnIw80LIXQbJZttZSVjTNbZ1Yy6sUAc0DQ8uEfqy8FgfbVHBWDt7Y
OXPgCGf5N+71pvbhsdq/xCSHRjhhR/tdi2vn11rtxXzsqtKAjGgUEbaGaVew/Pi/KH6MjMzodyUa
Ws+Tik3mi0lndf/ajZyQQHaUFSeqz+Z01hejTk5qAYHoDabeYh9gKjU0wCbolAjIROjdLaYTx79k
ttMlr3njdtXRa5Z2CmK1VVkpk+TtSUWrY3muPFF+zaF5r37UNsZ8ur/nNnv8fe3Q/yPqB+HiSG0+
0aprDUaDrvoqhqp7jorGO2o0157w9hbHthT6o61fNJ5qwKGypYdcf4vKaGWu0GY/aa/GJMxAMxrr
KBWR/GE1sr19wYX3U0App0abA+EOrzZF4m3IQ2VitJdo1V7VvO/9IYb1sHbx3uspF2g7CkpzVBvZ
ghDuNgtoOkmB59VsvPaAxxjLtnN0mpxOO8ZarsDtG/7tM82uT8uI7u79b3fjeLGQMsCigxzgXl7O
Pz3chjKNZToX86uwqvJAD1P8SdULZ2eHbK54lhFYE1kEgDvZkbVl+XEQVHvG2+HVM+mPTjGCnF3V
F1XyI8Y5w1+ivczmelom3FODEqEkUFDCvZyWUg2T3VaK9prZVfPUZdXXxWz2WkhuDvJuVwVIIsO6
y0G8uhv6zBb6a9yj+0fbcHLivtjj31/f6GDjtEdBVMd/ixbly1H6oukN+reNV0gQUX0amxU9ARTZ
wMcx4d6VIL7xqUxItAgkSYOgq0k5Ti+iJRrN1znxtO8D7rvPdFqmLzAW4lfRGeZpzpds5y2+MUdE
tBiWVldIVltHIsVCgQSzWfOVpFj5x3Tb6Os6pajCFrDJH4vC2YsowXHakBigyGpuy+zWtGhpC0X+
FR8kDBgVKz+YTYIkLTa2h4ii3M4Ju74dGY9es3cDBnARuYt+OmF5aU9xBCDzmkX5dJgjWmGcucMH
uR4H5DTi+dP9E339AWVETLFR5hlAMpsYLqXtWClpa3glFnbGIFqMpn92FLdqnzWvc8SHDnFPFP6K
Mrd2YtXre8yCKMwzQBCJ7t2WdtqrhHjTqlmvqVjqIJrV6C/U0yBLwZM6z228/GoigRzM2rjnk3Rj
kaUUFU3zIABISxuXi5xR0Y4XFyc86qnTocmiHlPkJfLhmLp+hbbDwx8V1ERSoylEyNdBuxyP9lbR
oJ4N2uXElY/ufH7O1zQJjLTIYfiOy/jv/a96fdcwHsaMJMKobpEKXA64eGtiFmmvvLL6pt/3FWYi
rtgrP2wpnhwOhkF3VU6MuseVCx/qEbmT28qrpVhhZebroRubPydL/dfqjRhmff85Tdzu4KjL26RZ
T242zzubSO7Py8eQnwCpmEPKbLn3LmeK2ByETyKbcDDtIYHHH9nT57zmjGF/7Ll95jeYEZTnwcuT
6MegaTgfOyqGwIf7K359jsjuKMSQc5HWUkW//B2rqYskT/M49ETk+Us7NBp1+q75025Q7W4y5I7N
ZBZ7IMv19EnUZfIlm1NBWjbXxeigVmA7ZRrW9mI/oSjYLUezKRvV7xLdXoJxVO0/DX2xLL9BAuRr
pQnzx/2ZX+812bPHQZaFKB7rzYvjOK3qpBP0NMSLnNcu17KjVYlpZ0dfH1mwJAn9WxIM4Ya8XN9s
dqK8gC8cVoqu+lM2vVA7cn1vVF7gEexhBTfmJMWS6L6j5ksusTmwXFa9yOK+DKcF94bcqMyj62XT
0/2Ve89GLjcvk4I/SYOghtzWFndPuik2V12pQ1qtVlv3BauX+20LMHoeBi39UVemuh68amqw0Faa
uZxeYmw0poNbYchnN+roBHZp1sZn+la9f2KqJJqvedCPg6xTRX1YNC82nrlxaPS5/+NvLRFoM68v
ZQNZOrj8IGU2OHU1eGWYaQMNVFGhBE6NS/39Ua6feghO6C4BO4PU0p1wOYo341W5eFEVOopuBsri
2ocpKuyggQZ9uj/U1YQA9WBvQeMl5CS128RnQ7TaTeVEddhrXhpMY6IELmbnO8XUq3uCUTgr7Cly
IOp/mwnVUTYgHzU1HNgyPYkWeZqkXWzFj6Iom3zI8ONpsPUHzWylqxTwFtk3u5pre+v1YhhTYWN/
IsKebqSgUwakuk1tPj68hORX5MNIcoFabiHLopzTfIkbiqq0tAZ916OHaDbp4f4oV3uCuchblkog
7ynmzpd7YrQjKxXpxFywsX9aFzt7LQhtDiA/e0XH66FwVXqPNRH3Rmxscw/MK37Vo7c24Tp19rkb
TOcwxjZax0ry8ANCAIReJe0ZoHeSAXc5K5CY3MChXoSDNuu/8W1yrFM6vT5mYplRv5iGCK+cVX80
vpXD0i6mU2CWTMLNDNU+Q4eiaUWY6QYqvP2SHccpWr9HqLGcvLJQHpQ4ZScyIKQFQmlyrSvwPO2F
RCIqEapu0Ty5sLTPSZ73SLc5D5b93odiMSX3k4oxqOHlks6WNphFqzFUqjVPaoYbYZeawzEHG/qQ
4Vb56f7GvL5BMGIhGAK5I8ND/+xyPNNpMrTPDBFCT7aPdWlVp1JTHiSZ/m9WIIQcASj/QCiXo1hi
MOlY9EToLLZ6iF2t9IvJXk8WDd47cevNCQFDvsusARTKv/8pGXG03J761RXhamnRnzCtpo9dv6w7
d/z1lciy/TTK5jNR8oojBb+mkDYRK0hth4ZPI9PbxCemi/9RrOnvwR6zr//hY3n05XJX8cm2iZ1w
KktDDb4N19iNX6bZbALDHsvHV5DtDolFdkZKZ4/LFbTMPlKS1m7DAfdSjnImDlGSLg/fiEQkktpM
RsObsk2IoxJiQOuy0bsIlU5TX4fQFfH84miD8fH+st24ETXJy4EkS08xIpaXE4K4GNO4toowRmL2
c9Gu6vOiJR/iJR13oqObI4EpSOULuLdbKDcFtrOq3hE4OKvDwe1cZPOSzA2WlPrC/Und2OcUpGBK
St8uSd++nBRhTG+MZdaG/RwrQdno1UmPjV//wyAgkRJNoPq6jWBL1R7sLqnaUJOZfV+uk98v2t5h
uoqT33cCoa/sFgGE3Nzn7WhMeTOMbDhO6rNo7CkQC5JxBGviOS4r+z9sPfqoEboixLCQn7pcOicF
1fKGhVml0ZwRBy6DcqqUtH8bRqt+WMCS2cEchI0mnUcA7C5HM9Cnjkr0JNCMN5ozvf2V31pjunNo
b+28n0bZcsMij9Y0jFnbsEtTxPaspQpENsT0ZcY/Ht8TVBAIYgjM0ILazIcexH4FmGzDVknH52xa
zSDu5uj4H0YhQ+Qjsf2uKM+xXtW4F3pt2OCHd2i15W+tjPb6UW6dIVJAGtGgrYIIykX96a1IWzEp
8ZR3YaQn5iGe+umM+tjjQTrBMy8fWwCG4BX3F7tC1xvcugshTLh/aMZoec/mXLR7sik3Z0MDrOxx
4y3fJrVKH/f2GpUd9rLtuvpePqu231aVeFhihx0NF5CbVEo80td+uWy9Z/U0dKUsW7ksB1IDxx9S
SpoP7wCIHLQq0qioAtVu9lkxWGhAmPjRFWZmHKOmW4LOgYrxH0bhBuUWkFpFW9pyMcKNtlob1zu0
kIIsS5WD0QyP33BS8xWZc8kNuuaVxGNmN6tu0TVQ19VHPU3Vv+mEMz7Fa58/z1xCf96flYynLpJ0
YCXmQ50PuAtUffOEu9VYO7MLGXt1GnV4qpNeKJ+nZBnW12haavFazVFkn1JnctsnCtF9/HCIDnII
EmwQI5GEbJd1KlnyGZnWMG87INoE6fUfTYFcTUB3mPI7mkHD3g14/YqQ9TCiNFlmz2wDCtPLVLVc
TI4ZEcwQVJVilid4DOvZsAralh29LPfg4OsxSRnZnbwiAFpXbCx1oFE0gyYXxos6JWhgFsL+rViN
Mf6qmK1i/NnkWbwDYsjTdfltL8eUv+mnSyvupnEG8+3DflD1X3LAsYOdlP3vS/6w6AhZsax5kq7S
EY6uhH45lOuunalgDBnSsaUc5hYWdSHiZidourWIbFUPGhmIEqt5OUo6av2odmIIFyP/Vprd4K9Z
9suw6s9DVu8Ft7dWj7ZHYjOkMhx9m+7XtbbmQLpDaLRp94KG6F8wm5ezu0Z7vlZXI8nbS0rWIe4r
PYA3OY9igPw1/dyHbt0ohwyLURqSjM5P16V99BLj3uJFhi2N/AMR++Y7lYuoU1uJxzCqsArLM284
ZD0izvcvlRsTIgqEAA7NSrKnNxdyJ+ZRS/VqxC4lFbof9+k/cx6V1SG3EM5+fCxJWiEhleIb2/Y9
s28sMbn6CAnJrulSb+hVDerR05pA6BVY1/3hru7Ld0Y97DiyEXl/bO5L4iar7UpzCnV34hkYoBri
U2DPdosuNfWsQ7V0AnFahJ++CVK+4dGIVJpvSQtP3iHArivu6IIiOZ9YDe2iSI8jUEvQadFwnlZr
T2/hKnMFIWZj0qjH2abuugm2ITetiZhKA5ZvuQRo8dVkJ252chVhhnrROn8VRpQ+Wv2kYMbdzJsE
NIVsy+YsuPEsqOS2Tji49EacqQDF1hkZUC05KKOy7Nk1XUVC8BkstPbZO1TLqIFe3ijzNIx53Ncu
zc2jGvQojvuqvns7Xp8H26JxDIgSGUDKkZuVVAxM0TwjW8MiobX80Lo9u9PpO7c6TgNuYzt7VB6v
i3sfTUrqVhTjaCmQzbqXk2q0zMEcbzFCPdLNQ1JDebIXtz3p1qyeckvoQTek1JMBgZ86oe8JUF3t
G5wK3023KQZyy2zVJO0EDkc5OGuIM1wbn9ypZYjOQKvvA2Wu1vKTshyyw4pKbHZ68HQyNKQRuClg
z6RRxuXMTS2ZEjWqNazN3aY5oUuUaCevSRL9yEkd5wPPruUGVjIX67FROvNBhx7JmIJJx+rDu0bD
aUshETZRVK2NZpghdR9Yued+1BD5fU2mTvtsFeZekeXqU0M7g5NDrsAfKqGbm7YfSi9dV9uiR0pp
n3Qlyu1nC1l/ypS8kUf09Qv14yQcqBFmr+uZb5IpG8f7q351iOSPAF3FhJrdRmh8ueoKLIlyKXIL
gAHhHa6k4mWtLH2ntnB1iGgBwHOafAWMFfnJzVEtu2Z1RywIwinR6pdpcfJDA+5/GCyzeszpXH5F
yVijAxMsFy2hzQGiUkLSorlRaHm9uZx6R8/LIF69ZA3MARNZ/9H1Q4EUlJo/hMFAyJfr5xjCKeex
d8LZa2LfjvFnFmnanO+PchU8SUc8kj2YpRJn2NICkI6l2JS7TjiC0705bqv/7UBkeW6mvH71ykr9
4/5419+LTUG2DO+ShWQ5L2dVjIqx9oPrhcmCb4EfIYcQUNAtPtl4tT164/E6AbrLar3s5Tc2575F
PrIZii4K6aVHBhBplvaAmFpzVDvT6n21c0eokopb6kdNSewiyBxzz+TkxnwpPlHxpGpIfLrtc8ga
y6WewqapMYp/qrVhOKRl7R5HZ1g+3V/a997xixveIPqlb5HXmbLzlcafbRSy22LK39pIE72fKNTi
zxkf3njLVTG0Rzvlwj0kmTlXQUuk0J/Utm3NczMui/LEjViQC1gxOvwo6OEZnxlJtnxF46VqT0qW
TpGvV72df2jRUhzhbXrWv20nrNrH7UNbJtrIy3H0bdHgXJ3knjF8w/jDZBRc1NtDNhQDasVFViPQ
hMxnjdNH3NJWSZdXFX3JTTOantS8dmO/5UJR/AkdxvMCQB0FyAqZxjk3+/lNK3t7+hR5dhQ9ZwN0
uV+0SRHtqxaLtj10XoOexlylpvFc6VadBW5l9iUEusIsf6O/bVlPrdlGc7Bk61x+GdC2M89trMbx
MdP7bj2oFnmR7xb2/Cf6LlUWqAYH4piWJa6CTUbj7tEt49n1J3c1xKe800fr2W5tS3lCDC8aA87Z
FJ9YV9U8rjlyPZ+GitIdbmGYTXgnNXW69rcE2x438wuyMQMJEYF4xlurTOL7wPcav2Zj65Z/zPow
IPKctuDAcRPn0ZdZOIk1BmU0J9GLa6TV8DGadXX51TPqboGTkmrx8zq1WuM3yFM1ZwhOFvEvkaf9
CeKsW+8kX9e3PFLavKmyZgg66cm//ymbHJ2UC6Y2mrcEJ/ljh+eN3+hxd7y/ta9HodOebj2wADQF
CM0uRymtrmyKoZjeSMSHT01pjscs0feqTNchCtUlci4DgQapCbEZJTJMpK0VecHbhX5QI63+0qpY
9h6rQUkN3+wqzwJUzsbfH50d2Dhrh6SWRMa2jXNoQKQtLhLZmyKyaQ6yBVn8xBV2dbg/zvVdT2UB
j1eXywiAY/uAiTo31YFX623Kew4ZSvnFvwUNwd/Y/fCI2kKzmp0PJ5fs8kpiSGbE9IAuYadffjgj
0YVC7J6/Kfla6ye9E1FxrGgJHn9BF2J1H96NpDlStF42lUlJmsvh0hqQxlURRyjxvD4W46KdovLR
nncCAer8sGRkSMm/bOXXq3mKV7odozA3zP7cwI38tcYx7gmzDfyW4EAMD4cCDMgHk4ohshIgN+5P
h0w3MzMrxRKFtM3pZy+rssOEj+Xji0c7JSwNXqt36a3LUUogqMq20+zNm0zzzVgTO3CU2NkZ5XoT
UgwC/KfRAyYDyc/lKJDVuxFPlPyN/NT4YxJi/ZYYjQlq6pYnRW2qndTR5f93uQOBu6iIsy8o5uI0
fDleNWsrym1j81Zjx/RBI8QfD5Gm5r9RrUpemKn6yqUw/uhmbd5B2m4NLUsQ7BXJWd8iOHkRl3M7
muKtoht3fGqqAhdeBElW9TAuhlOfF0RL+pdJo5HuvFIp2+kCuHFryksZHAS6H5Srzd1cxPoKamBP
b6ZeLS8YZEd+CTCz80FvjYLQqUyv5CBbSmuUA+LbVjG/vdM7RamkP+amWfekkq5vEjAHrhJCRo4A
1geb7whljI6gcX7L2upDEilOkPdx5vcOTTX3r8l33d7LLSOp3WTkpC6wg7dozpqawmiNbHnTDHRv
YeLHya/CXoY+cIpVrw6jPq3ux6aLW/VI/GGJj3Nu95o/0aoy/RmXCviZmNYq9jNrwLjFipzpF2uK
FesfLzGn8uE7FmU+unpwGkKGg87hy5VRnCLWiHqWNwIgiUQW6tOs9cOb6xDN3F+a68MrvX24ziWZ
SxYiLoeKDXUcVtrq3ohox9bv6Bt+qpJp/Kem/PpFsae2O90f8cZn5/jBeKf/WrK2N1mQgUfblFvZ
+jbmw/hCu2IZLOCLB3d1tJ11vLGRMQqUkTruO8Q08qf8dMtGbY4PZp+Xb+qiak99vCYBDa/5zhJe
BxkEGFyxIHYgoaRel6M4qWqsCs20b4MYhyc9M5tvdExaRwVc0PdQszwUw7DslFNuTQ0KtvRZR67o
KnWVNvLx7PUM2tCI36RVGehgpHsH58bHgokhJc1BraEWbHCHuB2HTMmq6i1tgBM8ChlnuEgYdKlG
/tFc1uaPASGA0qdpbDpH7fQyq+b0Bz5RxUtRz90HquftMa6hudlmuaducbUGgJXSkVlyRmjG27o0
4Me86IszaG9jWQESWG7nq4qjP9/fr9ejSAgdaijsHjDL7QmhKkeDWVy5b8kCZ3dNc+2Ip5y7s1W3
SpUcPSB0olTZjySZqJtdlJHz1rneD2Ghl4vteyaB6w8kHobul3i1hPpaDaS0T5SkF1ryVsdtzoXi
ru6LiKtYD6Ihy/pji6Xf7M/2NAKfrEu5J+x2tR2kqhLPKLsc0BH25+VWtzWKhEPbDqGu6MLPUgOe
HaI+vqLn+s7Wu1522WYAxAb3H6x4C5bAIiABo487pJLSBqOT1Gcjy73Dox9XHllpNcYgUszmckIF
YsMGmdwYzmYHx8TTkzPoaflotCc7jCUvB6YxcOH78/TTPaSaeafBpVfDVbG1F4zHyoM6LMrOFrq6
yt9HoRsEnBDz1S2XGePuGZ58yyjkOP6QWX8NxvpUi6T17Si2d+Z0vRUAsdgI1CdkkW4L01lTRvJZ
GBpYtxfh6pfTDmJ1AhORoTB+u/+Vbo4la+UGDVMOkfPlV6qjjhZO5C5DpcpQF28TM6gV3g3PBvC9
P9T1tmNaaLoB5IPtAu5eDrVoQBqIMGjh1GPvqaFuf0hXsVclvnoy+FRwf2kgRoGES3zz6q55MfX6
yuKpiV0fpqFawGcG5XNv0LrTGnVz0ux0rwns5tRAblWZKF4nw7ON3jzQoRauy9KdjApMMMEw8+Fz
K8FNnkNYfATJ22xAG/q4S2pTCxPDLoOhq8QHY4jH//KZZJcK4uQk2NueA7ufl1nA5wyHsbeCKMvE
s6J0ex1WN1dMOphJ+A16yyZUya0Eic7FZd+1OO6aGfey6JU9KsjNzUD/lmx9IaPekhHLJa/skWQj
LM11DfQyfbPV6EtRY5pWN69jFT2KesvN9//jbWH8RM0sFV05Lcya/o8qLgc8OuPmYFXDHhv8qmoh
RwJIouZNYkjd4vIwdcgnD+aiaKExGYk/6u5TGldPToIQiIHNsVjrP6Ih+hRpqB38H2dX1iUnjmb/
ypx6p4d9mTPdD0BEkGs4vbteOF7SQkggBAIkfv1c3DVjB5GZMa6XPl2VZSvR+i13efkYP3VjYDbB
hEX5YPWJ3ozM+0DVFPsDQgjlAdYWBhjjpC04UsbfjWfxkSu8CuAapBcogJ8OxRS2xbJgk1Rj4mbj
eoJFAldgM8OS5+Wvemo/4sIFEBzPCCKSzT1oo+A8oF3r3oMQ06d90ljXIVjUh5dHeXLukFmvMDhk
81v+N9X+CJdj6d73ZRTvmJc8loBH5DFhl5rsPy6Dk7wMC+SjsI2+LiAlaFqczh3IHENXjmK5bz0G
4yuugT2C+V3GRdQe5iAZj+NS6btxcqZ956hyj3pnV7SKzCiDRpeUlM6nFyBxxJGQ40A0BpLW6W/T
tJ4J/MVf7nVATNbyBGLbS+v99iIiEQUGa8XsoH+7VZxG76cnkBl171tMa07U9Geg5SV5gvNPwbWI
/QjRHTQQzlQw0fJlKMp45p5YnbV3yCRvxlj5F3bKWcQB6RJgMdDuXgnneJxPJ6wsq9Gpkiq6pzK8
NXFwNwEfmFaQ70L7+dJmOfukAN0WyFKDIQlMECAZp4MlGnKiUz0E95DU8vO58ausa7xLkptPjQJa
5QoxRHcHa3Q6CoC/U53oKbgP+kCmoTsle5+Nl/jRT46Coi14q4AjAOFxOkoc9wDjgCdwD5o7BWnY
8m7HmJRvXj7IT4yyalOsjyRkAdAwOx0FXpW2v4Akek88OOTBmtvZTcrS+cujnF0XqwcasByoMAKv
fRZCa5OoQVt1DIWsQb2RHF0j6jH1Fboo44Wj89RQ4HiDoInlWSGapx8Uwy9y6fGL3Dfj1KZicadD
5KPJSJO6/90uNL4KgCaw6HDPoi68uWpRNuVQkmrQabRYlYuaQXvEhj750CyXYGFPLBO8RVdWKPrr
2HaboagQqrEGNDWJDaOlsXTGOydW5ndf/fWDwB5CDR2JDjq1p3PXV6j3UY/igxL/E3XG6sobE8gO
xPp3q4ercAOQSXD6RKwJgYPTgVoFHReYzJKjB7WhXdy5XwVE6S687+dzhmdwbd8DmYUYY5v6j5JQ
1C0c1Jzn9rWFFto7C6J2r1/e2WeD4ICgPuUgd4vQodp2m9HZGenElvY42Wji9ANEjCPXmi9saiAo
MSMnryCSGvQckIaiNHlOJrNbhIVuOMb3c98bkXduTF7JyG11NqLt5wOx7YroiAmRPK8MTO3ew4dP
xw8RgXPkNUHTZP7Aqc3anWkldOJCRMJdhn6pe9/1bCo/OPPcLWnlKfRyhWNNMF6vp9C76gIr7lN4
HoB1k6pw0OEOck1Je1C1YEPeJMbwVMQ2sXIXdj8aRl8I7vel4kOYOm49+zth69nbw+RayX3iDHNz
INUs9PU4xaE8JFHZ7CmU0eBWiE6Rdl+bRizzR+D20CsOpY6vCat8WUBPNqmu5oSJ7xzXySNicc/Z
L3Mdk9ukrXy6X7XyR5Vqf7FpPneA5rzWGinIQ8n8qjqY2elRbrKo6W/dOQ7g3NC6ECaDqQPXqTeU
yZ+iGXF2EWsnNtQLYGYBm7O2eRNWwLJmuvPhci6ge9zeIirR/V769fLa5kP0iTkzF/hteVflerH8
P+E1WZa72LSL+yacvEAVtIm5m4HFZrkphC4kdJqjsgvdXQgwRvdtaEb2ANCL40DRBFHkvlUBrfZN
31bqWDuQbLs2fTfPBz3AOWrPajDcixKJLrQsoPE2PczUmT5ZKFgD9oNnPeBZUlml/4hKKrGzcNHc
fJcxjdyshquKylrddEPGw7qMXi+IFpO9nPxuytpmWqZD4LRBXagw0lAWaISZrTu87qBm+r1PXglM
Ef2SRHPJdjYKgNVexsz7WAUwWMvAU+TdLplZEz3YzHAQ16eyek1mK+FZFw6dBQUpW8p8iurZxsYY
JzefdVWJ1AMN3V99F5lz3cyloch5TVK/UiBcm8LvW7akWAwLiIIhknHWQKvAZMAt1NV3eM6pOEtI
33wtydC+DkmEal+AsHHIOjLXr0fjafstX0bvztiaB2WKneYkkFYL7TozbWCJvPYrsVwpZTcKDgyo
9TwEi8/rXFW+RY+Oz636UCNNJgcAXsJqt1gidnemUiMAJusyfJCdM7h71DrcILPreu72WtSdfQDc
ZXQzh8GUN0XvPtEHtIdqk1aUL39CjzCcVvcSnKfUl6XPcwrJnD8nB8ZL+QB4R5dCf0C7eexJJ8g7
GVvBrleDHT46jmzsrPJ6lwFqkrivpGfT8JVji0GwFOSy4SPDuXWyMGDEBRCOO2ovBt/++vJVePby
hqgorar4oCoDK7otWDizPc/cEv2RoIS1V0lHi4Ba7vteQdL35aGeuHVXBBNwodCMh3HhJs6D80hQ
ucPQH4NOhUU1zU3mTY6XvzzKWei6hkRrjwuIdly7205aq9D2auyxP0rkQddAtPdgHCLLAfR8D+Hz
by+Pdv5NAC2hhomZQzyOiO/0TZRWUtp8rsdjImYDPbJQpDYsXXcvj3JeQ16rO9DYBNtwFXzYohJB
IotGgqWCyWLTzqljwZw2lR0BubasHXdMWezF1W5gzdh8cxKzalcyqwSMiM1iuG05E3rPJciydyzi
wZhGMDT97c4FYB/oSoNNiqR5Ra+ezgUEF0o0YiZ1ZMkUB3kzz/ZNoBM9XEhOzl9VcNDRH8Abjv40
itWn47iDp00Hhh3kOUEi7Vg1wSR+0vU7dHD8nQYOak/CsSUXNtZZixiqo4D2ewBqriZKW+Q9p5Uu
1YycSEZTeRVFX2pnhncbGUA9Zi2gEpWCE2c/wlr05dU/22NAZoIED1QBJKKhgrT5XmJDrGrpwvC+
7Rx98FezOig+vXl5kPOvQzyMksCP5CgAPvN0UmFb6jWrVtq9F5fWPrR876ZGFzQPutjfc+becArJ
nGSYvd+OKhGJIymH3ifiGUSYpwN7o8RD6KnkHh7VYUqAdbsZYEV3Ieo/uxWgQxcix0SeiYz2zGMR
2Z+Uc2gl9/1Y1g8Ji+q943fWB1UBAAV1huXdy9N5fq3iwKKMjudkRU5sOZpOh0NWlcl8xO1r46nv
67xG/JhWo/5tw2pUGpDRopUHWg30ojbJICGYt0rb47GBnXkOXTr2DqqZ3k0nrPFCb/KJr4oAIVtR
i+gYgup/ulZWJU0yV/547GGAGmU4bijpBITAZlzYvQz3L0/i1kwNLwXq6GjOrUYxSD789ff5pb1i
Oq5s10TzUeFGa46gblqwx1p4AEXIGNZu2TDij121QR+5qfAmW76L4ak9AN3Y1RHkvx1KCm4v6JjM
TkUv1WLOLiL8egBt4zbClQxLy810xLOlFHD50zGyHJp5c41gD220W+omaDkFEvRMbV3qMJzdBti+
K9sPYmhoKaL/fTonlQeVD4PG6xHX1FilcLwJXpWYkwtzf77U67uGHbXSGM8zcsPt3mbNoo/uiJZw
5lliOcKGNaH5aBb/kuHsE6P9m/USrXDjs3KhaejioHa2HEGQNAWlI0CsJaW34AJ9eXlPna/ZypRE
mXXNliFKtbnnEgFj28aU+oiX23qAViMJrlAzd/O2ib1mDzkYaTLO5r7KfntgNNtRRcYz/kPP9nTd
eEQAOQFS9YjyQ5ejpG6llWPN+Wgn4uhIyYt5DYJfHvTs2oMEOMIhqFTiAcH/rj//5QBFC0S5xUTM
seUmeU2nhdy0VpBAro9Ot3DkhqL8ywM+sZAoTq5uysjSQeba3OaOPw5Ip1oMiMm/I1ENTRNogr8r
S0UPLw91fhDwbKBOiYVErT/Z9inDtnS8JWrMcbDj6satGVQIG3rJKeGpGcS7BL4w1EzPS23C94iD
lMYc/bIy76OADjlxAn6wx7rMRyhkXwCCPTGBsI+EhpiLk4CduplAeLEPkJFo7aPDkxCerN2IqBVm
dnWvLxnnPDGBGAoyN6ueOioh689/2Ryw4pkEHaR99Mhc7iBp7he+V/92RRTVD5w2lCrRM8Rdufkg
r+G8aiF4fQxm5V+xOTF3KIBc0nl44lug8Yd6Ky5iIIO23d25HQa0p3vnOERASzCuNJiluslf3nI/
nNBOCjr4mLW6CwFYXPxoHp5O2RxRYsVRaR8n9Ay9vOw8gOcEqhUQERTa/mLpGJB2BVDyg+krmezR
6RwIQamls5LC9LbLMrdM9HsTabN8dueWR7vWjsYggz3oHB97t7V5ZoeATF+zsu+/RiUN1bWQdIrf
oWDW2dAWo+hUekFV1XtTTdZ04aJ6Ygei9br2btYCNuqxp9+ooM7Gp1Y6R7+h0T1yG+j6s46uqETH
+fDyhD5xulayI47wasN9FvzpvsElUtvOkQsbvG0nAGg2BbfOe4VCcT/sel674YVQ8Hyr4E1EYxkl
pNWDbtsljRXky7Ru4RtjMffgxhQ4psUfLmyVdVuf7hRUs0GjxjSudF13s+2Z60wtg0jDMQnF9IUH
w7THxvVetwuKQQa28h98+HpfOcb2L0BZz9cPxCcASZFoQ4cC98jp+o2lB8hQhT0KEY3ulvfGeT8y
AHZng8rfy8v3xFRiKPSBUUgF/WkLZ8SDo6xBYKjS4/Odh61yTd0xuoDTOn+yERGsuEkEnEgut7pV
kYJmNWzgvSOqpX3eBnOwb3Qb32m3J28YDfm3BN7x+9/9NChyQ1UNGFYwP0FlOJ1FKC3zXrSud0QX
JsnCntH3cVIFvx1Qr0gorBIk4dFG3zqkma72jYB11BGmjvQWzrw46vEc3oUyuoT9Pd8WKLsAdIpL
EkE1/v/pBzU6SjoLTdBjYldf+iVRV/bYmf1cDZf6eU/cklCjAwEE/SnIFeLCPB2qClGV9aUXHIFe
ZxY8jUHwq3eshvDTlePD7zGn/tyBfQRTJec6rJZlyGUoxdFOZNzvXKo784FSnUCpdPLXDpf27bog
0URfScOIyU1vyW/wfCb0IQJOhBQuJDaaXdjatAJFKYbhszM2NEmBWZEl6E98MJdCnXXCTk84Djh4
eNCIwx5Asen0K6HP3pZzLLxjP9DvQkkvi/zxqitBAHLp8NlM1ZVhPTzNrAsh7PmpAyYfTTl08qFk
gwTydOCQD8uMUrF79BIR3i6+ZX3mQe9cOAA/cHib70OnHY8ANFkwzrZcN0GRpV/iPjiCEhVnKJoH
9zwOx5zUSj040TAcbaj4HkwwikybuXsF2wGai1Bd8ok737mrbTHedASVaEc66/3wS5yCJG6kkCGI
jxFsJ1JUK62s11Kg5L2w3e+e+pX5tx5GPICr2tbpUCoUpCnRSzv6Vkx3Hswt0EpAP+HlUZ74IECK
kTOigAXDji321iys66yYBwiJUDhuAkoOk7vAEbvC3nl5qPNnCJqJMKBHIwBX51k/GuJuLBm7ITg6
JLJyQ0b1LnTYlJE+RhXQiSswArVj6lx7vLtA5zjfpxgbnTxc3NitKMueTubM7Y7aLsauKU3yBQ4S
SHZceuENenIy4WcAbBr6dtCqPh0lmjgca4YpONKlGw8Epr23FRKxPczo/8oF/vOr/i/yKF79e/MP
//pv/PNXAXcJSiq1+cd/3dGvPUrw39V/r3/s//6z0z/0r2P32L5R/eOjuvvcbf/Lkz+Iv/+v8fPP
6vPJP+xamLyZh/GxN68fB7gh/hgEv+n6X/5/f/gfjz/+lreme/znH1/F2MLw9fUjQQPsj79+dPXt
n3+smIv//PWv/+tn958b/LH9Z8745/YbbYdHfvbnHj8P6p9/WEH0jx+4QOCdsRZ4FLEd5scfPwqd
f0DNfGXrIf+FjMIKhGsFOgjrH3P+ATYz8FwAZuCY/9AyHsT475+5/8CLhZMCmBe20erR9b+/48li
/Vy8/2hBshS0VcM//9hwRSxAMtbDBobR6Q6B6Smong3jBdPBUVeLTDsFxBNF13yvVe/9aQ/Mehd5
XH+krGOZoMu8bzonzFAnQJ8KqfPBXjqIdYBn+J710yXHjB9AwJ9X7c/fbHOzVVZtT0Psw2zZq5ob
1zfdLdO9zGq8rsiSWJnZfRLsJIls+E8ZDhjp8m6yIIng2kRyMGVBMPUXTnLb5u6+dKnMQS51DpGI
9Y6jhf/6l3X/a05P5nBFyTz1m24eOxvusJVKGCuAYogzrx/7lFtdk4qIVV9t7lc3oa/FbloqxtMA
Xva5koO4ENn+4Cc9Nfp6B/zyAngxurwTrrLClm6wD6Nuzi1KYJQiAzfrK9UUg+h4VqEbnnfOPN2E
KCpfSItOb9Kfa7Tecr+MLVqPLnBMZQVIQnWbdmihPhAihisrGIIMN7j9GugL2HOrKPq9stjPMTc3
J3ro8FVGG77o2IjAvRlDZJAtv0Oo/e3Cgj73We7pZyGXthp7mVkxOaS6WTpZ7TRrxdsmpHNRL2UF
YyK8EwnUrjI0ONuiWSa1j8lyD4hzngRAGyV+q+8SNnyB+5O/F4j8M8dyyguL/uMCf2rRNxe7ZXHR
oodaFy6rddYOtN7B5XfYc4QqhbfY7fUccHZNkgQeFGVYvUV3qobJjEx2YrQJDi8ZoHTPo4PHdHVt
zw5QE0gkbjzZmSt7SMaMyWhIG23Ub0Fyfq7bBmPWDDNVPA7aYil1k9VJIHOt6+nQdtGbl9ftR/R1
PitnydBYMQKRvFkUfLL5dRV5MoUrKfjsvNM3UyM1WlBUHFCpFfnSmv5q7GVzPTXOlNp6dB7inppd
1VfBUTDZpFY1sQ8KHsoF6aqxgM2EyiYXPKByIfIANTVrp7UAsKByqswZRge1FYNg0NW7pizd/aSW
9safRnmlO12DqoNP7gdH3/jEl+nARJejcfk4hF5y55Ix3qPI6f1Wyex/ZxvNudMtXJtgqVGvEQXs
ke1MdDTKAdjtU7szl3Qdn7l5UDQ4HUMClOYmRmO6o3rYUy7BB8VdnakWSmmk+TCX/SdfVW0+exFs
5RrPXFjoDZL259dtbtwOYmwRUBuiQIY76jQMaj/MZsSt721STY/NFEdtGkNrDAS7yDA/g6VDchgS
RWQqQx3YxaIcdUnp5NlfZ3MFdyhsiUUEmGxgM2/nhU0c3UDaANYbRCmMAK7bmPCdRPk7dUcx7yyH
sYwDGlRMfnMJBb5JTn7OyuY2nlok6w3I2wVJCC1aF+oVbILIGgwh30mA0XPw5eTO2ArV9VnGu6VP
4gPE7S4BFtfZf+r4bW5mFG59a0Idv4B4WAQWiRXnBE66Ny3kwnMUuMju5XN+Gt3+/M7N9Vyiq6SW
KebFhCrmYTBhiMc+kbntyLcvj3BaXfk5wuZ67XmSLGWXsIIpaDmVAE3nNbMSrKAzXqFk70Bjw1yq
9z13jrbo27Ftq6WRCyl0O3h7wyBuzllk4eHBrcOccMgBw6+uLL/7Po5+n4e6bi+cpB8ltyfWbEsp
iSJ46RjQOw6UVu01gEwAO4l4+WRQtL7rHKfdBR56T5lVBf2hhCQGVKYcMA9TkKSCL7ZCRJYCVSJJ
7s00uW/R4/PyPjBjQYMZRHi/JYXXUCiCaT/pvkAspPno06o7JKNdqcxy4YQHezCpe9Q9jCbAS4EB
jK5tog4vryWgpc/sy+3Lo+HbgLJPW4DVZb6h/wRGs8SXX4fBYiX7IcC8p2wIV/3WtcXOCSRNcjWW
GrZNfsJVhrqo3rGw68Mra2CwGpux+agqw4xPMbuDiG3IUqc29tfAVeVnierimNuVV39iZhg/VfZE
8qZSYh+Mod3DNaJi6E4GeKvSWUWtTE1bJewQljR6ZcdjX2cigfZNBpzzZKdGu3cDyBz3Xsndcbfw
MbniZogR3lFo1O94A8pCares03mICPgQtu7i5NTzxleW20mAHaM2OpIgbgzmt6pvaDJyJ9Nh0wZp
C4TnB+P37HsSW43eqSQSza2RmnwKELbd0LHW8f2UtM4uCDXAcHXQEDiaA52VgG8313AQqSIZ7io4
M+09LYg6uJUI33qQraT4MrF8t8ra+jrXNNm5pRUHhTSt9yDjhUAzJ7H8274Ok7dmACt85/gl7TCo
acucTI3rp1yM/UeoB89WmqCkX6WDTJZ+h5ZkH9wagBs9S+FfuqIqRg8MXHuxeNpqCvyPQq0QQjbu
WH+ubU+/9SgEG8AR6K5ky9UhICtYUvXQRU35BOWGdALaEaDN0J9pMZgBap+tm8BpsadTcFhY63wM
7Wny0rljMcsg7MOOYR0l1nWlguFRQD/g+1x3yU0vow76nR2sGhGDiR2El6chgwKOkplsFdR1ymBs
WOb0On7bxAtW2WEzf902bdukAcCwgF7SJvxoLRSQt37w2ZxKL1lBc5PTfJwb2gLsB4q/s/M71nZp
5RKrKcAX8D6CmjMVXsz6d1DYqD/DCSD82vhWPcDWEAWbd1LZ4dcEXu3WHiQfrfJ6cjV5CKEuJTOn
swRIKXWMeB78VvHab5rmPXFFS7KFu8wumBwlBPcdZe9Lzlr/SsLr4gqkc2vc07lfdk0zhC1CR0Fv
h8AkXupZkGJOaUenMg/jGTOjK3t8QJEfIVk72nLOYJ7pvhl9yyU5VWg3po5peT53QQhAbuWkYZ8k
NwGYVXntLeUOXlCzSuO+gY95jeQ0LUm9fEpMIGVWJUvYopOk1RvZBW2bBmBj1XtUdFU2x3518CGM
KDO/StQDFAda6FyWMTY7V+R7ULWdSv1g1kFGnBqARMFIkEbjIgsrcZq9HqAKdZyVE75RlR4/9uhC
qp0VCuxDbB2SA6iKYAh15vphqICETIcmTL4InDWZRpCVfFOOXfvd8obwa0yAuwO2eQoepfEAx3Ug
buVmkxwhnGQN0LODfFTyRU2DqrJg8NpHQfz6HRUDr1NiG8hvcl9rP0WhyTipdMb2s4QEDmxIPPeD
0eO4d61+fBv2tBvSoYSbkIpF2e3KwCqdrKzce0jz74juQhSGx5F+1wTKOXUTBymKX9014Ua/VU5D
+lRDuOVzhO3EIHAIOEvhiqbes7lC4YqL2Ps0DaOudi2BeF1jV1cSJn9OBjNLCaMQDSAxjIxrXSgf
di+gbTvLF5b0nSrMUJtl55Laui1Ruh1SXArN6xLIaNyaqvsEOxnTXNtdad9REHuv5Ah/29TrIvHe
H2os/Aiq4q0jF9iQsF7ufeha9djnJb13JI4vFlIWgZx1mM6BoGOWsKVOIdW95ABWcFwUytBigvZz
k/Yoqj8GwqblruGz/bUhXELazacBg7GqHr9IZATtPoYYG9ShIoc0Wehb/M4kQi0ph3bWnDLV1YCu
RxUeSxKrdLY6/5MNyYLPE59x2/LB9SAc0EjapSFj2M/DNAFWzRvcmRmVkBRI7aoKbhPt4xy+/AQ+
EzBttWPkDInOsesRnypwYIEfJle8DA24JF6ZvzzEGmM+EUdsZU302ICjB7vxImSmP8zKeAWpjSle
/ts33ZP/C8i2WA26uCJZQA4odCP4zmmZfUA44afjylnzmRje8IDP+8X1RYqyg5/p0guvxx6hYSKA
OWdOgE5HMDpp7QtodOIV3MOhkL7vpsg5WK5qcs0HWtRBBC2WrsYrO7PlWvrxcG/3tZ++/B3Phehb
8VJdQ6OAqoUX9TjXt/YSAM5dWzSvXX/aQxHZ2Q1ErKctGa4kwtADL6W+dbrpEuP7tEHzcyI3OQJU
1/qGxZIWgantYz355Z2eu/qjJdE3N3Mz5JR4pLDGtjrUCzEXGifuMxH1lu5jIgN2HtxvipW1/K32
ZhXsKcQMnSqau9vRa8IgDchYynSSzfxOBf7wWSFdQT1yNJN9CDvmTekCW0twDCB4t9POTGlm+xMa
WVE5yffI/PsuBZFqMjsQCshbizcEiX3FRbILqyn8ZCk93fA5EniDfa/EBeK3l2SFn5vXTU7S+l0t
cLlWBUCMLqKeai0UAaK3G/UMF1doFgXIU92O+Glrl+23aqjFJRDuc8d7k60s6MWq0EP+kLRh8ykk
2uyM1eu87upLbYtnUrutCUGvadTLeKgRubmZrq3m0LQOAlkL2teeiS4cj2c+ZAuHIdFCLSI7VtDJ
82/JoKe8bxB+zyGCzL93An/Qkn4pWbbtElrc07zwggUuvkBsZkDvou5thBPlEZ6fTAe1edXCEhx7
TyRX0EesDzZxy8cLv8KaDz9xV26boxHIHgnMHTlOmRJoihpzcEH3eeUwRR8kWe2nUdCF3yM6bJDE
gp+sbIKHRTKZmQF3alfy5kJy9Myx3FpYtD2h2JiKFRbCZohF2ixr7ABedlxYmdOIehclZvp7Nal4
c/egGhaxWhFRjLE3Z2FI4kx4wtp5fSlevzy3z+2gdcp/WV1lHBg+9N5aZKzdvSRgh5UBm3I2O5fM
0J556eLNSe9g0ApVbXwFtMLc1KODyAeodFwAPzx30DZnOS5n1AKisC2kDPoMMKS3om+Sm4GDQTEb
comG98x1tfVIaac5BorJaYtKd8vOVvZ8z4l1Rzqz3DZWgGKawfEOR1gYh7BpvXC+f7C9n9j5WzYz
+FnaqYZWFE1py/cspvig0KqRmVjcXz5S4Mar1LFrgqR3JnRKIUQKldUIYNs+K6XFbhXvB3BJSsq+
t7EQ74WPRDgdwqm3DjU0ZiQCujWhtgzu4gUsuOnGCyQk6rpmftVBiPhjpGnJ0rlv7SvXRa8iLyO/
KlOvRLh5sNmA3CyyZIIMIjb9g4N2NEkbv4fghlbD9EDLkb1vITJkp9BxE5d8WJ45iFukf6JmdLM4
q4tSoAjC2dLtOyjs3Xo8HrKasvqjrPgld5Kn+xugpJyektCZvQ6oO1owd3n0PPWwLA4YZVV9z63J
OQzxzP/0SXTJEPS5qGeLDARiDwqBMVpUcD69deJxfLAFCF5dFZewI6HdfhyqZM8T9rlcIutjEjA7
HfFav/pbl8LWS5A5Je8WXbPCH1DJsnnYAACz0Cu34fRCQ+aZeyfcXG1giNixntqqQCtuvCqpC7n9
hoobjHVJu+65HbK52pa4ZU03WqRQHjTFCOSbAEsN2G0HtuyVhggbEkDf+vr3pmxzybVAfSFzj0mB
3HHI4tkOryBTlGSztqPdy0M8c9NtZWaqqNXQdkfXtEHB6ZWzdFYag9kIx2u2HEo1Xdp9P+DVT1w6
W7pJomQATzCER04Ztjd1Z7xsgJlG7gjfh92ZZ92N8cCuB7BEHBz8V1HYNLvIEd37sXWdz2JuOKJI
57FFipG2whFprOy3oF+2xQrTKruCV1BFrgj7sFAa7hfFIRvd2NCLsyydmpGwvdWrQyUaVKS6JthB
6D1C3WNiR+MEX2uUYJHhUoXsA0DYSRAvtVdO5SgQAGmY2jxAMHLcQUIQz3E9sxs2ws9+GNwwX8Ly
z0hRuY+Qg+YvL8xzx/VMdp93AkoeLrKAuEO6X7eiTo3qwyzkIswlR9eg6l27gM5zuZ8ktz4BSDZm
QDPbF/K9Z/Z6sOleiSlsEghFkWJoIvKnGy3tm8WVPHNH28kmeOF2aS/86UJA9oMs9sQO2XqhR3Ky
hAJ2ruAqgoxqOIidV7ZL0Q19fzVryKOBJu4iaxzc3I/AqKMaNcHGnfwUCOQyQ3f/HZjJSQbWQJ+N
QW/vfbhS7mClsvwZotWytgjrPHAhx4w0HIw8I8SFY/TcVK3H65eIJ5mSwYroSIpI62HnASKd4iIy
90sTfFCU0YeFo8DxN3fGev39MpgxhNVNJwEpbJCL+54ZDjZX5ks0memGAhV3PYVsuKl4Vb0BWVpk
S1UDvkjppa99Jvja6jlACo9Sy1b4WmWFuaE9LB9hJZhd+L6nkRyIrU+/Tw59MrlQFiyIQ1C+dR1a
gLjf76IFr3AC5v1NZ2l35zZLfQWllCiFikJ4ARm2zuFTm3Bz5drOQrupQxhjBxyQhlG3uc1qsP5b
95JP0jNX7rnnDa39xUBPMTLG/eiVrr6zh/LrEC/tlKF2cqne9AN9+NS3bDou0AgAnCiMqoJFAH/I
RJsHb16am7lXKndF6R7igNv7GYqvOagI9KF1R2tHQ4qQL+wgEBSitp9CYMXsJig9XJsAcrVDFJZ/
b679NSz+ZR97hHjKxHiued/WD6WLcrCzuGCoA8v6/uW99Mxybsk+1MRi7KaRFgoOAgdljXB/s+Pg
6I/+JdbbM2Hclvg8AESoI49iiKEerqPZAQ7HYgmccJrkALKWmzECMRL0jLoLAfxzH7W5bKwGAmZd
rGiB5VNZqF12jS07ZH7YNRciqR+q0k/snS2v0dOKTD5PUKGKrOotSrDNYUp69xXv+y4DYNjLYfM1
vcG48gpN9qpwNTyxAhLDECFqx1z7DtsFQEVnCwQKcr8NxwxFBJX3vb6UPj1zkLZCa2Mi1YzmEEX6
tMrAzgGDDUNk9iJElyeCdOLh5U303Dib+6gMpeVG8OctescEaKY35mYRibOvUE7LKtjSXHjyn1vX
zd0DfxRgxGRAUb0dlysOvnhqlYm162d+yXjumZvb3yS2At1A5SwAJ0zwKN8tKvHv1P+wdybLcSNd
ln6Vsl430jAPWwAxch5FcQOjSAnz6IA7gKfvL5T1/yXRkqJVmfWizXqRG6UyEQEg3P3ee853+mbZ
/PlGffQF3i04hivnhre+2Q9u7oZ48JxNYrJD+AtT+//RJd5Lvsu+Ha2pQr9UNCkzJczol4T2AKgJ
Pos9+uBLvOfCpcEy+cNC0vmQBf5VV7ZIzNphvZay/uwpfPBCvcewaVm+nuIb6n3aJ+NjkujdpptL
4+DqoguRgo6HP9+sD04l7y1nfPRhnkqr2KOzvIOPcpkWJ3hOq1Wx7JJQh5v4yZ790U07/fkvS/nq
srHg3qG4a5gHmE2+hoXXG3QRsuCTS3wkIHifpT6Swjv6nSz2RYGOT2lzctTnXIsK2Zg7pcQY9aeR
jUl7YQMpeQyh3ZjHofa9TeX5n57LP3p471YDP3NoCzSU0Vnbd3OoAn8U0Qmv85z0bdeF5lIMB2km
U4DCYHqpRWs8O5Po2khOtvU6Lpo6BqXThHZJzYE0rqKM8FODBsqfn/rPN/Uf1m7r3TpCrpRDeY9m
F3IB+YurfrfYE7P7Yt6aQzlsxpl2K9JDRL1u6xObtgQRc+RpS3qTCu3KcWKkW8tlXvEYVWU3THu9
/suUGv5udExomiTGbNBernGdKJJu0qINpzI7G5Q472UtYBmBgp7wYOtMC8/lkrpf3MyXuzq1yu2U
Dmc8wX4nRy2I7Tw1L2ddxMbw2RrxwY5svVvkqg5MZWfwojD/Nw+FMVOnBAW6W32gWFzNH9raUbsP
w6dE55/oln+65e9WPpSaWenD9dirNdARPE+tf5aDz2lDGJnzGgM/SHcOMUBB1CVafWHgeZ5o3NPf
21hOnseUj0hSfEbGQ5Sz0xqhN3fsqKpYTwndVnBk+CYj09G2ckhTulEN9zbS0ko91xX5DwSwaMlu
LH1xMHPqAthK3vyWScDoYcaufe30mrxC1mTdQU6er6fedd6yvsmMWOiyEtEocvdCMYbOAceLKYsK
MkOv6kBz2lhqgbpNGa1Cb+jcdtpq6StTUtIaMapDkxwNTE2UXcwgcIkc8a10RRysY5/i/kes5C06
CvWc8eG8MfIyzcKFBLf9tM5MBTVPW6s4WEAYbRIByjr0SdH67tLIiWfP0bw4ny3xdZB6/uKPPkJK
ApoC5hGwaBY+2grdxJjmx1avb+FMqKNzYgwLI7jqUmIF/HUx09AesqmL5EIwaTQLzzxvVaPrYYVB
SIZJIJjH8/3yt6mqjPOkSBMncq0pIXphIa4K51f2YnqDYK6ZFEj1nLyuMtw3tvHkjL15xEDcb7LM
F/1OrxtaFQZk2CIsFeFJkd8l/d7S+Dq5mlqPDKmUOUPNamBEDU5IK6JXPn9v9W6Utygn+9vCg5EW
Kj+okpPIJXjtE1FZ0eoE1T4F6tGSc+0mEzFOS62h1koHdTkGWvXWdIPzVGHdnUPNLb0EWrtdPPpF
ruehMrPyi8ozx4tm5c94w1flP4ztSOo8tvvuWzEt/FQARK8tasVFHoy5sKZQZ5oeoUnozS0SHZLp
iK1wGVMyha9CXkj1tBhk1RzBhPkPnZnkPzSkT/muEXVdxl4tkv08NoUTiaFhLI+dEBmArawCuYPv
JBVpdONk76pyUfdUHA0aJgK8iy0VibOiEK7teVcqG863JS1zQxyYbROv6OUXygXKQKWm9BuVZqsX
Ye3yQ9gW2UNqGfwF32iwR+jdrFsHua66EZZLWjWbFjZYcOiF1nzLR9vto3kag2flBdvEp+8ddXOz
XPsg6OBckRO9kyfCepTiCYwKV8g1zAFOnquqW8otXa3+6yLz9EXoa77VZFWculhZEZmu0IOjZJzW
Rj3UnE2nGIMe4amZMrLodNxMXtr5e453TL78geyNzTR0PFBWb/tbUGTTg5aIeg75VXjHwjRmMHhN
o4uQTKHiym2d6SmZennGyHEgTg0rXBExTQru0lxoJXpb5qGMtoOhuKXT3O6aQnNepbt0Me+CVodT
gkEtHMs+f5iaxCN4wynZtIt65pYEgtSjfGxaVNI9k4ITemvFBzYm3UWq5rzcWlolblKn0ZfIp+/h
RGsZJCxX/jBN4YjVAVt5tjpoKSZV3mv9jBiM7k39gCRas8O5zPxvvtFSaZau3a9YFU76HOHYztXq
n0T8bSndKi48UloRyw3ZBiSGs257momXVT2XMpxZQTB/B8A5EGxJDXdJBfKAUxSM+8XSOiOuLFwD
m3b1x62tJ909lhnk3lL3zktLlf42C+rxTUoDfOxqeOt2yQOdMY+hGILYtqjC1TYrH2whb0MwSvrk
1qgupC2wwvH/8yNzTtL9kIjCPE7T2tkbvjqywS4b8P0GUk2ApoxpK2g6fg3sQWfpKseFO9RL6R8s
G31UWAuHb8DrK8/mtUz9EHGOc6XD1wVpNIzqUFsz/Hk/yJ0bfvU9EkJQ1kVU8yZjNk19deIFT8Mu
pYv/zXHkhV/3RHG5+RAbQIHPZlNLv4O1y3kTEPOErtHk+Oc96zXJUqwSsui6ISxc0zmkyOu9rZWx
Tm2CNWcC2xBIdNPNosy3YKDpes6Vd2IosqGGWTfJhKPOyNxANOUSB0GRMnuv4ceFdGf0p2RRZrUf
6+Sqzy3vqgapdp+3TBvXUofN15udy6tYVAE6AZo/Cdqrxj6vmLbxoncquZ51sghDe+yMr14bTO3G
EUiN0FL1VyIxx4s5Xx4QLJ5kE8RZ3ZMOphXoKjPxVs1uu0QCYVeL5rusn6ug4sO1ebkYUZHYw5EO
Y71GBq9svMAjUuGc+zrMybGcblGkqdsMJu9z2pLmtvNB5oJVLJ1hjKo+Vwtnzwp/JFu6zniqTfV9
wy0IZVA13+Z8kPcrlMfLzqpGG6kYiKywaVSfx7OWAEVweXH20PQWK2zLVqUADudsimDL5NYOqJX/
mvHb/crBYDDDGr0xUJZCJCgOZTqsJ71u2UR6kAQjggsvOdhTQ7OPie50zlzbCRFyWTu651qIYO08
l0PXhLNjitv/HUheDE4N/k42Rf0FvQ4fjQyw7sufj6AfnMDe88CKhFVyIrFmV/gsVkZuvNqqElcA
LvVDnSY2wy12GkJ4gk/6FR/UH++98Cydc5OdLsh+1N2UCIF/UOe6B6/KX//8lT7Sh793cSrdFpkN
dm3nSbpijUX6Vltn5dbNDfENniUD6FFWcVeLYZ8jN4xHUmi+fXLxD+r290QIHZWoq9HF20lD3afA
0aJFZphZSmVFZqrLmNjIfKOlvNsmq/Kh6iHbqV75m84um9gSlbYtdfny54/zweN9nxowr2ZXd1K5
O6jwbDupdLfD2ojLICcpBeFiFSV6Pm1TDimfXPGDout9+Bnb5li6ZolRQivKRxOfUGzVM2cOFqwD
qv3PwtY+eI/eG7mNFpKUaSpv54w2WV2VWV1wtpRwcfPy5s8376NLnL7ir6VylXTl0Hn+bl0Xui+B
e1XNCxLXZP1MXfPRFU5//ssVRFEbwLB0f+f62sNYWNZ1URkNIpZF/6Sx8NHjOL2mv1yhr4E1gUxg
AJD35kb5oj5r59bY4gptd8bkz5+Ush80MN77s5PBskWXzdoOUu8TRexBMxRa4zp76zG9H8hJ8z5R
xfxs1/5DBfez6/DLV3KHatAR5Wf7BGBb1LdVeu0Fg7xi0uSG6yjcveVOqFNF0VzgQbOidkiNjZll
c2yxeTwGVfCjVgNnlnwsz2UyG49FrSw8PpaKTSojkptQL9itRhzENNYbNNHuxqwgqlrj3G1zj1mr
S18axVrjHZRWDNG42PVGYwq57Y0F+XpgVkBQjXxneV15kYARBC+3qHOpdfMm8/T6UFcl4+EqZ1dt
7HXTqKLelEjVY29CKkElOqInFMtnLZlTRf1PN+3057/ctD6tCiR0lbYjXlQcCIYoNu1cZTEmRhHb
iV3EjQ9rd4TidRT5qN9mGOTjys8+A1C+w4/+W0n5c7X+5ROUZtqbQ1InO6lEYMW+sVZXTAktIipw
U+w8w+1h245VYKA2FOJFmrKO3dmddn7bSSqIpTRiVTjOZVDQn/7kvf1guX6PT7BANo62prL9UPXG
rsnZk9BymvH/aAV5T9eYSkML5oRfn4NLIGoJQaLKXsYtRfBnMoefG+c/PNn3cKAJg29mZWu5H4if
i3moy7ZLabADr0xfkwF9blusCm9tv27aJkm/Ti6K42LWi9A01+VYmRR2iT+ku1WNODFFkFwk6ZRv
aVbgyUyD69auqptybF8HJ8i3f74zH428fgpff3kdMviuDSlKOcqzddwoZHtRLUu1/duGvY7e9WC5
r7PfW+fVYjv7IGc0Y+a6zb7tB9eWEcyXSGT56SV2cGdnDrhyERif8J0+WDbNd0u/n84kfATc1MTv
vJuACJLQp1camcGKv23w7P2fb8MHy+Z7vlKZ6nWZAg/aZcFyDfyp3ZWBgKjrgqbmIe7WFFfDny/1
0Vd6txPUvpyMoTWTnT7M8nxBFxZRK6otMeb4DjF7/H3r/m8ALuT3YZyG7/8B30L8x3Zq3l4gCTb/
D6AuoLv8cvNPKI3fWBe7aXlpXn5lY/z8D/4FuXD/OsV6GdAAT3gj4FC/QS5AnRgnFCsALgAY/4Zc
+H9RVEPSIRRTNwOT5Lv/9R//ybgw/uI/MAlzMUyfJIITcea/gbggBOS3vcIh14DoEe+U1wu7k7yz
d3sGofK+WzYyi7IZz3eYs6I0ETZsu4OZ4yZBCMQAQPlq2A9YLw3EPn5Q5JGz9hlGjnmUdyqfZ5TC
Rmk9C3g01zo7gAj7rNHul3K13tTaBWYs0ubYU5/fMt/GLzNqsyKBgCbEmdUZ6DNSS6a3bWKbXqQ1
a3kzTaNzju/N6+NgHpzHuczpqXRr0yokuZ1ygCctdoUq0BB84DXV71SqBzT8aRc+0fEZL2lF5FYs
VALIG3kE38hLSvFk6F6iGIFa+H5NpFsvgz2lN32XSAlt1yq/E2ywZmhpUot++1wO06ZQoxNqAxvW
oGdzFS3DSUXvuKA4dpC1vbPeTBzcjDjn0rirapdph83FNobZ+kbsKiP9Oop0upCQGUsW4mCxQ5nW
y01G3W/vaJOKY637Gr2JWmpXAx62aiu8EbeySWNXhiXhlmtYTzjU4gZvV3J6LrVz6Fbd3KcphItL
em72yoIye18NZ0zSyKadpcWJKMlT0PDZUNV7snC49wqzJ0rSnCZgPwiUPOSf7DvXK52DpZw7JlXJ
rVbY6bSjZp38EM2+cavVxMDHPfzdC5vPl8a4NJ0pSi1vfUgJiKIDoWf+QXfrRDuNm/yCGhYdd6jZ
mVlE3EMK3ooA3W/uMFtE9rjO+M2YUVoTGYibY2/qtXPnjPlCY0Wr5L0qSYSn6SNOmx3UZwxyBe2d
yTnmBARslMoT7DpTQDJarZiSVKPiPZ41z/jho2CDdE7ntQmn3hCCu12hcNVVoBXAfk27x4c1uEvs
STyOUbtoGD8me3mzRNt+l0QF/JjbVb9yh4XBdQLXrcPSCxUm6hTKtk1JIxJygq2NPLJ+yb9lrhpV
OLDZ4nryhXyWc9I9e02bAZbAkYMGd7FXRjxubYeroy5WfdbyjS4a5DrKL7BFmeswPBfK993QVSIy
W1PmQKfL0d7Qr3SPzsjBieZ9AtRqTTPT3uAuouXjmm03fFu0pLpM1qDCppN54jDlqceNlFVtb5CK
OM7OM2W1MmaczDWGsnRmFFadbNKu6+5tvbb8qMkzTKOF6fZNNOeyoaxNURnv2qGQN0Ow1MWBdMtg
iWDd0Sz3tdX/1jUr3JvBposaBtJo3ctZM+k35pxHrug5tSMut6l6Gw1fDGdD4GXnnYvXILT1edZ3
htstOVEjq25H3cqzoJvSdj/o2mffS7NKnpCSry9ay6OPmF27X5sKa2Q06nb3tcpItArbtJBarKtF
10Ly7OoiJHIjJ0k4yeZ7n0K8oL9nykvZ4TwMOa9PpGwV1osqcUDGlBjFGNaqKa+addVeAGs6VjyT
Uv3miVTzwpXIyfsc+fl4sFj+sk0mxv6u6WvjhnfMImLF7DparWNbFsxLColBeQk0WvSYFx99Ku8G
1Ssvbjj0yAe3k5fV6aZpzW46G+0uMI6T3qn5Utr57NGl9fxTChT5Jke3Dbgddj+g8asdI8uiycS+
A15oHdx7wjxLkvTGrid5J7aLgkWuLqaS5m2uqTOlkyF76XQi9zZDJghKkSO6o4tCZal9hXsR9GgB
AThMqizxd1W1uma05vpJkeeO83zVO36Ls8Xq9PK8xWPagMronOup0pbxpl1prke2aPIkThbX9m5t
EmmZ7mZLqx+1PmcYPEy14yak5LrGZIa27Bd3Dr2a0zcdVCMXG7FM+oO3KneIFwRYWtTYniLhgrtO
Qk1mAcwg/mYZYOjqY/WdtOY5IwwXr+wWfKbsIr/3/WVXcqxhlVgq+4uf1f614F0UISnXyF7q2TS+
pU6rfWNwVuBBTHhWYUnOq04bth7voTaTo13ZfRNsi154M+b83J1jsWTZpaOX6ihghTzlRZ1MZKsE
xcUKfcrYJb6UbcjAWGMmqNruNSVS+tUR5XDV9mXx3PXI4rLMNb4k/KBfDUYNa6TGYLZCFh1viDHS
eW+eUtOD5aQt8sRc1mMEIHAqMLokWRF2euEPoFES0k3M0va/WHIO2jOX5hrTwbXmGN+PEE9Nv19r
dgmWnEmtmRUmMOl6boBtrTE+0hZxaKDPK/ulS9sRWeSd6Tb2sleicx5bwjyYoszT8mB2Fe+eJNk+
ZcKQMoizlGqyMB/pwWzLekC1TRuDG9gjHO6PoNJnauQ1KbOtIZlyhmU2ewrjcD896j9d8Rog/yR0
CE8qGFP5BnIKBk0PuaeEHy1egJNtBJU+sl0UXLUIkvJ8DWq+D+uxu9GclBhMO2/NZ3NCu0VikdFL
tn8ye7ZFHTjPburUP7yUMQeFl9sBAZ/gCzRtOz86ZuGAKkh09xs6hfEexKvJDmrPVR1WVBHs4ngX
Xr1WCw5yDMSbny/lddBPLQuGLdHWDY4I6k2XOdXN0uRFO+/YbYNGP2vqLnkE5wz4W6RjjyiS0fmP
EiXSD6mnwQ8D6i6rU21fYqIi4AMBrLhyGqzo+JraC0ZI41Pj91TmGMbb+1w4xIOveA+RNxPDeMhB
Q3h7X5PUSw1V23k1WrQSh7yxxo2nowuMKazHfZJ41rRBpFdbUYaqpwnHzNLfXDWvS8y8GhYMrJVk
iC1SuA/6LIMytArTvPetyb5HwZyii8OFUIQk6yQMctOOM9dc+PejSBqXMLVywGjSNdS1Fg7mJ508
oKdAb0brNJ4tczgJlpVjtXbWSwY28B3ENIkDmkXfxtpeFZeTnVbysq4LGkVOUacP7Ch6eSiC0nj0
vN5UkTWLZJsJl8nOjIrVjpfMN9ON5ZHjszXnBqBQ0wzuw2gxadutnJyeBi+r6PNYWXm/Fnp3DXoi
TyOpa3S3Z2Ldz1nUsxfUVPKNtKX0jdPs8q2CvPDsryVSCAZYPDowXSaf0uNRR/zmPXyXXSf4mbvJ
eJ17SfbAXMVPonTiOBYqhubkMmhleQ/hOCmZqxju12Uq1rMmzZ1+61gqCI6dhws+HFQyGgeRJx0e
7yI1Hvtattdomdp6D3dsfiMBLhOxxd5xZiSTyuLBbgzJmHdiApMlvXeAsSJPZOPCOKp1LSqaxoV7
BCnGeISBBL5PkQmP6fkoSjZNk5koDu8u2fmWZG1cTY4Hq+446TbtmPeGaTsbT5wR6gwJPYfE2O8D
8SUbXSYfIkF2DwV1KL1QjAETTgSUWrEPEhhakWYnphc3EGBviblaGN77nrq3iz770lpB10UkzCQD
RB8z+9Joi/ruewWAuabk6BQ2hoPypkQEc1badXYzMeXtMWoo777uCmwD7PHpZc6M8uRx6pYiCpoZ
C5lGFxbvXZcFl6tn5Nam4GfWWJP2ZDWaZ+0LzVqNqJ1Uc9RU2WeRdBbnUMIVeyAasmOBHRb+B60j
kivG1HwG1SSMzuRipGZIE9CieTJlzIl+1n7/vyD+hf0Il+NPBfH1y/CSTi/LbyXx6T/5V0ls/2US
CYKkztTJeuWf/yqJzb9cxOEgm13+DeBH898lsWYEf4EjBsQJxP/vf/nvmhi9518u0R8+/1PAswFC
uf9WUfxbSUxoCPTIE1rbsSnXT6j739uoS9n6pnLTcmOl1V0DKCV0cRehFEo/S0X+fSTwryu5XkC+
BOOw92JlW5auodlFueFotlx2k+5cA8oiSm9G2vLLM7j+u0f4K4jxny516iaYVPx8w/eGH9O2p9Ec
+VK4dq4zbP2RZji3/ZB80rH/vfP091eyLJwwBgRXj3v4+82jpwHGsQygN8+mqBhNU3CyMhhnSKRx
sxcYgv78xX7vqv3nBUnNseiXndKlTw2OX3qMEv1JbmMGpIM/VKRq+ZRQxXChkYmyLbNAC51MiM86
7P7PrIP/6sRyWWj+Os/M94gN+7tD8+tlk1oQ5SWsbHMCA19rsDa/N92SIHVEQW+hPbqTc6cul9Oo
wRpFt88NvzrOoBUuE4qM2BmAhDhdWX8JOAxvCzRDRwlf/HrNsADbNRifbJmGQwBLZW9Q4N8VSGY4
Ac15KISokmitaZcy5qap18nKP7pzW36t0LkTT5RxvCn7phXRUHZjrEua8uFSsQUkUBkROJXeV+Ck
9S6DE2SHQgntypeMuBM9sZ9tHl0OUQB0QD2UWC/HaVzOCXAcX7y2estKWUQwwy8l2Qln6HtkhD89
wLVgjQX3w/M4zjp0+BFJnPnDAPvMwL2BkVv7YtiZf+l4vdoYNXhI1516Ehc5eD82niN2ZDbmV6Xy
zbAiivFgIyzbO3r9ore9uU/6U98CsE7K8bI1XgZa73fdyPkeUiFQsrBelldCd1qsacqvtlTZ047d
C81GVUsZa1h3qSByGCRRZRbTlcOJa0Q3MVdMjE+pS6CRzrPK4QTIvLyMy1obnhDjlbckAqp7L+uM
g78UTmxqqytOYZzf3NVC8prrTSg4BljxmuTa+WymPrxR3eEg4E+vqQtKPMkS416zulOTuU2IRF7G
ujh3W5Srsq6Sw4DOYWOuMMOSIRDHDGnmVVEN6fVY9cnB8IC7hQZ/uJ9qXUMsQUpGPLSLsy3xr7i0
lGbCbytTHjvIOHdL7fRuWBP9ZnBOqL3jWDjZ1xRkthGufoIHSVYuRqRy3lJ6W0eA5c2LmYoBidBY
mK8SVhcZcbWY9irB2xBmWN04Ng/+3shzKimEIctmQoMa2zW0R73Nr3LhrbSb1+ntRHI91nOA3lWn
k9EhFRuM21GHfzzpujgrktRFXc3NXR3b2uakZGYRxVYmwwY0c9SZnHeKauyfeuISD64sLGRkMttM
gZZ5sTUhdSVxogklMUCxtUgF48lwHun/tNfIV9D+pU0ZJW2XfPHHtYggo0KNsmv9yLCyfHQY4Psh
CTrPC+Ecm771OuZw/vfRaJrt2OTeE30MzqvuuNznQZ3eNtJxz11pBw9JXZoqTF1/J1CQHANIjhfo
NX1C3hNDf7DWTL+arC65NIycBhj2/vkuSxw9RlGSvOUApK9mpymidfHKsyCfyxuosOLJB94zwn7q
+mqj8THEq5bZXbYxl6AmnrNZ9HarGjnqscfEYpTI/U58gKEUVr9DINT3AIXcub6RullkcT9pvf7W
BGTcbzkOTsmuWXu/2SUO7vLQCqy2vchwOe1LSwTFQ1lalhGmRDi9CRlM3nbRVbps0pwTGVI5aE8X
bCnc75WKz4+SZbSf115zx3g2V8/bYsKdxlgjflUd3bwDkQrG4FqHsusVuuHsaLeldERh06iYAzwn
ywZqWv2C8mm6z2Vrl7HDHMbb0I22L4AvCko0hq3qmDkqaY8NuIUvTQ3XhH6RNb/UkoZ6yADRAVpi
ivl10gttRVsjrEc1JYF3JH5z/EHu6XJnLHVm3RdlwrS3qV3iwLzaXLPDoGmlHddeDQU1K6jDYk4E
1S1iXj/U8uQBP/yw05FrMAW2tSgR47mDGx1tV9sydvbQa44DTk9Jo5WuVhf3rTqmPrNhSvjIgPn3
aMl8wGZTFD/sbFkjGlAAmPsA7jCv08xf7Mh3s3FZ7lLHOg4NtQYSHP1Mm1zWC+7HQZPad+g78ry3
te567HIDp/ZER6t1zD3qKGRni7wreb3aUY9UitlJ53o7Yz4Re7LgXkzianDdfUJYVce1fHJYe7Hr
UvdoenMf+83UhE1iG1ewpB9puUfNmu3YgSAlD2feqM7cTDvUnXdWzdWjUv2TQ7LMbk6WV6c3XizZ
hwVZ8sYgz+nkPfh6Jh/Yh3Y0e/ZkZFcHd0CdgzhrovKHJpWYis5zOh3apt2tqINC6a6P5cLPBloZ
vXNvfany4bwtywt2SRrTww8U+7vWsq9su4vrqrtr++qmsYImhJe/U661y71sep5YG8I6Sxh0ewiN
kHmGZSPsS9kkPzJb3UOZu/IMXpKguelMWKyeOWzaLPgyQAOMAupy7LxEFKdC3Pgd75Fc957eY9uk
/bv0WAGL7HXWEYxPS5gG34nCwFzuBHG2Vo8YDcawciRLZkU7sYRwBvIRdFlz7jjz19z19pbtRJLc
ZKtl3S2NTVXUSOjGl0HyiVfjPCuXK4gKtNDECdRgcN7sVv5GvxWDwuHsXY1EKofEpV6mrcm+b00X
ju2bd7Y3bAi72vVyvq9TVZL/OrQXvZ/s6djwHpn1HsTTdulgznnV8hXOWYdstjoqNW7s3Ec0bPAO
J61mRoo5c6wQg+6muW/jdNagiDbKjQzFNLn1obV5DijAYIhav9JC0zN3NCLpGS/DtZYV/RfDl37U
WfZwNYFttKSNzS6ZrfacPN6MLhVjDfx/RxtRfUwFOYKxqO5zh6MhkZgXNLfSXVk12xOJQF/9M0dk
L1VbvjWW3t9mdrpZPFCEtmkeC5eK/+QboNlwF9T+2dKn1lWhFQ3OfBzjXIAvXzQbL1nwF1v6Fncs
/aHZ/7Iky3e7oy/WO+4UUQ2jf8+mKloFIyl3NLwb0yu6y1wv6rhCNRbq+nDZdTBp50CbbkBiBIeg
dZ6EVnDLxHIWeEWydSv9QCdO36XdON5KYiO3bdvDhdeSfbCa6sXU5uyi91bviEjkOsmb/aLTVbSZ
GVyUmnMg67fd52o9DEB+kNprzxZ7/R4ZgQxr37hgKHHTzAC4B4CjNEILQJq6j2uhu0RzIJ4Q3FmR
GiowEcLcLYkCnChKkJ35E7ImsR1mRDvI1Pk7qYhmf74RMn9sDXVb+/ZZoATSVrPNeLmTXadM89Lw
tAtE2MADXUYb7ZjdzYt+aVjyYNXdTWAtR5ITzyW4RoCFzHSIo2jUrm/9C7pT68bX0Xf26ZlrD/t2
VjRGnWa7TOa57cz33WL8KHO196z+ts+Sx6pyb0mHuUzL4dyrsmtCKORWrnS3lvXkC5isKF/mV5dG
9oKU2C79QzAOe6GK3drb5xo/V/oSmA1FecHI5bIqymLr+/llK41vFrle65SjlaYNnwNRIQ/Xfzbs
/jZdjDpybO+qKKsNU9KtWRrEs1Ql4k+AGNmqnbt6cz+u+jfUc3rYVDLOtJnUElhAvLIqOwoL+e7A
F0992mvLPC+hWwHxytSEAZL7wr60niO2Pl8Lfuu451kLW6ZQee5Yt14/wuSbjZAYSmM/ltoYzYMP
SbSjwzN2kxcGnfmgCePQIBknhHv1wlqXyyFQthlpg/mm+zxE4rZCmKEzwdPaa1fZ+hZumHsEKUbw
ZSYeqta+a7JJw4cpkYQoeJqCPDmmnNaQ3zjDSe1tQhFLTXOlW4O0efLlq0zbJGpkdzG5SjvmStvg
1Dm9KsGTqJrneWhiTxTrHZnjzAitAUmTx+YEoqX/P+ydWXPcyNWm/5DRASSQQOJyCrVzKy4iRd0g
tFDY9x2/fh6oHWOxxI+MdsRcTMSE7Qu7LaEAJDLPOe+2LQckmTAwn2TbT/yVwzMU5Kss5bwh0Z1n
C/0ap9vG2FszbkHt2MQ/RO98Ey0JMY12MdXFVx+60mZE9sI2tbFsHm8apO22tBP007Yxb+PQDrb1
r5F00N/XhcPhUtoH7p9bsfPrOCpf0rG5ULqPTMpexAeVSZAD6QDwJJFIjVjSX+mx66xk1mirVqTN
hd83mNO3o3bAVLaJV75R5Hs7TvJdMduxvs71MqZmDaq1UaHHMIvpJZu7cs1QOlxGVIu9a5nDJauq
XQt9LV9jtYoJW6OPj/gOjEdwJfkdO+rkAbvH6wazR6hldXY/d3iYYPmBN3joi8sMNg59VmszTc8d
w0sy6mMdy/hveQ0w4oksNDaZWah7nFWoAAJ6vuVbZNUFQeAxYyleDNIrLrUyko99IF0m5WG/awcT
Bw47g788EV/hqTBp3Y1abGCCPg3vGL/aXxM9Hfe1ZV7hhhhuB10l1zCFope4m512bbqN/UWzXc3r
rMUYCSwl9NrAT1qQA/eQq5ARHqjTdIg6IMBVPAoIljDsmhUJ1OIy9Mf4iENy5FkDAfE57n8nX9n9
1h7kSBB10d63LTkwJiZHV3XiPmPKyJAW1O/FT7E5xWGipb2xA9sLEtZo4bbFZc0uuLPA4XB/Sez7
eiJCSsfk8bolt21ViHTc+oBp61Jj+Ovrsr8Bercfp76ZcasIO5qoqWyu7KF3LprIgKETEyNxW7pB
tk5QaXqmD26EFV/3FE2hIBfTMG4ZDiCicUMzuUJqFT1oQUL56+v6UHmJ9JMtK9b5DjpWoJQp1NPI
KvzpOF296eNBfBtdM73UUTB6HTKQizCrI4xtsVrrVuhNmnBVBUMGn4xv/4h6KdjB7nX2leW3V9Jv
000a6S9dUzlbqA8tFL9QPcTjaN5UrlHdD7MgwacZKM8y4xDK2cf6XP3oawPUl43k2MwuL5pUtHWo
l8V0AdzS3dUyW6YaTjxWOzQUVb4elzd1BPHXBkCaIKRqQnmus26nSz0j01f9zGHNq2KjJMvh5IRi
mror3aoiY1hX9pzE6I5aEkfa1QR8Z26qKYFPmQ6+jWdh6qToQUbNuGpqgkBOdqKMp9bKoEgsQC1E
CasI7jJrujSkxeaaDc1BD4Meqgc2wLtWVOopn6RJswUKYPlDlrHFFBubX08hGppbxtNiaxhpdVkq
EW5AJ5o1zkT6ppiqboMOcNoY2FPvOgwXt4ZrD/u+0ylP5n5TmxMGc6G5LoYyBwTLHUYwsYUJtdmu
mROqS8JG1crq/FM1UC0Z6HTQnLrjruDgnz3EsYvTNK8rKfsdtzoewfLKHS3//dSP+BcHgzr4EwLt
vq02cTsEV3EzPltqfrEjJOeThsFOb7baBpdn8xgy4Sdl604lNDnC1I8BHl4oooP+cgymdp3OhtyO
I9qcHvPaI7E19VXZqmHXpXN6EcKYgaSNElibTPOz70K+43veBbrExAWoeguK1m2w85qgEVoPvqAI
nmSzBcBz6ShE0CLGckMPBMW+aEWuPCm1/opUxnLrI8M9tIXENzfzQZbzedSuOzLWBmUQm1NoaweB
1krK+RuGrqw8a9Q9DKvt7WTAjwfD6DIvC+1baVkXtZzsjUKtyu8hNGWCQVSzjqpV4RbFulT6AQ9o
55JPeeTAdJBewgMCJw2tm7osr8cIj8LQ1tttYI3usXIHY1oxxIqfmiIDVW/KYDjga/6tLBp7badt
QlSI0W8alRS7caqsjUXOr0eSeoZKsPkaTXO+RYEDvzNS2jb0g+gQzqq6qYruDujSXjt18Njr4AnO
NCSbupq+jG1lgeL2GOeitNzzvTv7YLSnDYweTute3xYZY4g+N8zPU5ZXW39hOo7MCZAamteMOqdr
/M2IjwXXXtNidBcSyrBnEj5ESSTltAXkWRVUHF5msDADPfFhGfiM7gLNv6BR+0p86M8ag6dQsTVj
NpJex+OkriLXv8GtgnaiFv2zCTZ+cCeITauiN0EvBY6ji3HyJ9mzC+IYelu2enSpNKywYXS5216H
ma0sqT8bbMyHMtHrNb7VzhVbfOzJSjV72hgS7lXYrRixpB5qKbGZakeSoyIX+w1j/DwzXt00tpou
mYNnN/E4TDQ6cf5N8/3hFqBfxkDCMn6WbZ5sSmX4B5+b3zTlOG8q0VoDLtb8j10WZkehk+Gh15Ca
3VLGC0ULaD7INP2TqjoOS820N1GWd/c57lYX9OLlpqiRUQcadntYXFVQI3L3gMODgShyjhlsxnga
ozNzS5SRmfKvNXs0IExVj1OXzIfJT0yvJ8fWk2aNgk+IDFwr/UpCIecwvPJVh+Rrtsxrgqr1G0z1
dPYll6rMqfJ4hPAGMXydTK7zKMiHWINGBrvRrbWj6dqo3KB6MIQoPiXwskDyDRRaoeP5cWFRLMKW
GODKrafRVKQlzp9ZDvG+qedF7RYjsI1xxFiJnhI05PNYyZ6VYlEoN8aXzMKR2GwNhs4mWBzf08ke
e7y6VKa2XcK8PjZC0DFV2ieMrLJrqzavESulpKQDgq7dCOMzrYg+tanxyVCQLZo8pJEvCFlPpkqu
/Lxml2BJqNrVV2afeGZrP1YLWQZLWEqYeUtSBayc/OB2+cYay2cnVvvYN0/mpL5gGPCNUkpS4pKE
g2imvQmt8YdVztY2tpps41sObUfTfAuDATI72TyYWtPkVXp7MOpBnvjm6qu5SNrLmiN+n8Wk7ZYI
rPZhFYwbu0T1HkSOpp+wck+O0xBdyWh6MqvpqwbMSMc2TPf5rDd31sCAo2qDgITvOkMf0IqbssN+
a4VduoI2ZAwrKxouOtEN21zm7pPfTOOTxEkwXJlKu8Lu5qpLIwsQHZpboPAzx5383u7Vo+PaF4WR
pNsUWW6aSE64OgA6Hqvn3J6qtfCHXdmPRwfHIIqGNQPdy8mx1Jdq4hxNQn1NP7Xvne5+qGFQjWqd
JfOdXaalxwR+K2NGIZFeXOGjL6h9UR3JuEWOGkW3Q92sGYCv8dlfF5K1GBPHM+TRwRnltRO5n91a
v4ihWJaWgJ0cH4PK2qs5eyBVU21TyFXoifZdwX7pRreN1j30YfmpzjuvLtSemeo2xIy4YxziZv0x
aKJ1GtpbeJgvLQBBg6XsZDenXJvlFyFIxoAbkBoctkQDrEWlbYqg3jTFND/FTrafe4xFQkmoxLQp
KdTTVLuoK77e3L0wHWOb+T1O+b1C+TtCeWxOhKduXZk9lvBVwqh+xiAUbSKt8dLazMERtTd8qhL7
axzJYDM99xmCqQRLDgzrylpAR4SUe5xc+5Nfoi13xSa1OlbRvHaTiigSQH3iclcOk39bcL45DgQ+
GJlB9iMzy+p6zNxmP4hizalxHMRQfh5M85jJehf2w8EKOdUjfzzgt7QOC+w5LHIAGO5etkW+ozFl
rfrmZY7IlIGBN4aN1/NLk6B4LuOaMM3Y4/xYZ3l5Ag397Ghsgyrg0Nbty0zmdwRb81HrGOZi/LPC
vWTrFAaogMHL6LzYsS9Hp9mFNtZLXXoyzRIldRx60FU2Tqu2mpvklzzKK1f6D21bU2V8Nwdx2UTR
FpHxyRqsiwqe2bpJmwfbT0+TCpkuj/wlTJ9pdlzR4ykRXAaY7xERkd2jVb5KJ6ZfnOhmK9YzZAgc
/HTUl4N5G4T4TM3uF5TziDhRqXF4MB/V9qOIN6Y5C/gY4yUEmqtGlewX6krrygtigtap5FvWikPu
0/Z3fGPuCPC3Kgei5jjlb8s0uDT7+MvQdKcpyCMghPYo4tkLDanuGKxPlAHpuvC7dmNL+4oYGWT6
2jLAJL8lL/rx1kwEY22ZcCC08YkD/za126uaknLWEwYIgtEad5/0CMGl217gkXCHiX23qp3+okwb
pPMMYrHN30V4eZaWcTFmHWzlASdVxk4nOLmXFhaBnh0MdzAY7sPUXzuxIOoD24rcbIZNZ9bpqnXZ
TX0N/myIZ9C2jfR9FGI4YLKu6G03dmx9MZVP3knSPRdW91hbbJ1wKOZ10jgXlpicdZDWP/Sh43Tp
fo7heKiH+GAV7nrMo+c+dG5BjD4JmSsm792X1Owv5kS5B7CIB4tdqwQbBONEIBd+m/rpGPaI82P7
NLnE7Cqf7RKwx4hcmCw+IeZGfTdIhgpicElwiMaLyjIOMsl2vis/qVm7IUcWXxJthmoWWPcdQZKe
j4wXttDV0GcvMQa3YyV25aiRhx1+dZte85i7HHyLxm9p5QpufdCKG3qTtaknFzINL8hJv0vs6q4j
StULZXPMy+aa8+9LEeF+bxvqUxqE4y4TLfWTQ8gDqKCXzfmNUyeXNYLkna/NTyDYqyEbL5By32Ak
MdNX+PolRhfRPZmohqeR/XI9z6ByhPkGVBq96O7nKHtI4mH0QiJZNomuBRNM1pq2y/KNg+MiCjL0
ZLrEcrlfpe58XdZ4W6qG74LvIz00U+XsgtFSCOnNct9WjvFpWnBBsruY0BuqnXCFbcm4GaEuiy5n
4KNq/OgHytnPGl6yM4vOnS8i3TSuhJStl7RNWm0L8hk2Rl0vJZCytwDJgMhVuqQ4peF9hiX0t8QU
8SmdKqY+iTtV0P58fd1Fkbjrp0ieTCdEgD9FboBDcaK/9L3LJAbpX8dG5EMQCnyMeSs9/JaGo1/v
/Yi4T/RIQfesDdXECTkUw4kYj3LAxUB1HFZkqBAvEX3DXIngiyyvbyvQw32RCOfejNz5ydYkZk9Z
r641tzLwNUnpmN0omNdNb+nE0aXjidGh+exrof5lYJK8L4aFkS3Rc+IPovteDAyXbqKADCzIu9nW
d6LhruLNbCbKm41fQvyEnt9v8iaIvrqVgziwmTvUaO3ogaqb1OP4uttxO17IbjS3wAmCws5373DJ
ICRDb+gbU4qLCEa9MLcGUxI29n64gj2I2cUkbd5RLobHNPdHHH5659jLQX0NMXfdwsgeH4Kks1ZK
oWgdrHT8hGgBKp4ZvAT4xqyLaYrgR5K37RmuXu4bkXdHtTj4DFHzIw7DL04r25uI6cHGgAP10GWW
3q2soukJykiKwzR3yX0tGayWQ8RQhrnqeq4Nw3MKmXsJUIqeMfnx2SgBJRmgSmf+loMNYlHjusNh
1Jp0VzYt+48+O1tHVeVFVdQ5HxBbWxXoa6swrgtm7tuRsdudq8/JRdTKHcSEW6Ah8y7MZupgMhua
jQ6rZz2qPN/0VNtPYzPiqYYVxEY0bY7dkOT8l0HKQD2a+k3LCHUtTEZNvcmwoYp8deUXjnaNg3Vh
r5x+LMqVjAjICos+vRHTAGSWW8GFVY8DZ8fgL6cJjIsVrhfddQRNEQtSI77wQyvGaNn5UtWi2jL/
abZBYqc7aifX0xyZYSJRcLB3OM5f671TRKyABrApwYD5iB+He++2CdYITVc0P2bDxyYIgmC2rZyh
u1GlntGu2XjLdLPodv3gwmVFsjrS4jvWbraauqUsiAHT6xAPFxLDTOvKr0fr2CBIPVpJmUJzrWaC
SOywTHqC68d4T55LX6/dIPap/UVtPRhlIMq1HE3IgK7OBAD6sXuTZR2qh3LSJirGdroeE+xhILy1
n43GyPZJH4UEccI2HNtWXsF5LPg7Nfu69BtnLSFI80ynDNpdXIjVv+Ycxk7ZGYwSXDHBnVeBLnz2
a59Wokh947Nrx3b42XQcPFLIWMIH17EXb5d/taFRGRVQ5CboIVgBb+CoBTbWVvo16VNNu/tXkiUx
IY8MKsqYAOBVGHEtb2KNjx52xOFj4JO8tP3FFfr/7Lzf2XmYXf3Pycz/K3thhPg1j5rvoXb/NSvO
lGv/h6Vn2OovwzIRBv6tQFt4VfiwLMHNCND+0hXMJ0vYjnQIlP+Npcc/shyluzZmKPDNllid5t/p
zIaFrE3B0jKFBYHKde1/wtJ7TTSTjmPy6zjMJFdy+EwWXthvvK+6davekr1zL2ZDrAFybEJuJgKP
Ulwt/LhtDr89pzcIdObiJPcfxhf3CVdRkDktTNO2kOQt//y3CzJBcKtsLvoHx52ICIr6lk+1NkJ1
JIGlWysAmUuI3MFWJ0hlX7hWQAyj1udrwwrCY+z34IddxEzDhGl1MCNzgjHWPRMsRYPiGIZ1V1tT
+iXQzGQX+IZ2g0CjJwiiyaLDBKn162ghJeUEyvX1gsiBW1n5URaw7/1HB5W/g1/LjK3RWGXP79/7
a/Lg37cudV1ariUl+oYzkaAhkHRP8LUeOKAtL2KIuoad/ZnDRH4gon7N5luuhBxSScewJBpH65wR
6bZ6WjMtyB5yJ0LBhxfuwakwRfOdlkraCsriohsC8fe+8Cqm/Xdy5C9d+ut36zA8Ru8C91M31XkG
A3y9AseSMXuoK5Os7KhzUJO59Ro35yWTUCTAKwu03oaXuTN+p30dH95/xAu19Wx5OZBXTIODEDIj
qs/Xy4vR4VRbIssezCoX10FVQ7NQrQsakF0DbIkt5K9hU7KTbkN9vtXDpmNCwkLUkwQCaSPFBvhw
2NlpnTwnFoFJk+VEhxg189F2n1FpiG0TDkxU60ns3//x5+vDFQ50SEtB+rOoRc4t/oAN4M64kXYf
60+2CLxCO4rko6Vx/sEvF0FAywUW7uUfH3yPnzoZ3ol2j/n7zo5e2qzcsQvsxvjx19383zglypf8
HtbaS4uq+f8BKbP57tlwD5UiK/KX/Hfm9vJH/iZuG47+F54W8LXhbEtbsAj+PhAMKf+SBoWKBa34
3xrnvKjbkLNCclI4tFv8CcswKAV+Ow7EX5CeOSNY9gJ6pWX+k+Pgl/nIfz5hRToAugNpYNy2CK6h
ir/+fmpiTaixsmhx8hOEturZ1sYheB3DFFkjA+iPBjqHNQcDwXLOLDfwUcdtsnSamd11OwdC+gfG
Ame+B3//JmXg58WaZWtbnuXvR4aTBWNruX18wrPP+exTLlurTI7pg0n99DJMaTPg9JVB5BmJ8JTS
IXDSNOBCjXKA74mRI85TeOc9xDjgMtqwIiwcpzEmFS9P8+H7+1+xeH3C/f1zoeUbwrYFZAv3jPhu
JlVnJ2KKAPeYOKyLfigf6r6oGpiljnZSU0gaaAWT6JBHWX+HT05B0GhgfyNNSFzroyE+9aUaH5a6
VK7Y/eqXFA+InYaQ/HYSbvJT+H30XVrh/GlqkvI+EeMdlDHt7w/4f9zOF475+VJw4YKzRiGuOu6y
Xf12UhuQVXUrrKOTLRhyKOy2PEdK44ND4/Wm9+tpsWgZUOrIGfj3GdMdD0IVVe3Igqu1ZN1bxsDU
u6ou6jj6yE/l9db370tBWLcNl6LHdZZ//tsN9Unklgo/zJMWdT9TvKVWrU/8rWYsrEr56f1l8NZ9
GZBZOIUp33AheH2xoYKF2YVWdApLx7wEtG0RYMWQerLmI1+nN14UtT3CQ/ZzFBfW2fdBtRVl81zH
pzgPo+1gmcNmnqph/f4NvXkVdgaqThudxa9l/9vTgwutR8wbmXEExHPy/6g3IwLxDwQWf16FqmXZ
gHSKZhc7j9ePTRj24I+zEZ9cCQpYdcwyfRV/ZDJzVqksS0HyH0Bo/hrdtJ2zMqEdrSjKw4SlgEad
IN4s3GvsaaRv6MB+GQ+wEgIQUo2beSwgiEJg+yAgYFFUvP68pBKGUBYyGcemC3h9pzH8Zcfuk/g0
hOJnx1B6Z4qeKJcFjsEZoPP6vsZlqGA4/09fpFQmTxkJtlCKA+f1hVWa+n0qVHwCagjWXZjCt8T1
+YMX+efHJqkzwEiQ/6DdcM7qfDxtwfJEFJ/0yjU92cuvYsqfNAYSoEfX79/RW4+SmkZgGSKkSeX7
+o76WIVTQ0ziqa1TY1P3rdzMOUL2CuXb2hzd6nK2EOLiKFF88FG8cTYhyNTZURy2ScGbPLt02Kl8
wMf2pMYvpD9fWZO5QUZJ86+DqGoPcUraV+B7I5nTrqNvsvk+nOKvNaah44SQN3HWSffj/cfx5zdE
+W+5dJRUCtQaZ4/e7qtQyGIOT26qRY/A0u5dLP169/5VfrUrrxcwmAwnMqnmy6v+ZRv924bgg0IQ
RBHGy4mWkG/hklo92O0eylrkEVDskBujxc92jbelZQt3H+Nowvi+GL33f8mfr992FEIzujv2WhSy
r9/BYFi18vsYaCGEug3nj/a11UeminrIXDi3tjKaozusjj9KIflzkXNlyWaC/4tLL3/2pDPT0GC+
s/BGTIngwUTWOrIZhrqoquFFxfoHz3y5k7NHjuk/p5e9PHbYMa/vVBiQlyXY1Ym2OXqY0V8iYxq1
cvFeMKGBW+j1Yw/4ODtoabQN8bD6KEXurddOLUoGAeNvsBnr7BTFaMJcIo3jk1MaYIdtQwQqNcuq
7Bjs9j1wdAcGcR+P+GYUoW2DKkYT6H5YflAX/uqHXj8NJiTLdMWUy/55njnTlcYEKzJDZgynjVys
AvUHE3NRdKCmBsR0wkRTiLrwei40rd7YUw/3uqpxGvAKmFHIbDKtP1k+k+VNgSYFZL2LdcgggS3I
lm5GG4lIwygd1ZWvLus2F89FHobMSQIX4HrM289Ob413WEaozmtEPb3gERD9rCCxPgxdM9mM+8r6
Z9lNEOPeX/V/rj1qYp2Tg3/xsetn7yFy8eJBhtOcCq0XXpNSajaGj2mtnF0EEpF5//71/ixoOPoZ
WDloEm0KtrPOwHR6ZcfV2JxMcOO9DE0cDCYnhSOhy+37l/pzA+NSbFxKN3SHOdfZMje6sppApJpT
xFF81BLacyQw9n9zFWw92DUImGMQ9vpjqqYuwt1e44Z0k7Uylk8a9v//zUUcx0bGTs9BLf36ImHV
gxGbRXvqJlFsU0zKVqR8Rut//MCWaZopmSYa7EdnV5m0qhTwEtqTFQgyrHv/WxJitfPPL0LFYlCj
g4iy57++FTW1IQrMqDuR+tNAlehfeqSVH1xkOS/PvulFekwXSuFM73FWy7ac7m6LoOmEv3d6CORU
7zVXTw+0n8Fmns3Mw+rkowPkjfWGPwYkU0vxjtylJ/+9MbCdSpoOmfenWG8LMGgS8fB7/chN7o0P
iJpfMusVlER/rOol1Vi6Y12fkgguNz7X2hrW79Klgve//6reaOOxNVtGyDQ7JpresyPRzBrVm/NY
n2I8mbxIT50NeKuxLTsHy0IQ0EsiuUZPi9F+FZGoNkNQkaFQkcpr9874SQyt+UHs7BsPGXW5QV/M
eIsgmLPlQ3h2MmZh3p5wCMJvOHBefNTFmw9u/I2HTP+gOI85oIRpnO2KbQn2rdeyPUG/Dx61qYYV
AjaeD15SD+Qk5kCI+pwPG6vXFyvvYZgyQMVYilXQD0G8thF+NlsSvJ6iThPscW6R5R/8yrd+5FKD
M2rhBalzsXWUVcwEmFqfUJSMa2LgQi8Q0MCJhJ/+i5VApfCfa52tBMcpySINi+5k1KHayskMbqwQ
CU+BNxBmJla4RdshL0vpQifQfRy/GU94aeITSWMEI1kL4UexnGdD2qX7Uq5Fs6r4Gpb/crZd5e0U
+ljtkppbaOVljAh8BfnP6dYDuO9328AIZBXivYxrRrXA7cgL6hMToFL3mr6FkzPJAF90ODNl4IVO
iOlSyNwXRwq3ax0P2JNc9srumm0oNYSmMk8NKHw4yp7sQvcj7/1Fd4Zp/H0/1IA2QjFUF9zX6/1D
QdwhtdntTlFlNpskrONtPy05GIOtMGtCWZ3Z8UvsMHzym6Y/+u1xgHLdDWIVp3a9mfI02M6d06xr
9P2oEQVjozQVDwVBkD+QmShEyrn08HcRXiTlz5BsiZOy+mBbRLG4BBjPD0M8uDsVKYXuoWkOmnD1
DQJGwkTcevjgVPtzAbNdWjQZgqkNTfrZAV3qDlyTUB9OutZoXsiM/8m262KV6GZ8+/7D/XPbwNaB
Z+o6KA4Zm54dCNXY9ZY9O8NJqydzFzbpS4X37/6/uIgD1PbrP875B6mZVVuzNY0nZmyYHSOPhpNm
fpRNvew9r882Jl0MQNmaADuY5L5eJlObFDN1wnjq4+YlatUxdoatDpq7grRufrAo33pFC8xGc+Yq
i/nw64v5gwVRqPDHk5igPkHCn7YZBOMVuo30g+3s16Z6fmOcNkw8l6txlL6+lgsU708ymU51IFGB
BiqCS5qILbmqYt3nWnV0p6T5akS2IM+K+IsLBdUPQmJTNC6tS0bwTRTXePJac5CJXeskw88Ye4yP
0infWEwGqQ6mQbvIHz/vXYbGYYFxCMOQHUpP7+Dg23XwUQLaGy0SMwF6Y3xAl8nO+UyzwsHSyQye
B5ZDJS6fTYLW30gsXAYHu8YHoHb0eh8HBdxOq2kMjGCIfd+SuNHc+x0g7AeHwBsLj3mcItiDBhCz
sLP3I+FI1mZUztiiRMbXGb4Yy9uJT7mzUFhHMs3f/5zeGK+5ry54ttLRfGpVVnFBPMP8mwk7xR2o
HKzd1A6OU8SUfuhK/zMZK/p9m6bmth/JU3z/R7zxASyWsKDkoIAug6jXizIMHKQr2TifKkdUOyRj
GUxJrcX3M7A+uN83L8WCYl5psXzOv7UOu4okygbUV6h06Dcr5eGuMJDU2zQfXGphBZxvIlR0ro6Q
gv6fOcDr20ojBQw0yJmBkzJ3vVDm2gqg7CQJrhJa2FsMH/IJIsiEg6WLa1mPNtEj/rl88Gsj/mCX
+XMgwYtWVFzMhQ2a0LODQCtrlU8EO54mdodVY/TyU5Gh3I9U3hwT+FcYybbogkzze1332gcl5VvP
3TIsuBA2Zr5/FHtGl8g2BsY9iTn93Aa2sx6z4rExIfi+v5bewHQW06T/XOnsqePuBpw8aMYps6Fv
+mgdja0hmiUQzGjbm9my8RpM/bSD9Gg2xoksE8EUoszs3dyq0V2ZDOAegjZF5TQhE+pRrsBhYnDv
FluNGN7vKur1bu9At9Iv+UIFIihdxZd5hTuYV5UhQsn37+nPXfsXSwDfYgklgRnK+a7ghCO+Ypp5
qhWEbD8qtZ0bNtkJgbihQcQoJ3ft6ljJrMxRFLcuYOATrk56vyrRxSdbq5PzDp678xOTB03nJBu0
+0Trjcf3f6h1tuKxTsaXFZaKa5NEYurLKvhtzhhFyp7muGhOsDmkFxvmvBtIZ/3gw/rzKg6jALyv
BNeTLOjXVyGkKTEhancnyyaEFsFajj/m1D+/fy/nOzFjMzpMy1QWn4tpncOruVv25YAVwWkc8AIK
6GdXhGS6n7SIeIQp0eP796/3C0X4/Wg2DegY1E/UGw5Ahzq7rTI1WpOiST/5lel8b7H/9BEloWxC
V9P3gZdiMVxCldNUj3ZZQtsPUiQOGM8awY/GTDCUrRt8iVd9H0ZPTtU1eNXEuYuSHTYcAhvZYdOw
9HWZ57ShfWNkUUqVUdnRl4Y/XaxyvJHilZ13zbe6NoKrpsMHIyS/Hrf9UEK1tGfsHjHD9RmsRUaN
p1ZZ1NJaxYQrgH+KpJlpD2QPJF0ijw8Hi4RJyZg08lokDcU6RClyFWmqTlYxY5zv7z9Cdb7HUS2g
wVKSngURIp3l65XRdVCO8xz6O0ZR8Pdol+e9Oyj92qrwlzG1T2RnTs9E0tkHlcM1xRo4LaBiihjG
rRW7R50goh+5ATi3Sma4hessjsx0hUBXe5p6x2hW0+Dox7CemvLSQKZ0iPwFvp5bq/2GB1ZZ7Ryn
dfe8Xt5MNrjhSa/t+iFMFehCkCrb6+Y60RGgtKV5RfaeHFd+m7VHDGXMfGXak84gckLFuCJQL6ig
w/fWI75D0FuCJtbgbRJyvCpJeKpgwYvhKpwrs/DCYmoeyzk2ZoJBGJJ4jN+dxGvyritXeDLJWwDA
0t3gjx4SpN1aFdu9P2/moYXwHbnTDBe9der5QhviVBxJtW8/iSSH7t13Tae8oK7i8ELhdX2lBXN/
WxQKZX4a6F9YYQST6GFnENSVogTG6BQZ34pub1BeYiZFt5NioF8lMx71guhxAE3IfCMGcFSJl7ll
QkJDkEtjNVooRfNsCve4aeCQWKNkfRQWLQwWAuFETtmMitM2RvL/dFmr3fsL6HxnWdaPbboM/2iX
bP0cR2+mLCImW3QnvbPbjZEzbCwBJbf/+CoLm08XzsL+grT2epVily5FkZPwV1sKf1Iz0TbIoT5q
/P6o7LgZLmNzQw6jU/dXefLbZuwXbdb5Wjed0gY3Nt1u503C9NGLzXnYYRT+VeKttkLHjCy4o9Nu
3KT5oFlbuunXWxrfIocfyCWYCyPP13caCuxftcHvAE7JXSF77DvuL5in6HbupTjZ7qsYmrU7vbz/
gP+A+pZbZyegd6CIprI8u27R9miVVAVg0MBrRhGoNU8ZjwFJqOa6P/O27H+6FCEJ8qAZOjD+DNuE
WdfJ1jTLG7L00ciH3Fp11Iaw56e6XakB//hVi2HCB9jI8lv+eEYAUuxb9IDwK14/oybv9Rkj9v40
9j2Idi50KGxxurHaUd+PJeFqsnFK7/0n9MZCZ5MEVOa8Bg48T9DSZT6qLrX7Uzcg3sQMl66O4e0H
V3ljO2aKqIN6wJ0VFMKvby03itapdG04DYqUdDzIrNBT0dzDCaKcem7zLFS4xFfhz5bMucrzK3/6
aOLzxuPlGwNwhIxkseedHQlx36U1WYx08oOa96jVo12Ar8OtzPuDm9b+Q9Y64uH9p/vHTJf1tzh6
MuIHqyC2Ynkwv316up3afh8Y0ynS3b2FepH67ZrG8UGA4E+Vjv90+bVPrf/N2XntOoq0bfuIkIAi
7hqHldtePR1W76COQJFzOPr/Yn36pTa2jPrdmRmpZ6YMVD31hDtsY6c5FkT1RNO9RMjtyu+48pn5
HczZVbolczf3/Hc0ZYXAWhBQ7cDxuHdQ0H90Vdd4SKsEWr/ARWrQIfbphVbsKAsqLzOx0C1HRFmQ
Fat3aaajeg8uebfyw+ZcZrHpqXHZeHNsot5dvKCkMiMNlTVKo65FnjgPMTCg2wIjJ4f2QVQszabe
4TMYf0+k5ewRpTc9ZC3UlVB8ZXdwCkB3zB+KSL54QW6OZ7Yyl9tBj2a7OmTth6GDaaqaOJAGIh8Q
zxiL+9tPvzDGphYkeZ0jIgKenHqOyPlnscxEFqIYKYZAAx18q0NMqYjrQz8p8J/wtd2AoP5Yajgb
GIqhbioJn2RkTrA1wsZBrEnYaOxkcLPDuHwyJApVAEWbR4BFyr5CsOQefnnzc3SjHg1/X98MnZNs
9U4zHjrV+DxO6F0QkKkZ+PKQpnPlUW/8Hhfevt9FWZbS5kQHm+PEcAWlAEaJyRaFN/GMjFW2Ypm4
zLPfX8Y8FQbj6pgXtU2NbQgultp0rEfE3bFvQCqgqNItpCGIEfq4Zkq0rETn9QyVEtGC9cgIbhGU
yoaxfNz6bD04zMfYQps+icNmJ8MqP9z+0FeOH4ko3WaQ5Gz09zDxVxhQAoP7F5PRYwz8DGvu0Dgg
0rVWHV5bhX42Y2Ww6BY8g/PdFAGalLnZqcfaJJnVM/RSOpVzdPtZLroZ83vDtOcdDMuY9b2T9tfD
ZJMgY6/R0vUxQ+xAycz5niCfPsG1jt+CYei+ILAUNg8+T/qaB7jtemVi2uUe4UG19JK8UtZmkNee
nVYwsxnmJoxnFiep8PUI+Kirwgx2AJDE1ehFxNqVgvNKPjHPHElh6MuB9l42qHLTkSLiaj7G5oTF
XOcGmOipaYTSn5vEn0Uuwy80b8d2i6ZfeZSdaKnO4sgm957q6BvDQyOCOptmPywnrF8EGjD1xsYm
x/UQWwyclbB2+Vr4vS5Dq7mINZhdnW8J2WEmB1iV5oaKmouPCuZWG5HBvb0lLk/uLOM8A5go9g3y
u/NVKPGdyWpz/WhbBI8WTgF1lmiepjoJ72Q/od73PyxIT3i+ycGQLM8TV10wjfWkHy3fCbdOhOsS
ACZt11NV4t+CV8zt9d7ToPNriif8a8HF9qI7oGVlK/RjJtBAtCO5RaEFYSD7iWYxVjU97P9Oafyd
dHt/n9Y4G9Gqibdtm5evdEKybZD140Nel9/REZVoeAj9PrMmZT+YKx/jMqzxUx06fMA9sKxaZvuZ
YUqQLfxU1AmiLddrsykAS3qR38QrS1397n8ttUipkDl3poEBAdZuabNlVEBvKTE0PHzGcK+kci2N
vLabOd0WDC2yZBrj5/ssMEZJXZbqR4Ek030QqTzVmPcrT3WZCryfbL6ADZrFsha72S9GNPtinc2F
8ATa56V9zKxYekht5/uB4n8Hgsz9cnuHXRZILpYE9KGhWM3MssWimap1SDnG4thMwvL6JvmjFiaS
VqZuPdVqQU3udtN3JJbtlQhx7RvaMLssd4YdAmc8f6fC0kdOmBTHwSyiO6L2iGRFPr0YULA37qi3
/8N6iGExzAEHxjxn8aBtYZotKo7iqCDvvOlNJXrG3rRA/sgYsXdM85Wq6spxYLtQc8ChAdm9hEDR
7UY9sU2nI0UOSZwc9QNM4t+yCOKVla7sTrCMoJMN2HJkz4u2nR91Qx+Z1XSUolQPWWg/g31dA9Bd
eRwAwA5fikUYVC0+VyYgyiuYix7bNkH5uIkhNuvMZnxcYFee58rOYAoDzpqygamkWJw21021SimU
iS/l6B+aIRfPMWpF+6QdtQNdwGTl3F1dD0goxS8JjH3xaKGfj3Rz1aOU6N3YFGxfyqT9piCF9zLF
Q7gyiLjSFnFJYtiCuCix75e31pjXWmFGlnq0CnU6oExRnUSYqthG+uqe0xruA6fUcIBzur3ZVNlD
3cfKSgVw5XPyGyDuIBUnwGYu3nGmNe2YcoUfHXr5ewShW6aNUhwEDdaV13tle5K5qRQbAiiHai2u
MLTfG8sCbXvsIt1/HIcA+YKqUlfi2MWEAmfSeXxHLeiCAyQdO48nOSKoaTdnHKPtFD8FkiX4gWFW
b2Y+3CQVrQoMCXs0mCfDE0YDybxvlL0oLPR0rTyFGR/9Vgqh3fUjsnMZOqPb25H22l1Ov2PmX83Y
hIs02amkM9ZqqqLg0SLhYffhk4ne0l1UR2+4T9Cj1ET0kCTY0QdZ9mSPhTmrcaTbrJDmF2UELd5U
DhAKTAt2ZW/GOyWrZhWwWWhsJdG5tj/4atCNBR0shmbnb9PJynikxa8e7capDgoKTK+dbczlub9G
HbpyA80zStp0M/XlggKlT4ZvJWagHaG9MP9m7PA8VEn20qACABQYkwP4Wio3hN78uv1Frj0kN4I1
T0ZnnPQijegjvQ6xeNAgdjQ+U9DpW2325l0ikaW7vdLFlH/enVyz82gA/1FNXZw3x2/Qdhlr/Tg5
xUvOEOCgBWnzg6sh+5gIrBroEdUbkxHMN23I9U8mShd3wo5WYs+VFIM4R6mr6tocXBdPPGDPmU9V
px8Dveo3hLuXrHesbUunZDtJB8hRoH28/ejv4XORwjJV58pwgLJwFc6/6a+yrYBRHQ++KY6FFlUz
zyJMnowBatWGwSXWnES3hzSy4Lkhe49wlhNVpr1HWwT9IBN36mNWmn+YLFbhVmeesnNH1f2CEKr1
QyHRRBnQDvKY/6oACNXacfZHyn7ovdSpCwwJujpF3hP/IrlzbMVBaaF09a9am44vozn0h2lsFAut
/TpEJI4mxYZtjuSek6aPftxbDGMnWTbMJ0yUsiLcUievQPr4EUoSsr4WVuJw0NQwSbeoPkyoOSC1
MSIhpVkfhM/U7FmzET9hAAL/AfgzXGLPMltUyZPRH5S7hq1yMG30AlVcTX9CSbcspLMi5UOtW4DU
1LJAtZ2eYe6VjZN/EUqv6lsM8hxkKMKi+1Igg7OBOS9/+YiQF5hYBebc7UP6f5MGBdOYxs3lwfYx
gFiJEdc2NWAhjR9F5wQ66SLkTsygXF3W4ggy54M9FRqSVTiTYsDQ/jFGtX9oIC5ubcZ9b5nqo4Cb
DqgDaVOe3N3eY1euGAohEGZc3xrMnsXp6o1YURBvE7RYs+CeESLsQ9sJDv+8ynyEdYwXqMURejzf
yJldY3SrIJmHuL6z93Ur3hmm9f0fF5kJ8RpgIBWxBove7fkiA86iA0pi1jFq+nJXIsG8naJo7U6+
iHysYgvcj6DP6bBRFikjCiMogfqafRyQpd/gBAj9nSLnrrSNtdB3Ed6ZY3HyZ04yaTcZ5PkD9Zh+
iiaKlWNu4ynSJsVrrI5I98eZ8tAkOk45bog1mpGvIauuLEyK5VJgEHqhpS4yVlNOk5b3QjlaTKNP
doUWUlKmqLZN6S9cE9BcjCeUYfp2bTf+XxvgLOSBfKcIplZU9RmKsAh5JcDTSRFRfHJqmyKVrk64
x1Q1eW5rBfsU5l/K7KxYdc+MAeWdWZvFrogmcMfIuD4bgUrjwsK294PRuO7PNJf25wi1rw8dwgMG
zgkY5v5HYyWaNkU8Zv5eC3pUdUh/8l2ZTalP8RiW9a4SeuzZdT3kD6Wl61gJFAButoRX+0Os2dj3
oI2Zl9ib1naKbVHY3VVTERRokk/DEYPiAA/TOIlOluJ2pyTlAHpj3mVHpHvdlyrIku8y1xAid2oX
KfskBe8fK1b8RYaj1iHO1/e/rWpqJyT+a/23ZvuoRY19mSKx5D4ixGfUz0RRqR1qrRy/NGYfCM8F
5xDs6xofvQ0ZwPBraE3xK60C9U8O7ZeqVNY6kpaASV3kFyK4zqEZ6vejGaF/AMu0/h2nyb1CZCL8
Bz4sHtGwGe7wEeyfRukaHxtzUnjIKLHuyn6yMCOwRnvatW4c7OwUfAIGPuaIrloj2l9dOJiVF/Vd
gLKOLrq9GrtZvaNnHt1pSqIH2ylvaaY4JSN7O6OT7ud6tlcD5VsrkvhLOitM8G1yV3l/KvlAd884
0iiUXwynrENP8UMk3NsurL82Rl2WO7xs26PTTnJvuEVwX7oxLlNVK8B+Fq14CU0YL9gD4VK0GZDI
ClYS9oskYd69dCGYGvGN6QssTmxNy5TUIDqpdYjKEHZYO/yy8m1rFA1KsKO5LSxnWLtM5sB2fmYg
fsI/JMKiFY/yxPmqqlIamdU6uPNIBnFmXxafYQyOXqngxoXalDw4ZZYcYgyYNqGc9DvBMHfC1+PR
rq3oX0tQeNCULDRimODCAJ/j5185i7T4vG7spyd+B5ZAhi+2aOXi2tXBgg1G3125Wi5rQnJpjET4
8swpadcv3nmbJLhLxHV+0mSMyKCNt45E/+oTDqf1h6lzxkc1tlTefqodojQZX7Ux1t/+9eqhX2FQ
2vMduNIv5FAcJXScTOonO/DzR2dMukfENseVDz3H+/PvbM2KFmQLM3Gb6cT5q9Vbp4oQdTGOE6I7
+Cfk+HTpqJHmEEFDPXxxpnJAZ8/tdv0YrWF6L+89Fue6o6UK50Vfkn8JaLoNVs04mii/PtsIBW6S
LMCxHU2B2y/z8vbBXHBm+QKjev+o549phkM3qVXMY9bwREKmIWM2ykOGJscOzywssHQMNgrfcv+R
Kj4Le5B20BGaKeNUHOcLZ8iGpajVGcdq9oyxsC7+HgylscdCYnyIrb7fYpSU72yst9c28eURpgE+
Y91pBMPXthenptZH00nL1Dz66fh5jBvrP7u1JKBSM3zQ4vDQ5CUuGq4Zbi1kMF8GDQ1shOAaJfzx
7y+f5gaFHeELR8TFO7AKy0rc1jSPaJC0H0xknrNN0VX6nZoob7x8CKiQSlIygHj6dHvpa9ubtuZM
R6S9A8Tm/PVzZ8oijYQJNBAjZaQXUwygh+A+HRP8WCrnUWJGixURkTWgSrm9+JUwQjsVpgyzOKbu
gAfPVxdhZrtyIHvscHB+UbOouOuCsf6Q9bbzzc5jYxMatYHfNbSiE4CdZDfgNP5PfpQMl9mBf/+I
xTZwMVvspiy0GJJ0qoffB4a4PQW22SA2Ac0+2t1+6ver4TykIFxlQTSEYU4ytsSSDDAJ+hZRlGOl
pgqQM5nEX4Ul0+8mF8WrWQBZ9RrVSQKvKRrxlXwCdWqmEqifRsjsIbCPhGjgBbaSJfu2r9NsgwQ+
HuQx9SxCLKPVbEoQrMVGRnV8R/qKzfVIRQRXAofFr7WsdAXmWNzeYZWBm14MuvXnUJHz3H7SyxGo
ThbN1Bi2I0sD1Dz/vmU+kIpVDiKwA+PxvFaUe7eu3JfZLH0PXhhW04hlO4CF2d3JwiZpNuRuwmpf
azqOibd/zkXjdP41ZPZznxZFuCWKoNbzvuvz0joClKtOWeb+5oD3d3aIN1SvD2vDt4sqb16OnU0H
n6uZ+uX84SMwgmVkDtYRoz/xZOYpoplRF97ffijtMnLDWAdWjdwGU11I6+fLmDM+m+BlH41SMX8A
hqeyH8OTFunuBz1POLdKgyfyqNT/dXjLPItBPjbSVX5BFyOl1tPA3AW678RbVU/9o+u7wVZFdzPy
8JseV7AL81labn0dBMdMgSXoLLMmO1HRPnZG69jbwQQYMtB3NWDFDUi6NcW2K++FwDKXpO+gouUp
i62ix2lQ2Me4z6dDgBn3obdH9zEYfLHR/Bjeft6726rDVfP2J7lMSG2TdHTOyeBGXzTMs0TgKGmH
wQlnquFu7JTgvk2C+r5FXA3DCJnuGHxnK7H0MpDTQyb9Y7RMLAcjc74NgilTLKQswhOiEMlj2pXl
AxVfsY1K3dgMUz9tugp3a5D+7j0I/2l7+5kvz9a8vKk7XOF061DqOstAc6MxdTVn+a70rTuGSS2j
FqvdtgqYZ5BSazTTq+uRfANNIbYwDTlfL1aR2B8TJzzJFrdCu09w+ooLLJASJfzUt9na6P7yMM9o
G5hVFtezCeZ8sZ7lCw2URnTCzyGmxQGqIfMVfyVCXeImqGLodULumcEpMBDPl2lBMzOO1qKT7g/D
x9GEGrApwzQxnoNRCVvPz5LiPziTwHljvcHcPejyBCMlcIBQgIIA9zJD7/p+I4xoODWTJX6nYY8O
rzXW+GcINNBWfvKV24yfTPICYJBAxNDk/Cc72GdqlSjkKRxtBaOmkOszTvWvUxIqBzVTsGxsHO2u
0BCYRge8uI9FaQO8F8pHymhn58dS3FlO7OB/3Nq7sUXnRENW/2TXWfTQiHHcwdo+qkGNp1ckRf1g
17iHWHhmPOiprW1lhmdvRu37z0UVKT+zQ0QfQSRZy8BquXjw5k4sTynNAcxt6bVGkUHZbUQbq9C/
3T5Al5GR1cAdko4gPsI9df4aKzOczMYJ5MlM3BEJ31ZudbNWPZee8krie2UvsxRoX0Tn5np5sckS
WuqpNjnRKcDc4kuuhikeWXW98vqursKLc2c+F4d/js9/1aRdXCpBhWfbSWBZfIDAoWwbw/hX3bO5
7J8BY/9/lTks/rWKoqXVZEpWCUVle62aAA903VdHLbU9TJr/IcxRBoIOn9FjTAcXr04d+s52OlWe
8DwyPpZtgWnrONqeHSruQ9uHa725y6sESLqFfYuD5CmDuEVYDSvVMZIO4rEO2G8PjxRLqcJC010n
DTSH0cegrbT+PZbTUrNVgPA8JB2F83dqj2nQwnWQp5koc5cgD++hm2HtwjD6mQu5VgVcubko/cCf
A7k3BBvhfDlErnEybvr4JDUF6z+RPeKs9zEtjT96J07uIJ+M1HwZyuxfRT/YO4x3KOkxvzMAIyzK
rpDuiKklxHS/Bc4eBbbYFenYrbzNKwkat/EsbElhTVagL7Zok/m1H6r0p5AxgcMBiar5ksGdUTf4
2zT4+SVYe6okY1smz3Q9W5icwQarpwLndCHQo+sNPNwG2GvT1Oee7U+1uXN6Oe2bzp3aDZIP8Vp/
68r9Cq+DUwsFftbsXISjIfYxg1NoCdt9Os/2m/IQWXF0iCdpeSMkzZVr5Er4IymcSfdMNvEYX0QL
GILJ6PiSdlrVvUX0we9l3f2GCrOm8XQlLIEyh4o+44dYcn7wvwJGOfhuWnR2egqCCJp0jlNbo9vD
yke/cm6deUA8a67QtjEX6YKVjpqRt0Z6QuWH8ZqqWNseupqXY1G5yxBt2laIlO5uXyGXmIIZ8gJO
gsJjVqVbvsR0qEg22yA79VrleIAp072LacejA6jgUIV5f0oHA3x9jjKbTFzze6FP2ZbK34RBRU+3
i5R+35Z+9lK1TvliTKuNwyuf2SEpnidfdGuhCp6//b51UqzQxuwkkzbGdHOir672A0RBp1n5BFc+
NF+ZxiADKhqUSxxH0yDgZMPEP+koO3nV7PCoJnW6v/3OL9izBBFolaAOuBDe04XzJ1LtXkNpKc5P
8JcMQOLCfPARZP46ld37gWZ8wpwVZ9egO5D55Psi1stn1EdpdZgmLqhTA6NHKX5XRR7tAUxlu8rH
vaSb4uje6pI3XZoQu/Vi+hnAqvMSBcrZ7We49qbAJTARRWqOHGRROij9rADZOTm5tKoRgGsL2Ytw
jVfyjiA7r/1I1l2HWnWm7YAAO39TAYw/gH1uccoaI2Y7yi46FGmBtJvSpiLZtqKIfoQYFsttqTfi
8zQGhb3pDcPHzj3XTt2gD598PSiwkrGsH3421vXetSt5wuvc/wmDTs9oIM4o60o2WrGJHT9dOWLX
XtXc+Z5bzu+yiOfPMLmlKLGULE4CfwOsdBtcY/Gid99uf5FLPgy7imngrJcMKZLS43ydwLWKYWhm
kwzfR0yh/5z3jFDingkYZmpdvTNabSdLh+Bv1l479Pd1rz7nk313+4dcuZtpPzMMZbJCj1Sd38df
0VKgLMAHzeTJygt4Xnkx3EtTdJ6Qbn1wp/7PmNn71m+qT2LIkhX0x5W3QHpKEe+AR7SQHF5kBlpc
qhIGXnaqRGdDGdWGzyKckJuAKHKQQtPjTSFU7ATVPHzuUR3dFfimHeCoSs8KK3OXGSJf0eO8cp0T
vmaaIBwpYEDu4maEHhcgL0Q/0hZD8L2qsaaHkqjob6PV4a2hlHqOy9LoBCjVGdGjLCtxZwjIc5s2
0HBiivi3fiS2Rl00RBJKSVMOf/ph5qvKzFcZ7qkqbjq3v+N7znZ++ACc0wlhqM1EAaWW8w8p/XTA
aTunJqyN6lWUoYXT0dw5DJg+oBWFsGS+pepwfc+GNn3PFykOqE9H2AhGhdN7pem38b7MWuNH7qva
c8PD7fVsqDhng9IByrFaCffPV/DBrYmFc1uv1YHrj3p87BQDRo5dKPWbFqX8GbRAp0ebFe9LXD7l
B2eMRmdbiLLHqgYaNK7krhyfMc8KzC3N2QE+T+BAF8BpJfM6v1CsvSiB5O56p8bUta1EUmwntbTp
soFQuleCNlQflCmsD3Fo47xIfpGdLK0ywAhXU/XLgSJc8OuQKqP28xppvyBiNB2LHmDGZE7WzxxR
mHLjG0r1X9vg/eTpath/VyvbiD0Qn0JuijrOfvp+l781yWT1O5Lp7K5xEF/x4to3dQi7gUg8Q+mw
3JyGQVHxyI6tluZrXlSeRnxHnNe3wZqUaWaemtgsdRq7wfgLF80QX1m3ZmoqUU2yMEdBcXLT1rXz
ZzQKBrG3t4h7EdvmozZj2mjUWrStFhtbKIYZwYuZTlYZAxsiHiAOWeaFmmDb5SQQjieb3K+d3Oyg
uFiWfZKAW/ednqH5BzpEix+ZAw4F1mqV+K0Pg/+f2WFvzUBFBl415RanA+3D1iPZ078V3eQ3Hsw5
zBGjRIXfyid4jVrquV0bGPpb5DRhuhknzI43hqisrRy14VEfmgkSbliVLJ3oYjMC1vseZfr0OVcT
Dk7ZlYXY+omaHDUEtZgkNSPW7RB2E2yg8ygrdvFQpD8MdFX1ba47GM71nHhzY7hjDy0jcajq7K4Q
b2oTj/dGOQT1Jm5Lpzu4Wi76TWUYNCqGpNErDwhWsLfrEexWLjrX3DvtbKSnwJJo4KmPUGvsMFN3
WT6mW2iqOHCLUssw9TXDX34R5HhdVUGY4F+lWeEDfD6ccnwpwj/q1ARfUPKUH7WwHZzHsrLQCyxm
doIhlBF/Mhm6uz6dwKT1STxCaRPp9BjDkc52XJDGG/q1PsESq73vPl5Mm6nXIcxWvR1CBleAlHuK
UvrPIUY7+UvQxHqPB4mpdgdnBGu2n6o8/3h7j130ZJm1zCAToseM6FEXmUYY+TKJ2qY+9dJJPLMo
7AdDr061GlSbzkSR1Ez6H/Ug3JW28xzdzqIfHAUIZcyqmbbMwtDn0W+U5GByGqtTESfCw3IzxK1D
R3TRN3Bg71YZZleec2aq0zjiEqeYWTxnLTNtcAyf9RL/sU3oT7W+cAD4po8t7ljsrXxX6+KfC1qy
UJ6RTJNeHKPNxbK6FWjOpHf1KZxZ0LMg/C6xEOC//REvcngGGvYMPwWjRAdkmcfVU8rxVNPupJX2
aWjD74lquE+9Uekru+XKQqQ+szoKMGn2zfznfyUffoMITqC37SlHAHtL0QIvk2HGPi5x0/rnZwLc
jswyAdCiIbCIfb0GUoH8cThlCAx7xIRpB53SeYS3Fq881eXQk27132stSl0pcjBK7TCc+hgdo6Zk
BBhMiIdhJYnMBRfhAe8K+zMGfdhYh7La0PPP/zWP5Teg9kEtBnzCReDo/NXacQpmxLGHk46+3taq
LfchG6c1ba5LxCXLUMfOqTJbhYbC+TJWJePSrJThNOhaflBSq3uslJH5h9GPjwAfHA9zc/nqJMCG
kll8GBxau1VK01nJf65spZnSjhruTNEAQnj+Q4ZRooNbNj31uFFthr40d4A68m3s4hx0eytp19aa
0YMqZ3F+/MW7RfAFoE5SDafaFIc4Cb71jhO9lWW5cXz/INpwG4vgMA7lPciGRzDU/zXsvk1hC+XZ
rrBP1jJrJY2/8pP4AOAamXzS9liWE1ErImdq3eGEJmdyQCay/4CXtfJQ6bSS/j08zIpVlMO4QNHW
Wzy+W2LDa9D1OFVmAxAtls5HfM2RiRSoRN1+1ZezB1pFFkNPfC/goIFdOf+sFpAnJQwM7dQD2KXs
U+0Mx15SrmzTuS60vqiXheK5Q0qmm876hZ9URVOeohq3eU/yyvTNZJv5seS+7Ddj6xuPAWm0nGVT
YTI0fip2AP6sHxOc0A9JxJ3rVUP/Z8A7+ieXTTs+pr0y3UP15Ua2B2Boz5PfZ//cHuNB+XVzUfgu
Ljp/4L9CIbCjTgSjNZ5MkQuYIcW0CWlkvTJJKFeqrmt7hUHy/6Gq6FsujorStZ0yxsp4wlFw3OJc
m3hhmkLuH8NVAde5w3p+L/NYcKfmSSndstkK7u/HQvAt1yeLtcwmsr28wbTZUCxkzTNUy4USPkOG
UbYxJPo7vsdTr7v5SmCYV1j8AnuWjkJegPoSENLiF7iKOZBzj6c6AeGPwJdKahagaqpM/COC8G+J
mmOvqk/p2j16mZQAAMEpyUTBb9boXtw5DOsmE4Pl6WRSzmyMNEWOyupLiiKDhTGSv31YrnxX5sOQ
m+GiA/N9bx7+tYVKXL862x7VkwuRx4708pNIRXM/9LDOb690JezD0pppTSRdVJ1ikYe0aV1PRZKY
pwnsxyffBYQgXYejU5awuDYdcr33uQJwYpNZCXqk7uQOGPQVMQiksrY/3/45l3XNDICn6cv3pR24
ZDZmSNZWuTYjggf3DficgXKuU65E2MuPCSEIHBkdrrlhs9zJme5GZamX5qkywnjfdxWPrBvyXmuc
chd3jbbShrjyUA4tEXPOwpDuW6IbaMAjthFUxklFuQdvcFpfVe42K2nRlafitgSY5nKLz7P289PR
FnVFh7y2TlllZg8xtJe7NhDhgephANigqv8KxSIczI1r4O/zh1rqaPt1mUyjMVonRimal5LN7lq1
pzEdJC6Ox+MaMfvy9EPzAYvFdAaFS/5+/nxpFqD+oGFtrbnAkHz45zBfGuU+KGmzaVNVe1ic2odJ
CX/d3pPv3+c87nAbv2MP0ZU1iIHnK1thg2BIxZvFB6v/Yxik0oGSVDuzVT7xiutXPFqRjKsd8PVq
Av2mkNaWka6xQw5hfNFCM/FcKX7UJIcbNKezk4No8d5vbGMT2Wa2sr3fsVHL3wvKGUULIhZD8UWc
rGOMvIZW2KcyUbKdBTHIs9tavvk52mxqj0Kk6/fRliJrfMrrrKAmDqKd1hTKtratYhPCt/fiHlTR
7Rd5eQ6AfwDHmPsVjHSWOBC/43WYwRC8+jqw9zFodE8iSrl2S1xeVJDNCUjIrbAGji7nnws8WW9K
ptevCv3Ik1uWCvX30OL6qxVN/z0ffONklzQNvIlpirOXAQJCXhRpWo6+X9XHG8qX/EPCbQfnKoyc
HxhOtfqDgyXSXSYD9xBKCfbN8aFhb4YiCnr6XXU5bUdc409jaeIdZmWU1xvVlJWBE5yZfkZLfHq0
rKxKEd8LXXgPQM7BJ6vGtLNDGd9J1+3SN1BPE6IWbVnGmJpbyY5WTf7FbWHtd1UYv3I7p7/sIDKa
O7Snsk9lZbjAW4pIf/Un295TzKTf1TIPK8Q5/CHdWjzMb7AF6rQhCk1vuogx56qbEVUJ0VfVw1C0
lb/rtRJ38zSRv6JCkyoXWxIHnpMaVYlOnVU81m0l/5SkpMiY68H0pcx164Ms2xQzzSkWL6mOuuDB
tnG4Qfh76IJNi7Yewxy/CJND0medl4SJxb4qaa+C8xqanZ4U5pMSANIGfW7gQF5LK9ZW9sNFW5xe
Avk9uwGQF20zcb4dmhExVDtpolfZoDnvWr2+FandfK0NBfEW0TUPla2IXV4y5JoQjVtJ0S7DFsu/
d+uYazHJXGQO0YT/jOFj+5PF4ms6hNBUwtjy7D6yaL3a7ZFxybTpOzRMb5+2+X98FgUQUyVHAihO
CYPa8uK5rQhHmhbUwCvDnOp5yO1uW4WW9iBphu1NXwbP5PzKyhG/TCdMMnNub44emASq1fO3rSSc
S86T/tq0af7km/RS+1QZtikz9/uSvO3RzGN/X2A4xpBgynZOHGdP0HPLlevpPXFZPD+4CBR9wXUi
krBsfTSVrvX8FuN1Ci0QdUPrmMpO6mb/YXBG7UWTId1eP1cLsbGMoAW01Jlvosb7ALJo2aGaX+X1
Y0d11O+7LDNeKrdHvilLJ7XfFiRKKEsW2Gh4netn+14GNUBg9Hk2qOu1wQ4wqSGxVDfc+5jKhrR0
QmJ/q2lZgSYZPfHMkxWIevDSJfqEgd1wg93eARcZAR+BUMhf8ARDKGdRHViNrPqKPOfVpU8L+sxN
PUiS076o+myH70e0vb3exVafO2jvfTTGq+A15t/zV9YaoLWNI6QUr7VVxc+YGQlox76TfCrV/L+4
UvW3Mu/NN1wP6xViwsXNMq+MwuA8p+aGXg6fKqHUta6M4rWvBmOTCCXxAN2s3V9XNjfTLVokc2o6
d94XLzR106HXi1K8RmOQP0Rugjmmmcq7NE5srrIpQO9Ply8aH/ebOcZfncaI7lGmXhN2uygPeFxw
CvA5wOAIBrTnLzopjFZGQSte4UuM/6l9lt+5BUO+sFGCz7e/6bU3+/dSi6yL3C41DCLna+rQnBwK
JfXIkPrd7VUuYjSgIiA3UFOxcaBTOf+Kv3ZOZGsqCkut9RqOGDbHapTeg3gXeHGO2V1bFNpDoAs8
tdR2eh5jTVsJlZdtPgBN9LrBH4D1530uUobI6Ln2Ld94LYzB2UknPUShTDZGUz6Cxn3rMvWlnrr7
3Kg+dHa0tvr8Ds8jFcgdUneKatNirL54x11vK2qThebrNA3Tcxtr4oSKbvjcxc20rSJwotBsq9+x
UNNvVZJ8yvJoFq6t5FriOF8Jix9CnjuTxPgMNP0XV0bttvZkV6nyqlYUEhvN7plkI8rSfKj4s6OV
Yge7KbOhEJ6DtN2fPmjvGoIsNNK+Hr2pKSJtW06u/HF7e1wcPGPuTMLs4lrRwZ0tv08dB4DHgYad
9HYMDoNqPjnBKO5sIxc5fjnp+IB0b300Y7AzpUyxWVfi7HsdiGjtOCyPHvQnuHQ0AejOkWUuAWKa
XUWhRbf5lBV6GW6xhC/inR6SxLtxGWceJBlmFSb6J9OTWyiAyIu0RLgtMNzmq8N/628H5NhH0Gut
JraTcJJ5ANYb0a6aUGTaqEZtETZBNyMnmk3Zk28nvb2p8li5qxLD/FlCInhistBXEEGj+s3hLm03
8F+KfoNGeffDaCfji6sW0VOZq8wWBIWT6+UZdD8vrebemQzi4bMjxgaMskwfcQo0EdWSmb4heyv0
bUUpoyBdUkyD10xJJumzMO7daEMarblRXQCh5oKKlGEWqWTv0eM+P/tq0GRaX5Txx8CI/x97X7bk
uJFl+SsyPc08UI0d4FirzcbdsXFnMPYXWCwMbMS+88P6B+bH5jhTXYpEZgdaVamSZJUKRUQyuMDh
y13PPbeU3P4MzA2pAx/MjmFrVBKBvI+PbSydrr2ZVCFyd47rg1Q3sgP7+/QcipEChDWCxQgbRnM/
oCDgRRRDRLedt4l9yOXA+wOCsaKxCJAEKHAHXmnsWpzOalYlEcaKqlwQWcbGqaZtW4h2IguNrUhB
5gZilthSVMaHgRNWAnzRMrGLY4r45xSTijg+sOjdgqwLoCe8ogT6b2RtgVk3HMpiJh1maB4CknQH
wWlT1B4DAyGNSrM4h0umPSVitFHPmLmsdZQ+/o0GNgaBEgr0VgU7DmpFxgsIehW1UT1JOJyyRqMa
Om5S4TxodgvLe5FUQkHyPOgeO3BCg7lzwub4AqkEAxfxzzmvi4NWhgT9fPvUTa16upboh7O0C0/r
StxmyMoacsPAT8l4HzUFlLxRdKXVczRuux9QqCYrOfXVdQKLtDRMJRXJXLqL0sgWknJCs32hWi7j
A1jyl/GNO6D1RtfPYvGkHwCNtRPTcFvTIL0ZkP3He3OsQvl1wE6BRAZ2J+J5o3lQurxHvyDMQ0wk
CioU2pKO4QhNzPcXonh8nZGRF8pe3nYa7kegIqlowMACycyIABvyaV/922eNv6v/+Hc8fslysKz4
6Nv3+cP/WIcvsLKzt/rf+dv+9rLRq7b5MT3U5fFYr5/y8Ss/eyM+/5frs6f66bMHZlqH9bBvjuVw
dayg1C4X8Y8Zf+X/9MkfjpdPuR7y488/vmSoXeGf5odZ+uMvT7mvP//ICaT+7f3H//Lc5inB25ZZ
nFVhWh1P6Q//a3k8nsLU/9/jtx+fqvrnH+faT0AIIRw2B24SXiZPXnfHX54xgBJEaAHZENSnYDuk
WVkHP/84E8WfkNLHe4BwAYaXV0mDAerTU9JP2EF4Ayi1kIJDfO/H/xrm7pMc/LRAmJVfHv+QNskO
QIy6+vnHy95+Jy6BhZfQ6ocTzgO7C5jrSDyhFUGEOK4s2VqbELVdRr4TlksQryWJW5dMQwcCUBSl
iN0rPgh5nb52NHkJmjAypDJqaRbpmRUnsDwSMGahgVF7doSOytqiNND1w9QQYFNolbOiOrSRLc/s
meeUwOzqVC1WicTBZyzQQLu2KFNX7lae5naB6TVUPTGttpN+maPHQWZ5IMoarpMSWJ91sNRvq+vk
FQzyb/0T0DPKZgA0OHoYFDfxptCc/LR8NEMjjwLEPehpESjg75uZ1eNw1O+yx+JR0qh6JxzbgOjP
Ys705+wxe2yOaUDimJyfe8ALD6gD8axmOA4hcDGQdyRrmJo5XbRsohctBlS9sKPzupLpEFlD5tYx
aKHA0vpwmr3BhEb7hoD00a4bJgTEhULvg1syRvpcP+WV7PlY9E6/z8u9cXIEY6nObnIJdctkc36b
7Y37ZpVcn2/jB9mcnUj8AFetaCl6NcwLCgJMFL/mV51HBjBnlSg/IjLe+O5IfWVvTg5zZHT/QcNU
JjbIOPn/F9ggU1JhXLLyrycVvrLmoBaCKcNhAHB6eGTvnTeciOAS0hJNtsO0MAjow09oa4GIvKex
eKinKhGmrjYS0v/g1cb2GtcJYBOFw4rgFDgUxvZQqZwzX2nBJdxQzR4oGqDSiEUMh57OTYh4esaX
SkOG0kTmM3VCPMFK/1Lkvh/A2FxNTvE598DMait2Z4LsEL2DGqBMSXUCgxRR7wdarwCjrBXaXhtP
/auHZjI3cElA5Y+fsxp4QRIv8gNqggpUSZ7tEv75c7hIeor+0DwnfZMc/X2NnJhGfbTxvZltZJ3U
y/BGQK2njgwMgT/jnIRfHig56XWCDkxdBMwUaSKim3FGEJSPKzOqSe1R7dpf1W9BwmY3s3V01aHb
OnIVC3/nP5yf8h70OTTddKy98hXqnejKI82qvNVOND+RlV4S7V68rV5R1LAd7rqlz5KrgqBGMrwC
ewFyUoJKrmULdCl+Qc8nmqHbbES7wDo/ICkaMFCxhm8Bnn3LX9KX/KWMSOfz/+WcaJtXYSND7fJW
IhgwlfMbRPkBIj3FNtDFJXiT0GoEnTAepWXIKgP5T8Kjnofa9lDxDMDCEjjqKd7V6WUeyffvy/xX
XOYpaTJuOP6tpckox/JJmHHiTbBPSog9c9n6TlIXbS8awXBS7Fzyj52kgDujCEmtV+jMBYY0OpOV
KW976pIj5fAtLjn2+T7dJuoiEZwEvBPggs9vM1aluJjLqWID2E97VtHrO2AuN7SZiCRMXmhkDv/d
F5K+pvTQtwdOCQJ6aNUymsVQygLJqAq0rPA8j8pG1pFUR580wEAcKex7q8p739HnKK+SwYhpzRAX
I6UWq6QsB8PkTJxoRjEk7iAH+SJAHxOqALMO0s6gsLQBkrfcFDlSzJoBkRx5ccq8+LqXlBM43urf
Wtd/WaD3tzNaoLSKtRCBYsWeyzShQYdmL/QMr+lMCvA0oY12S/2UnUIGZdaC344I9z06lBU7KA6v
JYic6f06fTolRAd2l04p3a8e0/fjG62rn5wENG3A+AZY9i4ICnPXO4Eei0aHcmvca47hSPc5fANj
2z23694u1+FEPnBqycfETX/xJVdH+u2fveR8x428QNh2fztgY2RpFiSpIM1g5hVPBWhtUPz1VDUE
IMGJHOfU1hrnLH6PrTV1r8rn4vHvvtcxsOdyzHlHAwmoQP7fSGpVbXCKziA9te/vBbrd+qQmDw83
h8NEVOKyOOPFe3+dkTjxjRQUhfw6w8K/ql1gAYmw8Gzfqd3n3C1dVBeaGoWB7FakJ/bMlqlHcgLb
bpVvUvL0tGDmzDYXGv6IPPomJ3cK0UhKNmi9ReaTRr00ist/MTFj+VL2RligPNzOkAm4gvzzUGW2
n1vBTgzMmBYZFdzyTFPwJO3zRbEtBYqGojoKxm509+PAwtRYLgHhdzYBeDR+t7FMbZiLvn03lr93
w3xVb7/bMGPKfzXwEYpMsGFaC2Rs2qJ6dKFkMluZg47A7KdYKCbneJSo7KKiEpCjVOya9S9Jz+bb
0zXoGlRAewIWhAz6DrCOWieRI4d0Ll/HLYKHtGAo0DvBXZpCWkydmMtCvJvoP/zETK7YKF3wj67Y
mF1ufELHiOZKa+ZtHGKHpAnNbAFuMfUcRWHim0yDGJ1P2ewf3iUjcfm775LJSRjJ1W8xCV8LIAIW
DDo/XsY3/6KsR45i8dwBXWcz9piRx9zq7PUjWJLZvRUxcvRNUrGKGdsHuq9MmTiHwwbZfTIwZznQ
e4c5NxFxPhaRgFh/xTp4NyhlFCM+NbUBzmoMSrCR2mZQNFTbq6S3gmvNbgbSsqDFo2qRLasFDvK9
tka2e4880QtemdOZM+Do15ZMbmfWa+HIDypr6NzxaOGgvaJp3HhwTvaeub9F5f9OM9GmisiOiypK
ajDNRSCN9o7BQrsmOsW3WRN7h5yp1S8D6wiiIPNMK5abx3KpoFfg9Q6hqZkJ2/mYrT2m7GpynFHb
jW3dbDGBGqHmQ01ifHxMjVeDHU/QdiYtyQJskFbwDFX97NuVhUa0eDF4dunLTl2TZLUzmG6qpjuH
htJpjnFo7ETMyqqJ4LZUx58VvALkCTS0vVV6F+KSGlOv9A0Pl4m24N5Fb/Wise7Qtm6B+3mJ6YvG
Vg8du9sY5A7hLXq3u0qojcakq5RkLlhaoYztOzwFUn2iLhbISOLl8uLEY2+ChTbGZLE57PeAqhJg
BYlmLiuTf92DRpwsX/st+h5YDS1ZZdZs2dDXWwmiPyFg/WYRfVXxPrCMmyVLVwlprftlQ9YnF+Bn
BgXBOnq/XkZuyQoT0aFtsFqmK/5hOSutwO0W7X2Bpgwkz0hHh0W0itwGaFaKzA9pFhFFf7GdhPBh
tBoW8pZflo/Qox6+b9FyGF8xed08qLa3NciT89aQ21thD8BzTwRCihWoNTHHuVkx4d58iN3a1Ehr
Zu5DxRrWsfOis/Q1pnlGe+L6xB7IQJyUOh3ub+IkcNPwC0vr19M5ZizOG4ATUc+o2CqpzBPuFDew
ttzMDsl23bOzla46k+10G3Xdi4fKNcUFhmgNlknZhNU3JSnGtXD/FEkxNT8jRV/WRVGDtoDPD99U
3lrfduYahKhIcD+K7MzmJKGLp2FFTdnGGUiJYPm71WJx2E9Mz7TQGpn534XWd6H1rym0Rrbj73ko
p+TDKAD7e8pPUD9+RZgjrYWOVpxc9Quo/0ypvXMA7h3oppKVTLC5fqzM1mqtxmzMs3XG7+S2t3oL
uSfKnxsWBbRkfXkdz0jx5wCktLKn1BUt0TIWZyZRkamWZAY0MWMzNCM2M1tHv2qd1plRjcGgYXP8
DmFRq2AxIFJD9dJKbxvWU42sGma2prpozSefzZlhck0KSh63M2eHAVoU+DSrw1/Rr5AhTwOfHRbD
CVYNpOkmIgG5eZLpU46/cxcfRoN9TKixy6Adr2J7d6WwGoZRS64yupIaEq/mm+JFts90BU2bktVu
dfegISgQEOcE8+E2I3NyvmhtqOnX5a0KWwHxDJ3AAgTRL9k35JXPzRsf0OEN6hvPd3ieGxWvr6/I
hi5oZMaWb53sBMarQgarsXKTTwsgmTcFGyzNSlhuc6MAxU/sZH+st7GeE2s9MuVD8Iilfpkh8o/V
azB7DTXwzVdehirnK7lsGc9w8mVUFp2Zu6lr2Lnbs8GULQGpRwlBlBxWeGiiMZjlm4EV4VGK+Hpi
ovAcCy4z3Qqw/PxvhY3+owhmRFZoVvSE5/FqK6OheXYSO8azvROv4fOiL5KwTTKYNIJ1hgkKJqDV
cI/uxPhf2Yp2aXZW5Z7NgcHS90yJSFZvoj4A1nQOGww3gy8RowpND7eh4XswYb0xHRZ3YTY0WRam
vNVs0RIQCDq5rZUz9IWBBa5i2xtYmcyqqeTklKbA05iBQ4prwT1v5H22KlxpVds0MH0GtCxFFQiG
Iy5SJyQE5rlZ2KmVmFbn1pt6I1gCSxf4pPWeoeCKBgt0rKNoIIEtzE1PdPihJxiSMAxpeNvi8cnM
WI9PbJFNRmstir4arDZrTMUScScYoGjJZxqmhm8dNwSjnR8eBAYcfTVfhZYzB3BOux62jUVC13cp
qJHsYGr7TIqKUcDqu6j4y4oKlJp9LCrGzq7XKLMYxfM8OFZBUFQmoLEQ+L3l7ftfFIOHsyRBRvBn
1HsQT0A+iEwwB5xAzxboAJREyiIrsWf0pYXDik1ruiHoce4ruAMNO5sJC7GfdRzCEz3ZC5au63Xn
avc99rNCPMRhz4thC9gBw6nwzdQC+Jz7Fzi9A0XyHx+pbAWyke6Dq5qeFnO3tmsbh8+SbaCv3GCT
uUjqU+NyciDtzI9FKqgtJuZplNEo2whlsV2p2DJCAvxENxSe/LqjXD02pvpytlqWQy2eLfX+5J4h
ldBuk8mMy0n+pQGRqtHGPjGAoCExFfPEKjuyAsybj3+DQ8jxTY8Bgo/fvpnZ/iI0T1ZlF7b4zGVv
DMmaQr5GLLODA39fAnQKf224D6F8AaljxRrvg+wVn/kniE5kFXh/wLA2ZkI9NsOEt8vE5q/69Mrq
yF+R4Suw+E9/cbLChegUNn7jiqFZ0MpOMO4Q63Ky0E0eP2OMLDYTM7cwJtxjCi2AFhIYAZf6Hgtw
H4mN73Vi8/vhkQt/EbGzk/HxWPw3xok7yfAqfuXL95brCf4+CNtN6yQQuVzs6jAgdAQUQrqL3QQ2
wwpNAGE/nMh8ry4q93QVXSn3mQvxDd1ab6prcdGx3gKDn91cjJwenj03ZlBKwETW2ClWQaEBjaHl
GhMaA/IbHEd2dpHRGas3ZxPSnXLtImG9fIfvxx5rIOCUeGZOa1pSgYFS7UqlIhIKMQvM2S60Yisw
A5OBRxrGyYzNoN656iqgEErLMwfnZPtQaYM1sATP1RYiCdygUDDW1uKqOrB5nAKMNlACqJ69GphI
V4aVv6kwLDwarMGsxwai7pDbXfjskAH1Y6OTJk1t4yqyQwY170GveRRGyYCzZYI9haqYSaRk5ogC
ZRT8MLZK53bhVqtqpduHdQFVWUKNrTvoUAkDL2nM7kVLxU1XmKDKzLHt+fkC8SDAT7ElUx9AqKWz
nLsdueV3aGBiMGQMnzmNg3wuVG6DA4LRstJsWIbQVm7qe9R74Npzk0D1tYToiBqc6Y3jQc/DLnMQ
CncrV15UK9GW7pUX7aViw4uPnVmxeGWsWseFX53RM3e0gSeH+ZWQJUI5bH227q3WnK2xtLA8fRso
td1s0dsnk76BF46+vZ3o/hXpdHq42TxF5OamI6+w+jwsGG2c6EbbsCW39kRyJlc8xFKRa36VAv/I
cK05zENQieKCr6+3c6dkCIMwvs0Ks3PmOx8rbGCmCtjTA7YWX1KVGXh5aSHeZHdOtsywMFwW8tny
sDQF9sEAKDzyQrB6VgBeIbzXWfIicBZYSW6Og+MLu45vJmTLsYU8GlEYy9gO6B0O4Xo2C9iZVLcz
V7dFTJy80O5nCA2lNm6LbiSm0gETs6KBw8N7xJzbpmwmW3/7lgEaH9ke9n6KL+DacAtcUMv46xxL
qDPwdeNjZhMhC/UCfxmHl955JOOQjpKjdWnbV8iTXKJ1hSldfBJ+YLmFyg8FMigX/6S/574HP9DZ
BsrH8h30N7ZQf3atWiJTqLgSIWCbjb/U8bh2BVMOie8olJ9dja65maqucutZJM0NpBhLtxdLFVKN
yzFYrFZqxYvGLiDvYL3uh5vGLg+gkl1Xtkgg7fA6SEJbXKIrqcMlcwQJnEFXcVkHyxexzZijBPEF
N2MOPsgtOLEO0iFcNQ/iRl3HK99VN+1dZvdkhnfNTR4iRWR1N4dvwGUhl8Noy8UuUhaaIbZjnFsN
svDTZ8/wyF8ppITHpMCGxbZxfMvAIeOrxAOMsK2XotnT4Laz8CqEc1u8p9u1VHP7JSSzfTr4Jh9j
7SBgyxC4q01YsOmNz06wsRGXvuvuSrthBezOEPItxudjF5hoQgfxEuEQD1DaZ+ymp5JSmNUltifW
CSsY2NXzCU5NzqQ9/Dicf+4CRbboIhqKXYhwKbdu8bu1+EqXCLVy1clFM4+u838hzAiVXwDIUyIY
C+8UGxE2gx1uB8Q4Z/jE1EZdND7l8mWCnRWyiYdVIbswGQF2tYj4eAOzWoCEndsd3K38bQMspKWv
eJBWv4gxH7Y7nkINSoafcDcsbomjywi0Cg+01mZvnuErzOFzyIQfYX5c5xDYc7ipPmbkhDkHBeMu
uYOYcz2awJ3BWmEnJBBt3OGF4wnEKE9g1Ph87u40rkAoJDiOk35RRZeZcWb4SP2hW87cAIf58mWd
Fq1d07mbbgSAJdPbdqGusVw86E6Cp9keitz0DhqSA9hKG48ZLr4vW9EAXPWTQgUb9l2MIXAnQt0Y
TMY3V67xjefOrqCYl8lN6/RLrphhPFj8E8BxhU/kRgWMEitlocOdwTMO0TM878qtUP4QEughfPHV
iCC0JWslWbr5wjdyCKOgswO4gDA6MAXJCkWj29x2Qiul9HRsEKg2sLoNEiEF1m/OQmzl2kbjjYLQ
V+xjTBCfbeUqsPmu5h5yccdnG1oRzg72+jVXQ7Nr/lr+V4NWDv+36ka2dMU1J/cGAxtuFLxBvJpi
200YhJM+9pjB4LuP/d3H/rX4SJxyJ0bhelSaonS1QzQugvHLFUcFI++Ji0lpPQXKnHZe+GjeAQC+
Oy/fnZfvzst35+W789L/n68Xj/II6EeuyyizI86SxJ9z8Q2oAWLSrq3DJp4oApy6xggg9HddY9oJ
G6UKvjth352w704Y7K7vTtgf74RNWtGjRNU/ZEXrE/J4XKIhCEWczHtkSjqqXPIeucsT5+lK3vLE
KkeOIf9IEKxAdle95BBz+KY64sZnppgS8hgqYk1nxGF4fPtT1Ag4PYO9HHlcNqbHbE6E17vzAuFt
1Euaqt0hbIC2F7QH6DFjPuBvPCDDYx6f4qxL7h9P4b4m73SU6/jr3ulk+uuSSX/nGf2Lpr/AuPk1
gwfEiZzHCrSNYwh5V7Yg+WlrvvkRrUO8jsfcbm9fbwf6jKAqSNnJLf6QM0TTl4AJdvgp89A6j/ch
DuWe2fPVmWwLvLSiCKpfz8gWUIJFuk23lW3s6jtpJ2/kdb9XrnMzR0C7AHJER7qqQmiJ7Ha7F1Ce
kR2imieyQyjqvDgvBBeY1MXZLpiKUH9jZYiOBpZIM3cAmLUA+wvYbOBcBxbBu1tyXjyciL5/ezsE
5IA0AMY6Y68h278hByDjHmIk9tApht5y2ObMWt4uEfheoQMxfX2NKLAfyPwh+n9bslukNhAXVPkN
A8IJVEjDf/Nn+N3vbzEXlznCJ6PRxOUVHFSwf/04M/n1KPq7lRn59qcwnsdG3CjAKvOvJVI+9LEz
e5aRe51Y1yjEuWuJT656cn2pZbcBXibmigD/sgKC5gY1MiY6xTD0FSI8bdciuWKlSF5FZojEBO4l
Qsz19hVQm+Eya2/AvkTm21RnqQuc9Auj+t2djIzqHp3F1V5CPkB7zO+9I2DWdrfQD+GTtge32r7f
oe9TSvqA8Z7zGhXmBNTmszPR18YBxYEKmnpEvJqmf85eNCT52AxY7IhWHiq8KAoHpb1mth1pHz5e
AXnEc3WpHgCg6m9nY2Soo5Ea6Ho9nA2wKYfI0x55CjShL2AgIswn4RpdpW4SK7FOJijoD/EhWKPR
MjJ3ITJCPKbN8cEfj+lSYPfRXI7MenQCUuQ457kVZKgUikwUUiGyVa8M4Lh4Pg+AGFI5F6wJrVHG
L5oZkEDiXWctgF1CxRQym8gCVpekDHjBaYShAhODHFGHFOZpjZwRrKbUVh9QojqBPAYX0IS84c+/
k8sRKKj1cIbx82yBgfHyJC3yBmsO+RmQsuXZAZ4fSgFc6kz/isOXWmTivFvkfoBHq7ccjVbdnPCb
p7d5ktlD+pmn0zmciae/Ocie7/eQJsi+22Vu+gqT9/51OV8WCivAKo/A8+BEgF9XyGBWLFz1iNI9
aduz6XDIj0FzqHskfrGKBhKnFfJ+rXVJpyEIzUd8cvsLLGnOYuDXlC3HK7SmvBBgIqRIFL/ldrd8
ffXMt7eb1TGxr3ZpTNKU4PxBRoUMPwKcwcPbnFVAqPHoOI95c73Pf3aIfCNvjURB4/DHPAvEY+VI
LyK4Xl7yyUjZ/oPbSxqVSDRKGnqDjC2fEOGCQUC9rsOnt7uRnYLw7FlIAhpClEDwLhaQGIecDiSn
NwK5SdjNzSFjiXW5Q8jE/etrito7LkU/PgdftxB/PZuXAs13+0jo07CVGwy0uDptFbSjZECa2a2d
cRSYXWKRzivpbuKiU9ryUiH27qrfteU/S1tO7ocRZP+b7IcpYSyNgv1/3GmZErsXZOC7jftd7P65
xO7IQvqTafUpQ0n6AwylKaNTGhlKfxajc8rsH1P9/nnNfp1HE74wVcGQyhnFVNjRI+moZoUP0hGY
esb+sQVyZ5v1jrtND9VadADyZkcgKcwTOcZrH5YcsAesuQGMnoYLmBdOsgC2hwDsA/fupaeqXQFL
Bs4qW7PO6wyRmIgAqNeu4wuuIqW8yiC4mcPyDmMa7HMbPZmifVmQ/QmeHoo1J0zZydsb+Wd/sdu7
tGv5YvXAby+KIJ5G6zReivBOYxhJlYSguUWx7EDT6wYQGeVOZ/fcNOdY2J7BGKflNdwPOCCxEy+1
C1a0oM2a40Aji5eJtGCvQe8ZgmaoJ47b48UDLNoCZGUl6zlcfg45apAh54BLQHmojDUF4buNbrAk
E0mn2apozRvzY0Nu8uZG1sJf6ubkryK/363c6NwNQuynEuiHbYQJVLLc3yKucXsPPxrYOwFRENve
KYi4tPQSndzZu32OchmRwh+ZcCe42vpoD42OSOGByeikYiRby10cPl7Dydsc6czf8TZVPqMf3edI
/6HjXqg1JUI1hcmxpPHmjCCNFUJ6PfPgy7O7kcjTw8r2UT8aLtwNQjZgp8Ez22eAHfGyjCKGxsMK
g/ko25WrWMlOWmmOtjSc5OCjB4Hz8ezxEX004pF2PHtzPTN6jBjcttYSAb2PP/7SLvKjzx+5+TU6
1GWSDulRokE0ioEGGt8+82IycaVQAb9TIDBVhyM0ORL9xETHEpccNs49+MAK2FUFbvG3ElX5iFh0
K5mKEA4ekenp6myWBOA00namd/XxwCfmZT72f3tNmAVnzEuyf0Dp2H7Kwf661vj1cI67LuRFH9Ry
gQssa1QRn4EKBVsWzRDbQwh1Rq75zjjD935GXNVyiY1KthR/UK1nNJMhR/x/3IHr5qYkD2iZRUqC
UaKgjUcIA3jhi5JcQReiwOmAON4bGm8Blvc2sboyn4UPVnfcmmyWn2eREOAmIFUGDP5+Tu4LBIB5
tPhxzf/SMjRwgnznRVCrB754M7sk7OPFmjp385EY//Ofu3HLkd967qa270jgNt98+46E7l9z+47E
9e+1fSe047iV4W/SjlMC+BLJeme+/WkEsPT1WUEiSkejId4eB7Ln3cDTeCZWqtYp9nOA8qTKzkDc
g2DjHWQdPcBEuYG8Y6il4EmqicoFUeAC40vB9uvFRwnS07mWspnco742ocUmQkXRGbWwg7m+MHtt
E1N2UoDtOZx/jmKqHmRTwHkeVBRCPS/Lg49O3AVBp8MKzkyBmi4u4cGpITst8x4ASbc2GwH3IbG3
CHfR2sZSQPo3IgmqcjIm04OAfw5ub/NSowgB+9ASHHRnIT6qSJCk4YHWyJScGP5PYkVmAog1nkT1
hwQDWmICk9gTt6MLPPGxsAXv5sTkjDyCoQjBQulhZZiOSuoBxTRc4i8zqJ4BZiV/KED0rx+FSzUN
r61BtTH+opP7/8pi8SrsHrXlssV1REZ4bcDjHO8s8GduNfFKHF6PyD/tsSB47tNXsOOvAX8wnMJr
lIABxM9h/jmSGUgZmhKSgwZBtSHtUd7Fs+yg3OKPAfdHRRLKwnVUDLSXAgv0UcMzZkrm9if0vrgQ
oaB68NF8PGX/jX76dTuN9FPii0mTxdhOArykgjz7xC3o1TW6xHDTsCIps/gf+B5JzNR9fLwb2J1M
wVyXw+h5enoFgw10eERe92+LELs+pwE2Q8Km1nZy43ML992p+1fa+F+ljTKMX1dxpFSL0kvbPMEq
Xsx5HqngX3zRuPkWWdfuNWqIUEuEAvKL0R9ifa+fn9Gnmezfbm9BPXA8GuB+iuEPey638FBPu1q8
vb2hlvDg0LcZ0rF8cRcS4eeZHlCiF6JEJ0cdXmqjwI3na6PFITAHMiHzJu9upNH/Wnc3LbRGuv67
0JoUWiPX8A8TWpOWwsjH/KaWwlcN7bkoiGhoI0ryJTjxTl56nhaehh66EFoKfaBxpDMIeFDdncni
SbPQ+ncxIaO/SjlrvLvk6HZDaVZrkYRLBrr42gsGWCmMEg1Y6mclQPlpK7Z2Eokli+MksdIzOFIV
EVSjSkzQQOu+60C0XyRpRWdCvkta6TkP0K0pHUpb1eOKzLtWmBrxVw2GX0esjEy5JIpj1asgOMFE
0qIOF5CcgOauTIY14oM1CnudHDQgN08clLDY+ODnn9DAlyj/FwbduyGMDLqk1NErXMEQ4FhzEX3l
m7xQjtPZnQinheF1gz5wQntYV4e3E7AQH9sAEreKPhrByGpK+qaKgwIjWHPv+HW/5oSIWwucfjVn
tblZRGQ/ccmpeR+bHd9+3i9M5h/d9cieqPKm7mYz3LVoFbDkgAsrKGJfCHUUgBUU9hnnhRMjgMmH
dwzboI6Pm4YJ2adAE4QMAInBwZJw61dF2B9RDoCU3m4/nqmvy7p322Ok2nujnc2kFMO8hbZ+5hYm
rDKYnQhpcJP2ntktBR9RTnacZPFFAbEQp220NyX3Q3hht+Ncc0uAD73j8RiKQvTb27fD28cjndzI
fM3fCZxvv5Enl3SkSf+gJZ0Sk7zp2fuJ+uPF5NRpHcn1xI/lLs6xBxOy3q0m4rwTHz7GNv+2D780
mvjglF/wEe82ZdTLquB1UEk4LRUOsAiaEhCT0Hgd3dVkxavgQ3raZIBUNaAcA78G6L5ysgE5A0c8
vfKMw4P58UmZOtNj5O8fd6bFCSNiTCL/LYyICW10mbx3K/YNtNHkJhnJ2OQcajp6f2OTCBRUYj6A
vLCWoAEqyqlvuU6Ykceewee3VYDoBgRAYsvbAItoA8t4QG0+nbBMJsc0lqZ/hjGN5Ou3PEy/NKPc
fTrLo+6Xo4f/w2aY/7ep6vLpFD6lP5CmPD41P2RvPxzqpzqs6vCl+gu0x+QtA//79pjW//vP12MZ
Hsv6yG/rqT6mP7RZ+sM6jMssPVbh8bNem/zDPjXLFDX5JwGBTENW5powlzkB1admmWix9pMioZW6
huo9SUOT6b91yxSFn9BUVZbncw0tfgSA8//WLVPEM5qMtj9zdNEUNU2QfkuzzJEIwgfMeadORZAk
RUMX7tHhDOUoS+Z5Gq+FCrTORm368Yy0QkpOiUT8+fW7KftlN71vzcmtvnf64tPVdHROFtGITZKF
0bE7h4M4G6I2Xmez1ikb2VSE1W+8AtqIi2iRrelomD1XxJEy7duiyJs0UdayJ0g0SDp0eEOHnAn5
8cWs6ZI6x5qKqojWzF94f4mhz1oVXZjXuXrKSdyoilmUSWN3TR6YxTnLqVGIykTZqDjC0wiiLmn4
gX7L/MryGGVVh2mYZ8a8Wld6M1uJXvqW6wM4bbK54ZZpByomUQEVTaBEbDij8y3JA6Onaav9Vq/q
00iw/WQBDQMVYZxcmEtyN5vXcrmu09CwsjOQGp5civezWPcdr6tBRXOSFEtB2152ns904ic6MP9G
m7FCaEW37+PYHE5yvNTRRpm0oSSb6VDkjt+391mqZKxBa3eWFo1hi4naIt6mKe1SE0vvypsFUUCU
IKtp4RnaSvAybcKBuuySz/Ypn2lFVTSAlnAwLqbwOy15MqJh5sOFXhfBvLRktbvLgG8iOMFoVOTX
vhWhGf2+yQaDJJ4ebFTsCCq0hbf10DKRiVI4mLo0XHuNkd2XhTLsvCSumdZraGqStbX78aYfGXlY
DnQ2nIsqtv1cRCPm0aZP0mFoEkiYtairGhqgNrrVi+jJVMrd3FRLuSAfX++LY6zriHmIAHVJGnoA
6yNNpZ7maXyOlXAthCE9p8Bo9TX7+BIiN9M/X4LPrzEy4+Va64ZclcN1ZSYbtOZVwUfHufRmINRI
Eb6XTWlVLjLExKd295ezyXuKQK4qcwP/6/zu3y1+Lsw0vz+rqO6oLf0crMIUMBpjWA7o1vjxTcqQ
4l/cJNq3yRDnAuSVNrpJqQ7iMh6kcF2j+CG8iq7n23SlLbDfxfsIHPaCna76rWTrFuj4bvzjfD3f
b3JQIkpbgKoUMJ++dQgpb6fabfMNM5789+Mabai4QBlAEZ/DtdwtBzE281QzZyVaJ3ZnKwqBNEhA
URasP56NL3aVAfZiVUZPacgVdJAeRYuU86yQvCbs13WRvinxYKteFkzM+Bdre7mGjtbVArKLc3kU
DhKbKhdS+dSvtYK3aUaZQAPxo+z6+P9T92U7jutcd++Se/0gRY1BkgtJtstVXXbNVV03Qo+aqHmg
xAfLC+TFsuST/G3TjoX+vqsc4KDRaMBbJDc397D22r+uL+bcWCuS5qM/0qI0jdPQaiAJI5GD8ta8
SYMfJsBt7b5aeIzODguSbHgLoIC2DN3WlWxPNOWEWyEkpUaNWaBiLWrQ/07fBvmetMOKp8yr7YWx
Zme38yDTNHBPmEMB7zxdncElC4eiGu9dDpSlDop8G8y28b3jPrecznOwr2/nkjzVcdA65g4U8uIw
9Agv7wdZrCP62+rCbeRW93q2IPCSMsIxMyicI33+43SBRB/ssbbK8Z6KeNwK6ui+zR25oI5nRzdP
RoEqusSkhgGY5amUiJc9F2Zb7+wBZeO4DerECVwNBKtx7kV95DtlvB2HpblBZ7t5EAvPDz6fTskB
gnykm5IXzBjTut5pbvJItAzTk2DHbXSP6eWnyzMv6vS/XynGuxMM4DWYRTAZ/nSlta1RI5xXWhdo
SMvDrcmMdWvaa0kaP9Tzx94sblt3e11tzq67a9k2HmUHPhMuhoqwyJPG7URlTbvECIPJAK9ts7FT
6qdV8eO6JLU4jvunm5ToDO6njbmc6pvolLwxYibZvXGv7UG8vctuLWDUXkI8VkC9bapVsTJsryc+
Zipfl616o/+InoVSwzXdAxTk6DjHkk2625rsXo5oB4QfaKYuuNzAQZ2DUxAS/wVxePwJxRhLBCGK
0rqDSNgYaew+ctAiJh4c3dxwMd0lbJXp9bfrwtR7eFjbkTDlhbQSx7GT6iDsztE+6RLe7/z3Dbh3
83+45IajHptuVx1LiKXd1yJE038pkX+YtEUgALT7+D3V54GfcNjxv65jurbynhq0oYmel9GuqN1h
XdTtZ8kzfpNOCVv/7X4ZkAIHHMEj7Io6Zro0DJLLWCa7rk2T+9gonGCI2dKMK/VewepbusuYAT8Z
jtIhsXWkcRGdZGJqU7GPNWZteOywFzlU9HsSj6CeJfzz+qJUewVxNgJVE28cQjpd9cgM0JzFkrvN
Ph3dgMbxXuTMIxMNplZ/FhWoP4eF63xhgQhTD8eFuBwe2qm5qupY1mk9tHvGeIkeWrE1IwngRWTf
1YP9dH1582N5oh1YHvxMQOzZPKZczVi3ZVlEY9i0+w7m2GACpX7Dvs1dc6HUf6breGwYZaYFtx1z
gw/11KNTC7Oq4Alr233Py7ukv8uJu7m+kiUJimmYuizNxhASatvxJdk7RbZgfC7slcvm6wStM+cJ
Y8rBlIOtD1HX7m04bxq51VvMda2C68ug8/EqJ3Is5YB/PdqpnLYAamaQYrxWe5t48j0DtTKKpI/J
jzTz+C8RBmW6sLQzMz4fz5+lqb6pPfKpzEsITRqvSzyNrkKQjAPpvPReXLhOuLvENhxkoAxHfRVb
V6tbZ9a3cqwQk5YPRqgJL81Q0CqaldahaiyGn9e3VPV0cIVd28YL7OA9NnSVZiKOKA9bV2Ls7uTr
tWfvWHrTgj4bg+cB8+sXrOBZAD+Lc4iB0ryJENVUGYgtGU6Za5oNDtC8qR4iCbgeu5N3aDXayE0G
Dmr3Vn5qP4XjVb/K9+trvXQLjoUrxsNoctHIAcJJDqBb+ZDZzYKCXjpBhyGlCCuMN19FH+RhKYYh
hwS8J0FsFqssR397ZKKHypC7cCo+yyJZMMIXLsU8zQ/uPo7RQPpLiZ2Q0HP0gWliP1IacDk8WK7+
paXgtywxk1VHr35mrJvscyTgXgfhjRCmFxYLHt35/TeZTZCVseC+IvKY9/7oZmpNMUx2k8g9pQXG
zYRBN25Nd0FZLy0VLw7RMUkY7gHSoqdS6sYZE2z9tKe6h4nRLvUN5uk/nI9xJ7z6+/DWvBbagod8
/uRgZUcyFa1paVYXoYiwsgLNT5hGkudeXiDxYT5cV885d6xYN5M5OtIr8FShPIayh7VMkNGsqNzn
MDQYO1J7uRPoP+3PAYNzMNnmC3uV9uq60Pk3Ty3qqcz5XI/OLcTwoigjk9zHDBMmxveqWyJDPcS5
10TMG3wkgtEEg4oNIvcMqSJ2V9/PdNwDWkYI+Je1IAHwLtlMwktKjFhpNvlv0PG/OEXw7y1UeQLb
tooQJIxy78bJrT7e2Fa1EJoeHOyzhc4pEvRWwmMlykWUup31bGzlfrolHGDZ8i3+OTTbuPQcDCwE
E7jzvMPggkfyI+w9EEo/prvmLXsB8zcmDoZ3/YJbcZbqQOkCCRXdIKZu2g5TawgSWVi7NnOyz96Q
dUBqrlpR7vXPTPPsr0sh3cW7eSxNOeasyvXOJrO038NPk23NeuO2Xlt6BqqJmWdq3nRTJutwIRBR
CQaQBThdpXKwLHaMngnIzX8nTyamexhBtrUe7LsYTPDxnaw98j4uXNVzOz/LdHUcNI77LLFLkDWf
Ig0yyW/D/pJhbsaWs2c81mxBkFqKPqzOhWnHIdq26aidNH1tlni1rGk/fnTr5Jv9In+4d+VTBpab
O/I6YaRY7jdQNkxg+ehv/v7KoB5EUbJBGoQZyomaWui6yRROe6lb3qj5ulzyGi/4AwiKjkQoh2cb
vLKJhEEntyYKzRj+8bv6UnzRN+1tsU23oPu8qY0V2xXpNqlAFfXvLXA+5iPLNIk41/MmlnsuueZV
o7aue279K0Jc3Aw4x8h6mMoSHe44tGh6udcMXAeR+W39fn0Zl95e90iCsgwtH2qt4rA7bfMmk+yO
T/ZNnZMFbbjwDiJThGnz8G6QZTz09R9tVpL0sptmM967OxcT1jC2oFjRauG1nXdDsaEWlB3PIMIh
EyW80yORTp2W6RTKXRQZuyla9+lrEXePk/ziasbC23fu+87eko2mP9ewKFyXU1mOTCeauoW501PX
p0P8Orpbkty5IQYG5KPXdEUgh6WUwwU7aVHLge+CE2MoZSmnVU9Z16R13+/qnt5UUm4n116Hjva7
17aT3a3yDvRCRbEemu+D7gSGoyPSGdbXVeb8MFFCs018g44ucuNgVI8O04pZ5TQZGXdJiAqKPtlr
5P6BA6zbl9bRlsoW556NTaE1yEw5jM3lMOVlrOKs1cSoR/sQoag3dsaq1KJtx8EhxcNNjHzVFKaf
RI+3TvQ0NP2qcqMFxTq7JCgeARRszckK1PbVtvlwSFEOjQx3l9QO7qBRoXJi1tHayKJkoSB8UZTL
iOPAfCMcVk6YFfUoEjjru9CU5orzVHikDR0vLdvsb1UYkTYySja1UVR3UPw7VWE+diTpIzLthURz
KipBY/wrGV+lmX4h+eA3dB93CyWGs1szi5zjfBznXCFT7JlRM70BkGDat3XnITt8M7qYDmiwB2RQ
/EnvtlMrN1L0C/7bvGknhmHO+hsmpXNmy0aK/HSlZVLZfHRFsx/0WvcnbRjuXB6ijSiOdS9NyS4Z
LbodrKlcuCoXlBeSkQGguLKoPavgCFS86sjhdQvJ2aZM7BuzAFUhRVgemfF3FHZWUUrWQxRA8TZD
6GDq2GAtaO+F1WNP8Xy40BtqHNqEju4rb5txiu262WdSIwNAIAYm5LQYeoN6cvvTImYEc1XRh4E2
S1kJFbhJdJshN4DrC7OF0M5WdMwcYtJnvG/2jaklsedaGqZ22Zm7N+2yuKe9Pt3ZbizvpmbK/apv
Uk90kgZYB5IWtjv6YorfJy3FhLlmYr4WDpjTRi25Tso08mXTj9ussUbPrvJ6c93MnUU386fPJo7N
uQ1o7anShLKQccPDZp8IcFWIPE2CUbPchRtB5wqoopswKHDTCIoMkKLskFFXcixcZIjS1IWb1NFq
ZZn9R5al9G5wRBIYUj5GBW98kTLQxDlN/Zc12vmMHJMYgL+ginP2lMmkCOM8JO3eGqp+KxterEfh
LM05Pb/6SIjOl4Ahx4FEpbpOF5AFJ2Ttvm0tY0UcmX8TYYFhs9MknjOeYdBs3Cc3zsDFrqwN/nT9
NC9dAtxDB+8mbiOKAqen2Rii7vrcavciNcBZWdQsSMuBbSoU42gl0rU1aMjPGdrkXxd85pTg0iFx
7xg6ROM+KGrkaOEYh5mwdlmHCk7vsnqjt6L3Q+g9CC8Ju2ky98dfynQgEJsMnhcTFWR1r3NUtWhs
Rwy37rum3Sci9CkhAeVvIhIL1uXswVJkKesbRZFrfRXqezfJ/cwx7lzZ3pX2UpH/bBsPYuZKIxp8
GbMUf6uUkUP7zND3hulZvyJkGzEr775/v75xlxfzR4qiJZY7dB1J4TUN9XhTlrafDLdxJBeC6zNd
xFpcWETgQxgKmGp9CrFRFhKZ6XvRrC15M7HbEe3D3YqWD924oH5nzhqSlgT1AaT44Kbi9TvVe62b
OOH2iBV95JZv8tX4FrGF/N3Z1Z5lGIeCLBCMgESeyqCZcNsOG7ePDXfywjZ7zTrpOcCUSKP1Q1oS
r530bdFEwfXjOn9eTyWr8BIkh3oq3ZogPuqRdS6TG/hJYJn90eTJU0nsTSvbQLe0VSc/3Z4EU8pu
r3/CBb1ExGFaQNaAbPnMo8Hr7mTRWNG9a/O1rYHmxH2fBEav5Y9dtERPde7/z+udrTSggvD/1Xiw
gXNqx0lN93ykgbCtTZXyVRvrgejSN2P8CDlmrpbPpqgCoWWe7JvtVPIFp+aSSsGBs7BcE6BPV7mK
RU7LLI11ujclKGfbT5Ynnt3+JK22oLuX9Ao4DXhQMFgmgpVTvZKZ66RNAz+UPaeYe9581sld+ZOH
T7WxB8Tn+kFeWhWgshTxDF5hlCZPhSWETm2WUbYvBufJluROjBiB3eQfTWYv3JcLVgYYjT+ilDs5
psmYuKPOUKvRnyJLX/fdeDeOYuF2XFLNOWgBSBmeDPbwdEV1DvKilEpY5tTI/Ch1P8KhT7zO6N9Y
Jm5qK1mCvpynZBCbwssDwZgF7UQUfiqyyos+yWjd7UmSOx98opiq1+Tylunx5Ed53mxhDn9xktkr
OzPKlSjADRwPX8zKLL2Q4KkKEwzILJP6fuIyvq+y9kdJebJJzHZ4v37g58k/Zw6yGIG5P8ASlRM3
M6HTsOMdXsmB+YZTfK3drlqV3YAJ5g1MsgFX9G7QXc2LSUdW3K6G1VTL3ouGIvb7WICEvM81r+Su
vr7+cednh+Z0RGcucSm8Bmv2Go989gbPg6hyDm9pcNyV3qVf0iY2gsEc5YpZ2p0TptXquki1F4zA
QXFM1PKANgWQFGHSqUw31juRzHhXEU72Z+T08U8Brr/nSfQa2A2SQXyOOXMxylXm+deyTxho4FIt
Q1oY9ZvnsXaSnaMZBWavAk3aeFMcpq8ZT7XPqiY0R9hjAxesTW7yyRIqK09ASVwvCnX9MY07Amhk
rMtbkXbmo1HpWus3EW8dz9V5nIJAPAtfHCPD5Plp1GXhm5bZ7gqtQjqT0iT7iuz5BAIOR7M/DbTU
PmZ0yjKvq3rxfWotVHaHPM1fCNLawOtya3gDeCT/LkTfDJhmmEf7UaCc8ZdWBSVZACrwANM5kW46
indEqqgFcsSq9zDdQTSuJj3yWNz5VGyun55qU1RBymUXGhEtqyGod0jQaYPv8L0bjgvLmT/3OFhR
pSgqUiDPUw4FpJgEGNo6XpVtuWC15p84FoEEAXJ3eOMsQOPhLivpHsPRaFfQdNjzPEX3cL4dEjf1
3Ca1/DxDdu36tqkLQqkVSEfcMsc2XYoM66nOpwUgbBUfhn0SI7MzkQrUZQ7w/telnD1kSOAiwYL4
yga+mprKtg2WNQ5USwDSiIdV04rYGzr7qavFurTROD1IlCMd9Mgm2V9qBeIsCLZmvwSl1bPQ3xHW
2JV1juDSsLyyKTy7TrxhabymqnsHKajOI72B7cTzebqJiOcAYmMFkhzaEOj93qEgvwOC5/omnh8V
1nIkRT2qJOwmapUIU1NerHI3fEftQayvCzlgFk7VD1LmEBGSEEKpOeTelILEToo4sQsDntr7upRe
1/1CHdfPZLVKLeOmcgVsl4zxYk0eY+OIfxE3lbZ0Fc7VBr4Pqscov6FsjXLR6b5OOe/L0Qjjh1Hj
fuFat1lZBTIDRErv/NA01nX32OruwpU4e3rQ/OLMzTZItyJjj1akk6fHmFxjQukoebBQeAMh0nhr
Sj8ytvn79a0+P088bUg9zKjwOcGrnKeRNy3VCy154LTT1kRaKI2b+lLq7yy/gggL4Y9+6E86YA5P
lxNZ3E54pOMlZe7oGZlOgfIRmK9NDY8Im/h4twykd9pv7YSIJSmrJWCdulB8waHwAY+PIANmKAst
RFL3RUG7/QDotV9OufBkl5cLTuWSFMXGUC0Dvrkk3X50o72ZA+BvoyNnQTcuCcE8mcOeImd84EU4
cktGkXM+Ioe7Z5GFZzMjRfWqSUoWbuH8rceXcN4xPJYm6gYEDqWqgjacHqdMDpfQLta1SJogj7Um
0EcnWddtXa/+ThXxrOk6kBqAUMNQoapzqiOsMlKzYLTeR9YA0/y7Nl+vC5iP+GRBBwFAK0MRYI/V
mwzf3CrJYNZ7bkeem8CPQYkofvv3hCgv59gU0AAKIUmBASD1u5DPtd38rQYoK1GsQ5GZTUQSeAC0
/BSAUSZyabKMavX+OYw/e8VODyOvY6saY1bvy9oft3nrGbioKarUXtitxFIxa+lkZo0/0ugyHB0O
kFW9z9kLzSqvFHdIYCxsmmpS1SXNH3EkhFZsKtL5+KsfWI/c1oY32ojQF8Sc3U7lbBQT4ORD36El
qd5Pw3cGwGGyFCIsbda8zqN1sAT9q+D/qPcOcvla/mCbL9T5/e9psXIXOdfyJOWQEU3AAzvfWP5m
9gsZ76V1zCp4tI6ktKQtB6hYmqPVjAKaxd/5Yjl64ThUwKmQbdpWLlYyOIlvGLFXG8nCiZ8ZytMT
V+F7vMUiqlqv9zZNb2pboC1hL/Rqxarv10/logajPUB35oYPZBJPd4x0YQzwI649QouVg1qNKT7t
ia1s9yk0F0oiF0/nSJZyW5wE7ZdFOYcyjev39hc6vFp5HFxf0JIQ5a40Gkm40Gc7NlQeZzfE0Xz6
r4R/6A34s23KhelE5jbtQYoOkiSz9ltN9yDa74u/V2kAKFHeQCISxfIDOcKRSlua3ritRmD8rco3
qt5DvOwV44KUC7YZySSgiRDQGgiXFI+07ts0rJq23jPMPgTQEJyGuaeD0p2hquo7S+HmhUOCOMQw
wMQhKXFWgqtZiHq8gHrXXyVSVxnD+DZ7fV0TzpKqh6D2SIqqb6PJOZJB9b7OV3PksqsesscU5H2V
1w5e/UPex4/6UuB5cWkmIBTwTlHRULuRsw6cNnrc47xcHoSh+GX1Q2DwYiE9fVHMUf5Bea5tBxly
VCLgeKTfRmC9uLbL+p/XN/CCETrJcSgPtm7QrDM1yEhDvibGY0NfQR+xkTn3rgu6fFJHq1GuE2tT
MXQtzJ0AsYGOcp4nnfG+EfpHyaOAlQ6qeP0GBekn06587qa3g802gx79vdk9WbHyRtllhrSqmC1U
2gW1owesQ/c60TdOVSyIOgtID9p5tGblraJOVlK0qNT7NvbNJihCr3tpn+yb7DXkPssD1MHK3C/X
Yb6w2xeer+NFqqzpGdV4JmbBNOVBx0NvmB4XzlOtfStrU3nTx75AymTOjoHswP3owZb/PQPBZoee
s8CN1rm5sKQFTVUpziNKy8kFFGLPRjPIpns9yQAvLdad9i9Zrj+npkIvEzOD9UwgKdHrlZHc1tmw
ptnb9f1buNwq73ie91HTHk6oGG/M/o7F7ZakC+bxwst/ogaKdQy1VjdKhjMiudjQofGkFa30Xnha
tmtotLm+pIsPzNG+zSd49IzRqkk0c963gcL7z0JggDeVLAPXeLU73Hl0CvfmUkyzpBaKWRnk/xUK
HDvMyj4Wr874LtuFZovZKihBIHYSNTM0ds8d1sraXDTuFX0H97wrynVmEg+paM8CyNl2qzXydLte
vl/fzcsSbXhss9cG/OXpbpao09U5l3g/K4wbTNMvVYG5L4UE2sh5ylzXr7slsNEZcPyfO/1HpvIa
dFHiCitGLF0Ymi/Yx9hguiEbfCmSdVmCeEHfUnfF2lu22MR6do7o9gQy0dJRj3WQWlKWG5e2xVtd
M3dd9ZXxOujQlVuaZQBs/eovN1aRpCzSdVPHEHlk7RryENZky1osMEWo2iWvXWUHKC+sr0tUKSfh
IpwuTvHA2WQJi4YQCapu/bZ906WPmtkIFpUWsxuBygddee6jIvNm3k7Wk4O2oTvQDS9Y0LMK3+Ez
AOBBCw2l6BlSPUCtkHyQ+Izkrf0mfjdBs22fQJL+aD9VK/6t3/bP5QOEo4QWLJa/Lx7wkXAlwwFu
VhlaOoRb9wIpc/CHUI+lPmv94a4N8odxw18xIWr8tUQfcq7V8+7P2FsAa+ByqrDMjOXMad3Y2o1N
MAyeGwdTFzTaKulWYYfJwvq9taBiZ3ZXkai8+4RPE8tKSKwn91EvXqhMVmM0BE34JuOlYz17SU6F
qeVG4hZxHbezPqMLzGlWjl0Ho0sWjPuSFOX4uCaLsMmwpLJdRylGe6J0V9If1y/Kmc1TlqIYAQFk
MsutWUHjfKN3JUIt94Y146rJQdZTg8wfDYvXRV5USyDOoRggfUHt9NTMOrVsUBcLzR13Qi/nmGuW
BRq/jZeavC7v3x85iglIONcHKR1zl0Roe2K7imz0eiFgWFrL/A1HD7AouaRt6cKGli887wNma56D
BqvCXDBo547t4aD+rGb+kiNJMiSsbFEv22WNRx7dH91zQbzki77l3/sf4gPkGU7u9Ute7dIeKm+9
MMeRNKiD74p2FTcYKi4HX9deryvEkhAlPmA1jdLKxENkaO7KSTBmOv/VpvrqupT/h1H6s4OKidAI
YDiuDr1ri9Vg7DFA2/3m/ETkY71rJOiTtVUt3ODr2oHh8qdnVrZAcCMUMHd1uWHuHbdfWjQcZEs4
kiUxiqGQU2XEPMIhmVHl63YEFPBHgQkTbrOwhWfu5okOntW6CNqwUoZB5rsqCZLIgz2aG8M34Cwh
mh+X/vUDW1qWYic6opEyc7B7nfEjtIzbqv6O6N8XDQuuCzoPlIFicuDvuaaFvqGzzuzcKOyibUdz
N6J/Lx38/GkER5mX/HSHwPKe+Wapk+4sWJwFzv376AdBoVtt9zImwMgb1IZ3LltNlYbE7b9wcSFh
rhPiBQbloqLsLrDiTNMggcQ1xoAw3q6nEqR8dmYuPb0Xru+xKNXH0XJrMGI0Ge1yK/WLepXqjc+S
39fPaEmIouOOw0lSA8OyI3rpZW0TWG3l5/aShi+JUZ5DPQWuiQ1Yi20L30DhgSTfymGpQeaywgHo
gpLu3GioprMsV+ZFVxNzR5/zXfhWYwQkQTRvBCaIvyuvqT2980CV86/s4R+pip0t5URKNkJqOUOT
Xjrzw1qi4bvkd0MZ/shQ9G5ugJJ2Kc0dkGpfTN0zVsWzvcNk8me+doI2GH6n38wN8/O1/p10nvu1
/L401+/yGf7nJ6goVyMEvILWk7mbaI/41A0QmvLy9fpeXr7Bf4Qo+ljSOsyKEOsU2tsUf5Pd17/7
fRNX10EMCsgzBQ7mML3z6LnPahJ2SVT3D20qeYBmwV/aSJb6DM/6TWbjMOMOwQUHGOIZFMUBYJDy
lg4PmVaQMXDGUPt0nGb4yCbZfzX0ok4DA2Md31OeIx3ax0aCwCHMhyDro/EtERTQ8onr4pNalTn6
gGBE3KvQzfrOqqRO/RHJ6snLQbBVeLnWdhq67etuwYdVff95FUD66jauE4AfKpmH27OqiwzePcQ6
ly9DUQ9e2tQ5Mpk2hizSfDvTeC7cJdVvPsgEcQjeCxecferTznifl7XLugfY8uEXFanwgYBNvEKA
dNKsmPyakeEV5ODb63pxYa32XLagwMfNeBPFqU1d2qHaT8QDCIEeRZwU6xgTLwLRo6YACrN4o+f2
r78XiZ2FFoKdERGdouoTB6ZSSFM8hA5YR+Nw+KXhUhmMvHRM3oc9H/7y4cfezkf5nwIVI5yaIOKt
mS0eUD+JV4JrL25uCU+f0I7VtuFfhiOQhkWB49QCSpyA8OjUSaNOZaURGcWDG8aYWzo16ZMVireS
2+HPthmWeEtUr2YWB44jILQhDygKxQjjgdEtHhXiwbTBDMSmvgsiEMH5eZmFgVbWzoIPeub2oo0O
UDogVYFqQ3lIhZtFptlWseawB27/Tlj0ZILDM6uMm4zAdwv1YDSdO13k92ldfTHSpYT82T0Big6F
L7CIAKMC7ufZWB/ZMbdxTC1Fp90Dm9LP0Wij7USizhdF9+ZWrPbAFmx7abXEwnTW6oBVn8idj+FI
rggtgeE0DKtO6fs4GevYZHdC09GTWnmy7LwWcNymDbepoIDBjgzNOMWCjVDfCHPmTUEXOhBpM4eq
ipNpuEO0RNrWg5kRJyiZWXiinZZKYxelQGmQsjTgvh524milFKfbzG1qD1wL602RMw4nDz0c143A
GbnfTKyLqh+6QcG7bRK1C8d2StaXvZY8jqPVv+q546R+KEKyd2VYHMbqWN+KFAOzPZ6U8ehx3jnU
r+yieonAkvlImmTcpFO3jdoyW8uI1Lcy1dJ/noK/ImvfV7+K56759au7/1b9/0C6Dvt2hXS9+VbI
//U/26T9EWsPSJBfIFrHD/xDtK5RZvyH4YBGE/386Hc5GOt/mNbh6xv/MZcKEOcQA9C6GVZblE0X
//f/otn/ATA7mAxBEmkjb0dnHGdb9od/0+3/AD0nUF6A/TL8iWTe//hvP8b/Gv0q58+JyuIftvw/
fz+mPz/0LP9J689wXsQ7wL0eFBZ4DMVB7NKRdgkQhfci6cN1DQ/krhMpULAD7l/WiOG+HzuxorRz
PLBpydu+KIuVTjIeiAaTJVOzwtx13oLTxojJWrOMxOslz29ri2CAYpz0L0luaUFayLdm7F/rKfkm
0rF/CTMM6yUm4jpNQz/C0Zn8n2UeL0vBTWJZuOh4kNEpaWH38IAp9qaO3BLKPt7zSjpbUBySzwo5
GbBgaZvDhxIEFFGbxA+GlUyIZcul1jWFSRmfgC8wbNBS4fVE1URtjbUSy01ZRcm9jIf1h1NPxQPa
49PyZsi0VeE045qOIYmDyNCjDxqmceUPTti9E0nLx1QUJeBc1mQIrytdeZNnwEl74BQtPvrSTH+A
hSffpyzrbwVrbeoVxEy3IxMAaMQy3aK7wPjSNHVZerx0Wwzx69Ox9eqWg2RY567pAbaa2rCyS9kP
JTN2WDfMLProQGc886sp/klTx/1E62a8z02XPfGoq6UHhgKt90qjrX/TJAanysC5WMO2AVc0itC4
HU306+u161EAjwAym/L0q43sxrDwBiih3vx1uE+4jqBuxCwDkNefKkaaJanLBdXvU9CzfCt4zDna
v7JwY9aT8RWdRea0yhoW7dOoGm/5AGY639BRYUWAO4JxD5EvrKvIwgVsyumzMX+XbcBlnh2CmZND
jZJgb1wra1px3yTpZzdXtwZnGQB7WrI+SEFrAhIrsxOCtmlYquNneAjNCK3stbwniC/8phHwdgwN
d9eMn7O67m7hN8hfNNa1VSwJ4KQ515p1XnX5S87LKPGtsuMW9mLAjFMyhUMAojtQLedM27BODnBB
ixo9Iq6d7izQfQaMTh1YmAvnMadgSvPBoPhtMktwXIzxBFxkSxPj2Rid/NPOm8/ERHFmFSdgpkcj
ZhwYXdEEgqMe7QE/n+pBawsIzqz6JxQPM3cNnS95SBf0F2YDphc9bvDrUSQ63aNGCr1M45Hc44Ht
PvRsMhzPnAqzwccyzdfKpF2HqJAZbVpZvi17+9mK6xzMGnaeuIF4KXzWpPzngkWbFfPEUMOK2NAO
NPUj/kTj1+lntW3bZaJyp/uiAvuyFkr9PpusPAh11m9zQaSvaUJsZTmINynLej2lpn0z8Sz/WPiS
2QNXvmTuAgH7FCDHwFEpPiSVRpQWlUbutbFEmTLkZoQ2f4ZDSlujD1y4cus0KlNM7yjJ9IlwrcGc
4RYbmI1mWa0yC3fJ66fRCq5/2akvj8oaVBv+HSijgOQEIHr+8CPXq2O8i3gXDo92VnyrdGyTY8aZ
D5pyuJOjvhD6qTd2po9BchL5Indu9lFdaW00R/TlW+SxHVn91Rh5vM7Tpri5vqazlwwROVwEMDgg
YoCbp6LIMAzOzPo6oo8TATvl0HJt1dY52L1COLHTgLItydlnZYeZ14K06jPNRbEUs8wnenzi+IbZ
GQEWyjHRuKsGSdKF39EW/fTYj+64sduiWguDtCtbhxbGtrMbXPveaa30xkY7HPouhvDedrJdjt/1
ytAFUoCwQfqhES6xJimRxXzo8OWRcLAdHAe4oJQADnVrs9d5yB/dggrf6gwYnXyuKk9Aw8m0Jr6V
1eWqijvzKWmb3I9ob64yDlaaAf7vggrO7tLpTuFroA8O3Daweapdq0ZUjGNOGH+kOeUbMwIbHjr7
aOAEO+RErGczN1BgwySYpSNSzcNhG44EKwEWckM901PCH9Hl0HisaslqJCyd52vWr2ENBt+kQFPT
ZNdk9b85+7LeSJlg2V+EBMX+StOr2+62Z58XNGst7FBVQP36E/gc6U7TltF3JUszI49UQG2ZkZER
quHdhrvVLhIxXVuvd5sQepxYp1CyQnAKxZrF6TDmjjdWo8We4bCFHiNExWkzVvKQKbd+rkRVp5SB
ol5ZWbWp1Lfal996lOfGLpCfht6EV4HWzMfAjGY3sGIt3b/fTrNc6LyYgfLjAnxNz/85I5QFkCgL
BX92qWLpmIXd8+Cagz8G9MERAw75zlZPQsj4AWw8lOhps9b3P6/ImzWCR0C7GVCHEFE8Im/8/p9H
iHglmFsP0Ln3MtTHffvFo1O9RQKdHXvpOEmtMvYUtWFzff8seWtqwDABvDLrXyHpuB0Y7fc+LU2G
gVu/37kKy4OVOSzxrJDtgIIUK2uBLG8KMr8p5LFx30PzFqSW2wGnQpTS64R49uMCLIdMDMc2yPyE
tmVw5LKFd3zfkW2pCprMzX6bzkR8P9iVSZTVWqfRHr63Qqjd1LXV1tdDtfEAcaa2qL10aLLpe8/K
IPVH+TnoGmdHA5euKFq9+c0QLgIkIoB+7yImjl7fjiv+TJTiWyt3TcoL8VU4UFt1Ss9bSVzmL3K3
NgIobwORmu+zxReLRjtTlinEc8vCj2jl0PumjBj6y9jPWsTnOnbXuH6LRnIcoJDJtG0IiyNRitGx
usgA/ZybgtnQ+RZ+B5wgI1/tGYgZ0CQBxjRkGHgoIaJbv8TRU+zXT3zg8lxLte+A4W1J0lv48v91
oaIZEzmBDarZ3Ja52CEVDTWzapwhTj9GG68OPxOin41kTmqyes3zZoGl/O8XiADro9ET6Qp8E26X
KXTic6kmyZ8ry/jFpoPIDsSafErspBtN99urnCtQ4J2xZsZlQdCJygHh9Ru7Z2avuYXKCfEPmk7+
JxRIix/43P6aEs/rU9wujVloHl2NszwghIwX0Q0C77LlgxFgc5fuRY+O+ST1wI4sLlS7qYBxl4lX
1IWbKFTnBPIqnm/rEHstdQLhfhh8rZ6cuCh+RShkAPtyYOqT94HyUtJX7mMFct+ZBtb0XBU++fr+
jL7KWy+eHtT+CJMJXAP1k8WUhlFWI9av6HNRTSbJ2qjdFigPHKrYkA1XjpsilCebUnGS0jzfZ9Pg
Pkz9NH0NMic+TAPxoJCSH7p2RDVOCZbajkRXAsokAQvDhET5cCLWAN6lJTd975gNx3kaj1mWel0Q
J7X2vQ1S3z8Ae62T371EQZV/gApwk3pePqZtYX0Yc0meWNWNGzcfm8PQltGurYJiM8mYHEkh5D5S
yEBWvs3dnkeXAAyAoHeExl3bnwPNf+4Da8ptGo7Guk4NVQkp+yatfMNXqDGv18pyBpDQoKyEjnFE
yIvMN6a9UztjSZ/7sJ1Sz2/CI6lqmLXhLko79BElTd7KbW855gOEnVyodXJ1QUPpR5ZV5hG9gfWp
iAvQnL3mBwnLTyqPwxT37MdgGr9lQ8m2hpZbu2+HfUtkts8IwB1PY0rgRNeuBFp30Tc4fJD7Qq4c
od3X9RdvE9lq6rCirKvbwx7QdKS4xob9H355A5e9iyPhCIMaCLBydPWjqLU8HDOrAcpkB+WVc2ys
TIcIaumI7NitLl4v0TTAwh2UwJo0Ku1Hv/PLlftnIYM7H054gpl3+8qFQIR7uzpsCTbjOPnlFS4P
H3mzRzHcyqYk/Ck8GPvJcNuH+YNjtjG6grtpPLttvB9G9diwv5TwzSjiFaRiQaL8vydCgQ+qYLO7
y1IV0LRFZqFCU14Nle7BRX03cSZOdkZ4oIPkVfmA9lf7o27bEodOX+0rGZiNncFqz47ktHXHXKdD
bcRvC+Wj01RacBaiPqQvQTxCwJVH/3mtzJcJkhe0q4BIvDw5wR3wWif3yqsGN3I7Df2w4TF4W+9v
47skCRMFKBe4F4aBXsIc9v2zjQsbMiuT75bXiOl+n6uBbgrH7dNsUtHKUPdBCUzu5vAa/QUu/rpY
E0zzwK6HWFwNL2lKJvCgaQZxdh4Ssclde23G33i1/zceyNGLC5J4QnQ64PlVFNGRRxpngCsf+jw+
MM/ZNi57rKLmVLjNBuyThFuHVlf7wZ2SSLcnOq5EB3c5FgGQPt8igNNhz7bsr6allNCE7Iprk2cs
aXygSp6Al2Ot2YEEOWJEHskEYb6/EdaYbd+f5jeWP4QOcUwj6Qdah2z4dp79TldF64/iyj3P7IOw
6z5kUxs+hu5wYpDEgw4fcR8Hz1KgWzgK9M1peCori54r3YNsZvFqOk155xyo3cdJlUGS3Wom+hhL
wc/SyT6+/8D36QYUjSAGAaUQNL+hZnD7vHUTZK4LEO3aG/SkYgbBs9bCTyvorW1oUZldH1qXOqrX
+obfyLUAXUA/cJbjAXbgzmf4PzsiLKoB6wMKEADwpt0AUTMdeeaT1uS3HVHzRTpxk7id7W5EzDPY
GvjlSjh9v3DxBPNKcebQDhXP2ycg7YheBm3YNe77l6rpyBUNjZDuqapq5SvfActQe8HFiqwObzu3
Ryz25CTE0DaqxlBjfRAhdBisKHcflVX3D2HZPzWQwHhiWqUNlBohOZjSDuw5APZPaoJU33+ec8ee
NXgRVCD3eqUF/fPlyRAGRrkTv7rwOkXned4/RUHuP5PIfOVdf+iCqvxgl4VYaRKZZ/Q2xkAQ879M
c4R44Jzffm8IFLRtSHpxdTLf31sBWhhiouP0/be7P/4wmzO8AFQMxJzXjOaftwOPMzO5W7Gr6EZ9
jAUdNsD5mq0JvA+9M62YG7yxhnCye6iWA+8EwDT//p/RvDbIB/S8iKvVxh+Lqst3kwF+CSBhOL7/
XvfJH9LkCEVqUAQhRLOsAXSkHcYeklNXPTi/a4kGZScj3WdI8P4qJmn/BnVozQTjrZfDoNDPdKAh
BHGM25erW16SQUDGxBGudQ7c/jOFyu2hCOw/77/bG3MGRB0FTehHIIFZtg+xetSmx918aTnRu6aQ
wSHgaHUgQ/MwgY+0sgHeyJZmcBprAyHKXPZfbEenKTJgTcS5GFaFjz5xul3EuHlCdQmAh8/R+Cj0
geWhOaNKFp1a1Iq+xqpJO96Gx45l5NBR36CW0YX0l5Jy3Ktm/OuyMX8BNaPflCbnK9SXN+YfR9W8
yBBCxJiV28kgDBKzAdrVLl0XemmjG/Fs1d5Zhgg2q87q0dQAfcj35+XNDwUuAYrUgCsBny627JTx
ppKqJRc/r/Ygg5xk/zFXf12L/EFAdZAMmstTlnhlCTvhWCaCQi+xPnnZvq/KJPf1p8hYMc6YYONl
zkEMauVMuf8qyBqBiMwUnRBN4ouvUmYQPILSFb2S2r4qFb/0g+0+tSQ6e3ZXvgxVy1bCq/tTbM5T
sR3m5AKY6mLtNE0P49c2o1cAaSKp4yqClLmj9u9/+QUTaI6jb4ZZwg4VIv6hDkJ6Ddod6WSax8VJ
+7HYoI73NSjMVxPJfUmtc+eNP+HHsVYuWX2AxZf1J05drmN6xerYWQMYOD6P7QRJ4U41ZKfj/NEq
4q9ldsrQNVnGZs2F4v5QQFiC1Q5ZBpxd0Pq6XfBD1uaedmucPq0LUSpoPJaT+utQuG2X/Zf3P/cr
2Hh7N+GLA+IBkoeazV0BrZCu4JzY9Oq24sV2EIQVDcTDp6okaKJw6503ie4vMhf6MIPR3xy7jR6k
F1QHr8dRnMPlD2J+XnzuJ2r/FbIJ4E1UWIFImqj90/QZMHZl2s/AF4YeQoF0b4U5JAM9bywfrJix
PM0gwphCRlBsOSVQhBuL6VFELN4Rf8qfSFQ0u0yXwU/XaouNbKbsK0TDsnOESVo5at6ae+woeDGg
kAeF8GW4krmtivOG86sCv+gUlOYPmGHtKSPWztVEnfxQA4A3HMhWSOstCsfOp8ZtVhDi+9gU1Uyk
1UixYSkDv9DbBSBtD4Bv57Crj2UIifD8b2xavtfdkJ+R5bSpI9XvspD23/cXwxvjIoAA9yacLSNx
9d2OSyBESate0yuFFWsiEOg/1woGDNlErjaCuOMIse1DJWS4Ip78BtqKMp5nYwUGCClQQ70dubaU
alvUFK42QekONMG/MitFWrqkaDYtRbdNUwzZKW6sz/Yo4+eJTGQPdjMICZKxrd9z8HAa7yKi8Pn9
b/JGBAtcEecroFBIyELs6fbRuAWJY2BE8UXE5EcDLGTTfCEow4OWDvvmfMw/BDI/qwDZ5kDKkwrz
Pz3kUh+nnK714b5xAs+IC6BOOIKBdD3P3z8xV43G8C6AZyyMB/PxR1ybPLFDk6+sgvvgB3VDXC0I
foB9O8taUF1wgL7wirqUtbrogo3nXsTdftBdwFeulDcuMXhDIlsFhIuDbslqJZVxeUCG7FICbtvm
sRY72tIqacNAp61b603RkDXNwTewI2xwfL3ZxQ3+DcsZrVrCgw5dVuh+h/he4nWev+lrKOPVHv8G
am2YlDpg+0JNOH5FRbIULarPronYIfbaFvqjXRhvetlYJ3g2w2ipiey/vfI+r6y8+ZxfHM2gyAGb
wU6EV4m9uHDNYLXa2GV0oUNQHmrSBiD+GrGRHVFfcID8qBy3OY9ysk94qugYtbBoFor9WnmOeZzb
55gdJjwUQxA7ohQw31f/LLs4R4uObLPmqkzVfAmgrHJEAikQinVDOqG2mwZI1g4kyD5Z3jRsNeL4
VE/jprHGKi2baUtG4Z8HC1Ku0hR8NzawQKum0XooCrYmmDU/zc3TAn1AtAgCKDSSIwiA3j6t4wM1
r3GYXO12VBt77ID8S/EpNibejCb+z0sYw0G6Huc0gjEE1ouPkyNVAMHUpUihlQBd0JS70YraNOqq
Yhewqk9x6RYr5+XdQTAPCp4yDgGQ+8NlhNBhCYfQX6TXAUjMBth0AbePclq5hl7L8otPOe/KGSiA
rj38Vm4/JfJWKNzZTXzJe7EHTAJYu0qgP5AodYw5JACom5Z0P6g/hX6oreOY2xetP5G6Rp2lebDG
PKXQ2hn5sK9bsfObTzBrTTyu8ae38rB3BCWELtjTiHpxeAXgAi0Ana6Cb1hb1tZFonCwDUsNwe9O
7Oc86CP4avmh4MpKpy5+CafeP+kSGsdVkaF2ZY92BajfDg8cDPHjyu65O+Pg+4PpwmwhX4Zi9+K5
kJHnwzhN9KpQTd/RLuMHiiTpCNI+tJGD/OA1qAYjZaBPkS3EHi4pQ+oNTO0l+Eo0kVGkIJWLjyYn
/oeiGvkM2pXZv/+Yd7vGw/02CzwAqJ0Bm3nF/bPHPdp00mEOeZlQmt+V1U8KGVLXVOBJD2X6/lj3
V+rcVY1hMFmI5gEQLQbLTY5oEXlcY0XBpau9S8hH+HUKjbCRNuGJBT15mONdr47EA5QnbPQN2z9d
xaE4jXrj7v0Hus/2IEyJiw7WTA4BNXVJAYiMihGCkPiqvD7ej6o30AKwKUBKcIdeFGQuHjsdf4OB
OtkPaD3ahnVLrBRtjZjDdiz3kFbNoN7a9h8jMIJ+Na0FNBjNUV27dRXNkimO/oIdDOn095/8btrw
4IAQUYNBFO/cpaleDr8wx868q2HD1ow83FikfkaBDtcFCkD/fTBQJIFlIQiZB7ydNtCx0L/U+d61
zPPpHPhVtckqVBslHCoOEFIgK+PdnXJ4OYAvHvzBsEuxVm7HkxUWYDkovBwc35KGQFQr1PbaKffm
KFiFMA/HSgQ/7naUsgyaNuoC7wq5snGjmxYEnNhtVwCFV5Tq5izFCQCtCVyjNgwUgSzdDgNesoAM
4hheS4fos21J9anO6ZCqfvBfIreyZ+EnZBgiNBb6h/JhI8FtDLeDBWbMVjnKgaq6F+hrjeCEJoZN
2d9QTuHXaOqzDxA8h5QarexAJnPAuikY4BtkcfZQJXrsoi0J4Wof5mX+CcRqcHz42PddMiKlP0x0
9AEVEvhm21Odw2g29sujgLduQi38ewPKZPMjZvrQ2IBxN3HWoXnWUMKapA0ggr0RuiApCiQZLkBw
HXN4qYW1Y8ltk4/OLvMKkMwbykea6LBAAxGuLbqyh+92Am4qtNWBEIi0HOami9gYWYthqontq8cr
vu1BuIWSXe/hqYoc1LdVF+DX3uSbCQWBHRZgaNOccRgowN5OqCz9XMsC/rGOtk9R+M3R7nepojNn
BfjAXULFqY2+12x6GYo8cUCobkVxcCHuksUbAKZb4soDgWmQFf7p1d/C+4OiMGrFBHVhnjRtsZOo
KvPMSgvy7KJGAWGAhwaFpAqgXWl9ivQkoZfvPENRcVc71dYurFQOK/Xxu2RgfstZGwWccACHy0YI
heB9sIcGJo+TRqZPuv480rb4zY3++P7p8uZI6En438IISru333OgLtMR88xFi3D6giL3A1Z2dTRS
Ftv3R7rPNvFSAJRn1yj0Itw1I4ER6GRB3JpL7Y9gP3q/+qJ4jgIQAWvdH7iu3cSb5F/ewYrQ75NC
FNcBl3LOhrSJAODb7cpJd8+1mZ8IlyLiSAgdISW6ffmcEG5PNoxHWR/KTa6Id6yJZkkovYwmoMs1
246Mwb4snOgsdIlaTXDqS7QHuKNVpaEDtEQHTfQUug1J66HoVgrud6ck2g8dtB0itMYz4ly+fcDa
RvIX1qFzsUwsjn7UIgLM++vKxMyvebunwMLDRsbMoE6CJsPbUfQQS3Q7EFgGI+/bOWQYclydhX8c
EIsmkmXRN1XHV7eOySEo+LjJjA2OHDpB9gFn6PuUjQofNct+D2xmRHHOMJW5kyfa8sqVZfTKQFk8
LSqHaDXClQg6crQIY3LhNY7HLHUJA9yCOhZ8H3rc35UQEmyRefTFKfat6ZHD8SJpvN7eI4OH8HsF
leiMut21gBTTvnS7AKcUuHTOWEGsoutgs+F0atqwBpoVxlHlRqPAnsBpkO61Cq0wcWmFV6o9wGZ2
AbVbry73sWt2cVX2v3LSw2EZVJDs2PoZTSs5yX0VFxXqrgP6bqaQ7wAjkCPW+bBlUnTpOBF+QvHx
TzlxtdeNKz/waYh2sPd7jiYnxkJsHP59GO34Ipu63qGgP24z7T/h1j73roj3yoIE+vvL4bVNePGB
0f0BvYTX5BMR2u1yaPKO27krx0tQE1xvsS/pM4Vf6EAzA4Z9a6ewB/ncOyJ7QvU9vHDPg3epHfBr
Z9ro4jbIOlUZ8n3Lxn5vYHPyIBVD70RPx6cG/JKHKcvDP7AMcVMA/nYC29z+EAN9XVnYdxk0jF/m
4B8/YP4A7rh9ER2MuT8xNsCVZnC2DN4rKZav3neVY//B6vrVSg6tRzlpucvHzlljKsz7ZvkhQcqH
2Cq842b11dvxyxY1jh7+nxciRPjZsXrwnsMxOo0DIlIEINPeEbz9pHzaf+8tZCkKkli9kw0JVdGa
+etraX3xNOiAAuUKeuAz8XZx2E3UJVo1MrygXU4c7aAFzzUyfngOxunFRMrWeDoJnTOhXUDtov9R
oqnzl6OK6QUFh/6jq7MgKREcPorOjp9bMNkfJrcKn6y+LGfDsnyHVqwyiRq7RAt4IHbSCL0NRorU
Jp7Q/dn0DFX10uv8I+Ey+A4COPtQNU0Tr6zhu7BkZmuChY7oHFjaXem3dikgzy5SFxcyiJAM6sUF
nBuxBwPY2XTt0K0gA/dpcAw1cFzWMTjG4N0svS4GcOsbWDBEFwcqj7uwqcx3JBD0kccNrEryzk5F
56gdVr/ee6NpIZPt6d+KhfUPsPC6LU5UsiFwRFr5EHcXCAAEBwp+uG2BKd5lKpN2hVfBr+rSQJ8Q
zX51cGzIsKZZMl9DN0sLVZM52UatGGmKt+Q0uU4lbMJNfImJfNQ1sT5LMpzQNOj8fP9sensgZIoA
EMGkWBZSRcn8QjM4h0KfvXqE6GO9CTPW75ueiJXU/D47nd1zgL6g2v4Kks+f9p/cHP4s7hSRIrpY
eip/V5Vwn5GD2t+CDiYwsTDsXEz8q2tBHXFs6zlALOMP1J78BAou/XfLsgSYuU1wmMqpxNViia9B
benDgCRcJy4gRahe+PGf97/Q3V3+2omL0jaJsfBxAN4+9aSKCGacMrrATwLyfbbTJwGHZxgYuHo4
59EUP1p+NX0ybb5mzXMHuWDombI9tzChi3ep3aZrnyHRgyFtpIzY2sNLOIZ2OkDIrZMBS/IpW0Of
3nrZEFt9BnnA7V8eaZ1PuZvnVnTB7sxTo60g1U1FnzCt8DBEGxw7R6gtySRg4xrCdJ9a4nWBoaO3
HiwbG09x+6XHTsQsr/voIvnkfLArKKC5DIoNpovqx1wrZ8f7LN5NUQdtbxpFJvULp95Ubk/hBNMi
bKCtPg9+h1JdO9nf0TyENhkeGKimGFUijWwZPp1B66HKpX02Pvy6fME0zEdxa7Fsgo2HzyDZZNAx
eZCSha8dCXSLRSCTgU3FTvfddLHghEkB5sCPSVhSw08IjvG6tLykgQuBScCS5IfO5vzEjGk2vkGb
rhdlx6xqm6OgWj4KGIZt6nbw3AQAB9+U0ThtAmW7H99fvM79hKL5fGYKIetHP8rSlBHGbA4vVA47
P8v1YQyk0TQIz6VHXhq4O/mS5BuJT/uAmP5TKwtnI2TAU6jL6CNixQ9cErFlTqXRMKrAE8jKoX8M
M49vbYeskRXuzyI8KzgK4D4CWHOWOk2ODpTV8wLVL6jk/MiiausaNE9Tw1/e/yr3lxmKEJDgmf1b
EPIuJWxGwxvwfqR7ccwVwSpIqkMYHiRpPk6BsxIy3d8XGGAmjuLOBFltecCG9Vgzt/Bh3Tgw/eT0
0t+UerTS//xGuJwxSYDSQcFZEn2CkXioIljupZ0I4i+t4AhYsp/Mg4FAmIF58P5wb7wUuOwo7eMo
BwNnqd3bOqWCMRHqlMYaUOcMVYaSWjaolXm6pxgCpMV7QbMLhoNghyzizanuBhUgP7jYlH73FQOB
fsrQ+NfbUiR20DzwaRQ7MxbdFmIY3jNh+Yf33/Q1zri9iVHTm2kiiODBa1p61MKI3gxOa9yLNHm+
dctiOJiKR1fpZ8+gU0zf0JGHK8Hv6uKz0wTtJgBqP8ZosVZich87wr5wfxoe0cGgHtppGHeWtKO9
C+n0Xdxk/ZU6NU2Y8fQxKwYAd7p/mAovkbRDQ3RPmk2kyweRozWnAGG73obg0SQdWoXTjnJ2EpVT
r8Ve80G7eGeom6AOgXsa2fIySe7Y1HZxrLwLLxVk7MNwPBc1Qiw3L8iFhlH7pbPiKxApnHioFIDW
4IT62/sf/i7VQDSA/j2EWkii0Zy6gDN9Bp2ernTdS4TmpKPyfbhSo73yoS4jlULP7Yf0ZbUDW/kS
tJO7Eqq8cRLBlmuuuyGPB3FlEdnXDhF8CBv3UjD/TLQkRVJXcHT2OlCS33/PN7YSMu84AEcL9S+Q
OW8vPSfkEyzk6+hSDxP/SePqewtf+pVV/NZGwjQijpylgbCI5xPxn9DLChrbsuBBcIFUMxpsisEC
wxG33yxaiBJSL86hpWsIPlXh3i+zP22Ovp33X/SNmwigEPopoP6EUNNf5G65sNxIuWV8gW7/mXjT
E5nK8jkAar2Z2ro8xwJXYgkX0/eHfeP7oolhxnsQT89KLLdvbmTPPaCN8aUuc2fXxNTZ0gaWof8f
o8CrAmc9Fis4wrejlE6pWaey+GKh8fRacPvsOmPx/P4gb+REaA/D/p774Od6yeIT+orGvRqD6NIU
7hVVQpiLooHn5LKmOTeB1764tTc9eqH+LOhoP/us9HdZH/a7wquGYx5SeVK+XLng7jcqAaQ6+7rA
Fg3mK/Ne+mdptc6EmhF4WXCQm75bupcPokX7YBbXWmyELSG7FQzoDhc4gk5W5kUrd9H9usLtGmN4
F93z+P6Lpd1FNnVyB1mFBw/G01ANddrLlidu/tz2kMGuqhSg5Rq16T40R48AAqu53gI1guXNVDBu
R1PrhJfQ1F+LXINuBuGIehAvKN3+cC2tV46k+054oPRzvy3BK851gcXk5zp3aN9Z5oLYTO2nzuf7
JjYQgJqy7tEJ6C6MOufBE7xO0atQbiN4q6QDeAwbFO7XTKruuSczMQGROlpUZsXTZVZkW82ABBXH
s2oqfwtbemC5ERfl9xyVlYe+mpqLrCLntx1TWOyCXDKZPI3HEVQjNJC7nz0bWjYkM+W29Wx2bVwX
UJKLe/0/b0yCZnU8HwIVHHzLBl/By85uCWJKx+PBNYirx0IptrIFXgG82wuTIJDEAT5fWuA/L+YG
pGMlHFTLLrQu4ZfKGPxQBJfjrpzkA8vLKvWlmbaVsskudtWH3sAEqfGy+O/KCfHGssR1CWtmLMw5
HHRvN2NmQeGONJZzGSYnP1Jh6mPj+UiAACEJSMNbjfc9YxOEdiuV74s+nK7cbY8K7YPfetpEj3ED
xRjkfB3SmgnOw0dKyvIUq7Ws+v7UQGgBvXoAO6DC32uyouDbW8IJLoZY5g/tIVRUawcOMl4yueGB
jeJT4fTmew2NqZUl8Qqe3M4Wxp6leqHqgYLzklljKeOKIR6DC6wSEmAiZ9m6TZLHkK6yTsb86srf
rR5/1SJKQFA7VoE6RQAkksogzkM7CwxhRvEYyj7R0YMIICoAh53eh1JjvCZAeR+IYO1CbAEUWohd
ATe5nU/GanADKfOeWOT9rTRvnsqCNmnsaXZ8f+nc50Rz9oAO+DncQd/lIg6xqeitshkg3O5Av6+F
p8BuKMJ624NwsZ0T95Vw4L54hbEgIQXuDaLMGJ0Dt6/m2xIFEVm4T90AsY7ILr29VXD09PIi+EWq
2D8FbcWSYY73/Xx2bcjYFpCI97EImAULcBHuOt3yTS2CtaDhTt0LWA8axYFFYIHMlKHFpWbhdK8n
VwYXmj2BFNB0sF6f2C/mfbVKJ+UQONJ58KCr6gw78XED4ZskJz+lb54D2j/01iGIoC300bI+UKsZ
k9h+6sgjj54DDcYtK5CIu2kXozYOuaURLNyxP8h6r61wbbG/EfnhTRBFw8yWIGRYSpgiuTdVgB8A
bOwz62b1f9PBHU2o5plmUZ720Or4qgKn30ABqtn3jbXSYXN/JiGTgB4VCgavueJiZUFti8RUBOQS
DNw5N4X1DKP2rRq8R0e3YPvx4dP7S/k1N1hucKwqEJ9B9oO+wCIkoI4MOjZSZMN+efL8bqtRqGAw
W8n7fpurlwhsf88CJd3mOzNVG8VAjQzqY9nWn6kdbFrzMkbNxvZPLDvXXpYIq7lM41bmbBNJcihc
2P/AJ72SL+8/+RsXCb4V+qZwjBBwJZe+Vq1dhxXLXXJBWj0+MciUvlA9Cnjk9M4Gdxku+FDTre9Z
9r7vPX+bccLT3oCI/v6TeG8c0AB4sA2wQZH7Lq+0kfAK/mylB902A96B9yBgQtiU5JrzYRvnL454
LpVII4sdWuhMYhOBKTBtLb/dAjO6xmxHoLCom8+jdQJz0u8+C2vf+dCGi35x+8mHfl1zhYnIx4C2
hzauDkNIPvPqGNgW/gu9hKLfCvtJdUDnKhRWKAMRQua/MuLvW2Ke0VP/oahgmeFL1EGMFX6uVPw4
KwcgdVnr4X9V3V2sKOTBr5ouQFjQbHx7WAX1nKw22r500GbyLBz7JkuC/Is1DhuF0IeH10l8BODX
o9gIqwiXwyTqzMa/xv0ywriJ6gvQtHFgu4aiax6d1HVlH1XkfocWXpCEVfEMPYeLgd2X/FRDVsj2
D+9P6BvJA8Ql0BmBFBNHm7u0R4RuDNTbOmUuHvPNmVkEkgfIFq9lk5U7bkixF309PKo6E3vb6jKQ
0fNyStBPrVLLt4uHUBfqyKiO1poV7lM0EBgQSeKkhXBdsJS0H3TuTg0YwZdR8pOAPV/Cg8E/OFER
JcYNLYC7pfyOQHTaIYjTv2Rl+M43wk7iuP5YZ+X4VXf9yiHy1sGJoi96a8FiQOHidYP8k9cMI8k8
UaClDbGQc+o98g3hLYOCbR0/65LxfRDAY8ftCDhqQJpPIXPX5Azvb39AH5AOnDuR8WmCxe2vrVj4
tQt+B3XzgwOZAHAE0LH1YBhbCzTu+55nmAWgHnIaaBffdYz4GWT7tMymSx9N+gS1rbPx2uLko23t
keZQomsHtMnAxpl9oyDTSrCASixYzcwDbuEyrUSBW7FxuXqMNXF+xBYND6SjwbM9mfDR5Zm9cq/c
l9UBJWBJg7uEY55ANO92Uyon51HbxuNF2eUJbRXjhUsUvhNmE+CB3E8KnNBJMIbec29P7MHmKJxn
MUzjpc7pCUKEPCERm576rhwvTimip8EPoZ8VyjOsgNotMqg9pT30C6o2vypp/aQBhFlWjtq3Ii+o
XUC0CfyACISR29colfFAYlPuk+jKFCIJWQoaz0UbV23ixlsZ7H6vIepCnow6FihP4TKwAXUvYn7b
uk+jpZxNa7lh2vbdn/fPmvt1i64flItxpiDrwYV2+0a5mEQDKmpxyTxWXdqof5l47D+avPnPuf88
EEqkwLUgrW8vcDp0vmfaI31xCalVHeJW/+6K+CQGLjaDk58rxP5Jl5f/WcYJdHUfxUA0r4Aqi9V3
+366zvJY2GV94WFMP7vG/0b+h7PzWK4b29L0q2TkHLfgTUXdG9HAsXQgRcpOEJREwXuPB+tRz+rF
6gMzq4sHh3HQ6kFGhpIpbmy/9lq/GYMntYgBs1hme4iD3NtdHtLzeZubhAegzLYpZ1w6D1a2kU5N
7gq+qd8g+yPfNNoaOOo8UpsRgLxfeW3AFzXk036JvdKlqHwQ6wD92EbNaJJzzaOtoaeyPcjyYAtJ
F69s4/NAY9a5RyEHuhqPwSXg0TAz30O3u3CzUev3XMHCh7pQ27sqMp+tSr2hPC6Rg1bGm9wjxbGy
H865Aczl2+bnz3tzzIdGJExRXBfuJFZ2lz54ya0AKqvv8AHssZgStSccGA4qcPe8/Z6bHck0tIOq
7LHEX7XQPpbE7nGzn8qbDjsq0urfzKK6t/wQdy/pQ2CtyTW+txJ4b6HmRtEeAtX88zcfbIlZVphj
iAV9j1Rz41ny1rTyNdO195YCFRfeP1yBHK6LnSWKUKS1QCyQwYn9YxIGDE6cfRrNNLPHqK3ujUld
iwPeaRPpItjjHOcmnVtMhVyOej3pWurO5X0d9Kuq1R80Id2EyriNSs+pEFFuu++IS9xFxWNqmR/y
TnC4vK+Q1L9XlWCf9Wt74vx0Bpcwo41YmgD5lpndYcrHtoilzI3y/nOjGzkZEVE/TmqKqkZZrD6L
zwcBBB6nM+EQNRgOttPpLeSqDOlz6yadmn2Ok8TfVaU5fQpHGciVHMJNT9Sov4tr2Ts2qvUhY0N/
zMKSaMhAZ7DywJjZlu4rH9ImC49RYUzPqaUFT5cPpHeeKjOAnoOX+AjxJH1xWOShBhCsKtASJ3g5
1Ibs3TS9oteOqsdfBqu597J6V+Wk+GxJ0LOP5YTFeM57Y+UOOJ8gHrbcnES0YNLIRZ4OWGRKfp/U
oBfFCnFSReiFXVtb5T4vNKqFUr6m1Haeb6Y9go75qKRGvSxMgTgsoxxKlht2WLLLaVlstcaMbtNK
3TXmIN3kPboCbThEm5URn+OZ00cIGBQKomDw5gqKutiTsjEpgtkZrRuHorYNs1red6MmXHk1DI+0
6YWHwB+gDBUNEmlQer+G/BSMRKi5k1fUmz611uRy3lmtvA8BQgGKYhEs3UpivAvFlKKNmzayfiCS
9a40rcw2VOnyr4BtrW2XDF8vj8P5AchdASZmTjxrMmiV0wlvRr8v83DoSITzJDWl2HAmCc2zy62c
xzAglV5JIsidUn+cf/7mmI1KnDSqpCpdxDJq8INpvTelQnyYAitcqbe+16GZPwQ7F4AAc3zaVNEk
5WiaXuEOIXGDB6aFnFA1rdyzryWJ0+UzU3+BV3C4Mm5LBSv4oDxnMtG7i2qq0PqYZEcCqJss1XRH
xgNmW+Ta92JUh+sOHbkXq4HSrhi8sJMqhrlBFWErJGnt6Nr0PBAZ7XrZC20o9ApaAgly0IWebkeh
U3/87kywrniWQBgG+0nO8HR4Kr0xRgAU3h128eRpYnh7uZ7V+74ifXu5qXcefQQhc0ApMvcc+Yup
qFPUfIHDlC5Uj+eGV96HsOq8bR/7OH6HpmUnnNwHRRQo3pvTrMXY1CsLb27i7TQpWNQReulk7SyS
CsvuNkNrVJnWNHfkO4Vdb4b+NrRG81NnJuGhj/Pw0Gl17XaBcpN3GBGuDcFySysoOc0nDPrG7C11
icIKx9AIC7M37lokn697Uy6PYenvBm+WehOjbRaxqwNFnXibx1/DVveOQgf9r+G98aEQOlx9kjLY
jYH8ZfCy/pCHUru9PE1nn8jQ8PAjHc4y5lKeN9SbvWn5PpyRUQ3vO6v8GfS9Rs7FrI6iFueuUgGY
VcKs/XK5zbP622wNRiKVGJWAk38tGvUzRM/hlEf3qaL6j71vwS/SIhRkEkqe5gD3GjnV4CAocuMM
tZDdoFWeOrE+FZodaMXag2B57b1+DiaXf0UnvLZOx6AFSgAkzwzve8H6HsnNl1TR9ni8YopV5t3K
mpz7drIm576/aWyxBXkzh6TrjfBebUPz2osbvM8ztHIvD/F5lyAuzqVcgluC8rObVep8eRy68F5u
rPTJTDzeIMyyU2GCc5B4Ua4s9eURT5pDArhIGMNOQ5lnccTL5HNCL6NXva99nzQ1PmpxUzjBKKxd
k++2NNdveKJycy1P+FwVeL+1Q3iPS4ep2RnaXXYydMpk83iMnMvDeHbQv/aLqBdU73yliIt+9TFM
To542ANS4xRKtFPMuXoVIiHYD8PkTF77oYhBHZEOh4ljbDV/PIjptCvS+HacRvgVJMUxFnIIbGxk
VXa+4t+gJnMV+vFK0L+MpuZvnQnn6gzI4z5ffCsyeoYX6VZ4HxSjDAEkMz9MjZxtiw4dilwM+00+
at5WLYa1d+d7c0KhS0PKkdcsdcDTDZTFZlXhHxfeh6mm2lIbKddh4nm2L6rZb5KO5k5SGZ77CRKF
K/60KWHSR60KkeEKQiPFL3bQHcHq+5V5P9+k8y4FkscyI0pcljW9IBaaqPOj+wJeI8WCmDAMJuHu
8up6b5NyNfA8Y2khYDL//M3ZqyNyCEWxD+89y7tLfK9zK3KyV6XQD3chOmrH/5/mZp4uShc4qCwu
ZIA7uIsU7FFoHgiR6r8IMcutJZjf5UQetpcbO79XGEHy49TJcBwgEjvtG3KrchENIsfc0Gn2EAUv
pVgi1dVG/T5JzftIrn9cbvF8ESpILTCQrxlmUK+nLXaTXASt2lMGV3VwxclQ7ZD+bO1OKfuV0/Us
00GAhj2OSrKDA3aGWZ+2FXcahKpM1oBsKDu59nYDWdDNYNbQkfvmSugbYWMG5nctf5R9+TCEt4l6
nw8fg/S+roAcqlcSGGY5IB2aTLtQGGSnMrKP0swLl/pmZyYKSlL5ymefvTP5bPJ75CpnmT4APvOy
f7Pg+iLUB4vnpRvjSGNHqdJv0Ckndg0icxOXWvE5QjHQ1ptGv5PErrvqJFReIsNqVlb+O3PFIwda
Lk8PjVBgMVda1VR6FCPO3YSNdD2X5g+DEMJpBby90um5T6f3rTE7CABT4HDiGbIoNyHjr5VWKgxu
FvgoNqEauBvEKvt8efGdb+XTVhYdyv2i0CvPH0ljmmDTFRkDB1PaxwpFLc9fs+d+rRguOzX7nUFN
x54PVPrpREoCwjtmVY+un0k7ofaeClP2nLiGVBjgCXBV9l+FyL9ppZssutf7q6j8EEafxsjVvBt5
+OGbrhbdy7O16ei0ZecU+j0wOTcpnuv4e11dpf1Pv/Hx9kWAZyfLP83p+9QiZY/HAEbnpmm33tce
efHRurJM9FwaxL+/NMW9P9yE1vfeUjApqGBcHzDKcyzpUdEehOlJFLe8bIX+obHQC4v2WvnL6o69
9AnZ/I50JOYbthH8Eiwn11I8Rw76rDP0PfM/90JsZ9EP6ulxAIWlfjbClyz7lcKQNz2VMONqrK8k
+XNh3ZktCCh5kyElLIDfNpIjtif25dk+e9vMjpQATVExJi9P+mA5/qYWDgFvKdCDLSXK1pI+IcOv
/Wiswb8u5cBHHj6VjtAl1JscWJ+N7q6xZujyGiYvVgHPihktSOSOwve8y95s5zQeTMhcXu82FdaQ
oXgVFYdRa56xkCBRFCQvFAGTzZRoPyQ8D0XpORrJ9GV2CxCnxLNOuerC6Sapv5jDz0l6saRDYsLn
EO5a9VkAWZFPxW2cXw/NLsqNz2ouP2jpszFQPUYZwyFtt3IqnAcwQIR5m1Ls4Mo9o/pqYhAYvZ4o
rhzCv1aCJ4HMqRNC0tmpmZZdo9lvK1aprTR7Vs5VXst04EFnFzZADouQXCozJM60YXRblUmKjLrc
DxPil4nmNXs1ApGH9nAnfQkVb9+kWfIYt4p2G+ZJcR/nnXrbtK3n6EBjf/vCJi2DLx96o2Caz4CR
eRxrQYLFq1sjSJsjXr1Tu8x0yJnZ5QxEu7yozw9KTF44S0j7KdaMAD1dTTi5++IY5rSG5O1uLNoM
AuywBoY4K44y2NzSHP2zhCaCx4utY0DPlaVChtaeCkePE7k5AmXGdfOxS1PWYBdQStPwHhJ8J/JB
Z07S98jLfuh5odhZVT+iNbqv4sTpBjj3yrTqpH5+lM/MOm518hY8nJavwTDix82IvEFRaD0SX4rw
pFlC6Hh4GT1SYlF+XR7387uQX8jQI2UKEhlY9+m4I7xR6qTGRVcWYGY3VlDvOj8ftoq+Fju/s79g
6XNRaRQSZ3rLaUtTqk6B4ANbMJA72/ghsEZov63tBdONH+xJqnk/eq39eLl/Z/jWecaJOUARAbYG
ADYP+JtjSklzsEVBMrk97PBPKSDFa0pfOYL70uhmJLTdICt7TG9446uC8CNvBLSrwrFwGsUHSsE7
b9/BSD3qMOBtMak67KL6+NvlzzwPWE3uU04CciEzrn8RJ4S4e0RjraPdoXg5xK5aesjKWr8r1Cl0
+lCLtkrXrlU/35l7kiAgkMFd85pZaktmSLlVXi8xI7yYp0EyyXbjBwEUoFtZZWcYQWYBpjkISKg3
PJ+WQo6jMALTMi0wK3Kkb6ROxHe3mj4mRTyBuLQa9WWs0eiyiuSBCoCt40v5tbC0Ya+iq/i1GuIn
xe+qXdcoym9HaPBSdN5yfB7ZiiWFTMahPaiHonIpbfhoI2mCXQxFunK8vbcM50rf690yz/NiGSZl
AXBGKys3rCdQRUkwXpsI+NkS1MHbRhHUXTSUW1Fuwh2BiL4JjR4p8Kxy0YpQtoCysl3eil+hnU1O
MjuwjPEwrH3k+SE8K2BRBoBjwQ5dYsGNRkaaW6sKN4AG9lHV+uJuMqMv6RBaX7QqiG8j3XiWrLT5
IBidelcbYQvAs+4eEKf+HIUVNYpSTNauhjN1LtzpQVNA+sDJcHZRWNwNZtMCDdfb3G3aLyE6ZFey
V1VXaqL1X7IMJE/mW3AzvVG7mfAIum8whdmKaRF8acX+qk/XnCffGyWWC9w88H1wyhaf0zaY37Q1
FdXED4qnsM6DXZfF0/byifBeK7xdyftAxYA7LJ+eWy0Y7qYEZu8aZhrctFOI6q8+rlluzMvuNIgD
GTZzsyjUzjIvi3MnSUA5iGVeQsTnPQSZstyWpjZtdCEAZD9Ev1kgmWeStshFEzgqAFlPO9VrZjEN
hZy7uIs112IrEgD2xkod8fxY45yhyEvcgsYFig6njciN6PPy1gtEOnwfYnn9kA9S8sNCgfHyFL23
MEk7zSUs9ssse7ZoSZoCIxGs2uUiQ8SjlbyDbER7ParHfY4mxM+ikg9h04zfumEMHWCurdPKSoxS
tPIUGdmaPtkZXpbxnc9YSMKMMzyGRXhTNGAwIgxc3TroD62q2WZUINOFqa8HmTmNRSdPe+UxYMds
ckvcik1vbSaxbT/juzgzP1Urp1if97YVoFtjob57w9817Thtum3UI4jL3ah138w0am2kJcenrrHE
Y53jVCgmTTXZgRICn0tS5fvlwZ7Dg5OVSjWH8GSGc1MzZXJPx7pohwm1z1F0xRr4ihpMIVKAuXXV
SuiEpKkZHjvQmE+5VITHUBSmlZzc+VxzLiKXRqFcnYlvy6ScmQSVNUWJ5CZDGj95pnUoomk4eImy
A2kJ2r2rvT1yX9+yIoodLe/0jYGdgzxhlzdOfbZSBDxb5HzOzFiizI4VwZmLjS/pDcWlVHIp3idX
iewHNyP0v+cy9dbem2cn0dwU9UZId6wv5G9OR95rg2bUrFwiu5BP94Jm1M4gUyO/PL9n4SGtmLi0
kpOBKQGT5LQVqAVJgLy96M7kYCeRm/Sg5FKP3tg4uGyt6rHUtG5bIri+cu2dcQS48kjq8oIlrwZN
YJm6BixedqbV1C7WydjKpXH9RcAlZDOkvXxdNtJ4MALtcyYCRIxyH+wkVn/u2Abm42hgKUsxucM6
xPceE8TGD0WHr25eld/ArN/zShdtKbaaq9EaUlcIau5x0jK/1GTmmyCQKB8KZLN2yoAra18IuwKE
xCbJNOErZRN5N2LZurKUz2JNuksWFrIq/1AsWQTiSR5aHe7SVB7LCllU8lcbY8LvMxoljAIUq0XX
yoj3K9M7H+2n+5dW5xINUEJcgc7cNI3JjNNOrV1U/vagOoz6k0YGUCg6INLblti6VGNHzvdp9YQu
jt33Vw1kDCH74kdgw9MHv6438zFbqCq5zgevRzBCLmb9s4MQ4WVlPRe9vIubaJPkd00g4ICwQ745
aKl+SOmh8BSsLBHaCRvHVOOtLzP8AbqHt3DO/VhzhCbfBF2/i4xoBxPvYCT9Fh7uBjW8FHhCUCH5
mQWHQc22dZRs5kAxQRQx4a95GNUOh0b1AXwCVwFfbG4VrdplJsbT/NvvReyWzZ2ahBtPOILe3ieG
5MT+d5GvGdR9K8v72hv3KTkSBKSqLoi4GKHGX56E8+cvCQ7qYwbvyjlvvCxJZ3otUquqRNdrJ7sQ
ps6OMRlEu826EZTRd0dGaz+AZtrIelLBfaknBCjj8mrUjV+CUubHRMuMjUeJwsEY2t8KMA42dWUq
tzzf1kSFzzQvQJMj+0WqizXD0b802rBi05OERCbFpDX5ISvC8gaVVomkYS9cq5Mv3QViEtoBkG6p
N9WtWDXetk4U6RqP6a9AHNzMoEQ+i8mUzhRH/c5TrOxeSae1m/f8jARjQImfNC9VB+qQp6eXPqmN
Uo9gpQqyBZsxHfzdKBvlw+X5e6+VmbRAsYbAk9L1aStWIWodxMAWqp+JlViOEK4uotB2uZV3rjqi
GRBrSCPNKbFlUFi1WeCJSt3eY4NkXFEJ+yrjhWBXqfwyiPD5FDXF97Hbk5dz4qpGwMaIJstO/Ti8
Znylzcr3zIN3enQAB6NMziMNlC7SDafdztNKq3whLu4rK1McJY9718xQ7c5CX9uFZfCMR3G37QH4
OVlO6IWBveGEcfN4+TvOR3+GcTAeiFxDP18Oixb6Q4TvS3Y/WcazpUY4qvlivnINnjWiAoXH/QIZ
J2rMZ0WSzKp9zD4iwZ0Q3byBj0j2rx7yldP4LJiaW0HWkMUPQYkHwOmIRiHLVJFGwRXUfNo2SVds
Wz3vDlYBDsI0g2jXhr1+FEbT2IMPFFYi9FcthJMZxbMMYOgsT056hrznafuKPGVKpPXandaHiLFj
z2pLA241ZR74G554Kgwt8oS2FZLBN0fU08L052h1ih3Gyb1SI1VWy/HoIIjzOeo6gES+0GGvWBny
/WBFxsGk7Hwd111vjxi+by8vhLMLlNcfnC6EvfCcmXWAT78+H9K0aRotduO0lDZknzL4VBEJo77Z
V1J41MNWXNuTZ9cngjPc1bOWLFPGzJ22WalDxTBS4klxUXIa7Ezu+wjpEGPI1R9GqITHISc3LU2T
dosfBj6Xnl4c6yk09yPyjs7lETiLPslNsglmzVLUxsjtnH6Nhca+V4RTAdfCxG1FC5XPJYLCv4RR
UFd2//mGoHAmY6NLoQ6s5HLXBYOmerEAXKEUsnhH2gG4EjKKK62cRZ+MGihdWCjzrFJWOe1QC79h
JHcRuZ7RZrsowAc1Rr5sh8y5/6lM+/BznHvBrqLstdLyeVkUQTCMQ3Hdguc4vyJPm46H3lNbvSnc
tm+0zRCI7S0ODBH+g9EuV4d458PrtKskyI8GHgcdYo1OlKnd98tTen4kzOJGXLgAaEjCL9FintGr
1Grq1NU0cCJIijT7RjMcKRr7hyIaR2TQKfDkao/EslfLK6NwvqV4VCGRD3jyVeRjEZP2Mi4Rk9in
LtSawM4gTO3VVus27MAPUReb20yK1jzVznNygB84f0yRVw05lmVGGjnUCZEvU77j4lK3BKjFlkiv
SDdNrPpffUFMD4E4QfDPkTy1SfsEdj60yLH7enybFbHs5M1UUHxUxG9a0bLp4yJWrpVEtH53v83M
aiQxYFdTcAVWfrpGoinrzGIYxDtVkD9SJe/IOKlo93jdyvVzNg/gM3gEAW8hTQune96Nb7LlQgpe
oshpaBJcI02/GthOZjnSE1UVf/JSb62WPP++k4tgbo/Kw5yAes09nrY3VWpWUeoX76CeNnZgDKGj
+0my0quz42puBclo3jqkn8m+nraSxYmHWFwv3glCig423nBHmRPbJs0+rWS4zoMn2lKhsrxy2ThI
FkdjMYRSmk61eBfo8qMyA2sxd4kdFUTUi9oO3b6rxVuvkB9DvbZlcPalHVe+tfdTqqXZYP68vK1f
VaqXI6yCcyCkoLhA6Hjad6U1q3CwSvHO9Itxk+mBt0UKJLqScqW1E9Gz9pEYxIfJE6NfhY4zpg0n
OfhmyZOCcnuTWlsMtep95RuNjfV4tvMoVex1MykPKE3+HPQkOACfFPZirL14cVxsykoeOaYE5Vrr
4/QunPLgudS98UuFdvshyWXtug1V3S2zRnI4z7FfVbvyhovMepKydtVdZz67T0eAIibgHOINGGz4
x5+OgGHkUdTKBexCqdU3eg91vO+khziSHSvvNVjJ/Oe6r9DtU0zfKSuhXAkYzmvlpBXwaiLqAhk0
p1tPP8HTjUj2M7ggciZcKZpw0yp+vS0rY7hO0eq7qoPkuZ+66DoT0RDEYLKAdxApeG3EaXiTJAyo
4k/SHmfa7pfeJOrGqysMmhPo91HhHyqCnH3Elb0tiX62vTSIN7WZFldlqDSOKCC970wjjMppVPTb
zAtV28xT4UZSpBK/xYyz3kCzKczuL6++d45YhEHIk896Poi2L8+TchCKqC1jGDajIuxUlOg9XakR
2gilkuMybNqbVLCqTRVPh6SfHpsy2SQK1rdiV2vHNKIGSxDYeI/UP60NSQ23NXtl5XQ9P/T4SDgg
PKuIMbgITmfH9MFRVWYtgBVXy6t6DJBMTGAuRSYYlbCKBrvuFHHlxjs/+cjUUnQi5WVx8S2V9yKs
iIqZj+GWvj89ohlW3YpBtFbim9f2ydqfyUcKmMxZDwQBtMW9in5zSScQUBBZ//Ko9tt86ONt00cl
gNJVD4Lz04+kAsUjwijy+0Aa5l6/uT9MnZNWS0bJjeICfe+i1smJtEP9Je9VYVt6Fc4ESng31pJ8
jJRAc+Ic3XhZGOqNHCXDI7C3tdDubHbnT0LMi9iCg42CyuknZTUaIMaIkg7yc1/4J3WStEh/pDkw
FV8Vw4+jtybEfja3r02CaEe8h3fOq37um1HAIHrQx9yT3DHUfKdB9nQTDXn/uylgVJCoWc4irxSJ
SIqfdkwUka2OKYi6aiX5O3NKzC8t0u2HVMiVx8v7+Cw4JDKjGSpRDCBMscUOiYo+QnYYGT2xitu7
ML5urQojQMsSEgdxIUV0KLFvZdTeryAJrzR+jpDB5OtVPJJsEOWWJSZiivEzC/UmdXvk7/ZIL3qH
WDMqEhKSBHETeytx25fik2gGxbarEwmXgrzbpiTF7aLXPMf39XHlSD8P2+ePAnbMuMyUwiVn3Yw7
gYs9SN1QUesjSW1xk+e5tY/9SrNjikbHTpQ/BNrgxGKEalMYHzw5WUurnmPB+AyyI7O8Dc8IHhKn
i0ABUonBT5+4WSndjmLo36K1qWyJsgEySWW+SeB0bKxWjDdDhrl3EmcrwdX5/iKq4OnA44FswplN
Rjr5MVdLB0e8VR9VVfCPTYRqlhAUzQYtr22ilGtb+p1eg9MCIA1HR8QkR50DvjcbLEGus6nTPHHH
IquQYS2sb1Ug4EbXxKQue1ME3kHmICJjxiKty209WCQJLm+K811++hGLuCIlRxRXVZu4QhwKu1IX
om2SR/7H324Fcj81Hgq0kPCX8LC0sSQhTqPAlfsAjJ0oCZs+g8R0uZVXNurpRUEahpIhtG1EAMm5
no5oOIpq2YxZ4PpWv+Eyt9P4U6KEG7hKu0H7Ysn3kXbVKJ/UPnOMSLUB0dpW0m5GAavh9s7wRvSY
Q3wKRbsJn+UpvlOyK019aX0Vw/hHOfjoDbhKxEAv294xa6AmZXIgMt+ZWf8RItSN6Xefiupbjkfa
tiq+o3b8+/MFAZA7EBABF8GSlQzpp/XbUPZdPFWuzVSQ8YqoVyOes2QlIAUTECFSgjNJYBlvozE7
EKGUgRsjXH8otNFwPBh6h9HKd4Fg+FssOiqnNyPLMcDSHbJElmwADvXKjL6zOmfWF/hmsLM85ha3
Q42oh9WiL+L2XaRQ3MBsUJwzpJfXzfnmh1vGuplPAORql6dg0VqdHxqZ72ZT9dSLk/VY1kbzJHBQ
4YISGjxxWMAffrtRwmngIMT1gLeWAX1QA6IKTKSFJrFOjhNGEdcAy/Ff8YZdEgvdhkh0zen0vKM8
iRlInqrYaUNuP90ftToEVIWbDFUV8IGaHmmfRHNqNmY2SBuWkX8dlmmyv9zRVxuO011Jq4CTAJqA
x0Gl4rRVK6WOVo5V5jaWO+WeIwX4G2oJimOpncMwmPpdC0c7exrA4Ir9UyLwmlO3Xn8svENBrkqP
75r2iHCLbZgPXfhNLS1HH8dDPB4kBXca6F9ws9J8p/SBHSmPUnqrBHeGRRrY1+oHfZJ2owhmvU7Q
eKztkGvVCtOd16T7GqnMTmo2DXKZRh0/pwCft2MCZtasACwGDW5BfdUfLg/J/FJ6OyKkJMjQ4TZr
zMgbAJKnI2JM7G2xD/sPGZfDoRTxRSsxgzwIuahQm0NDoTE6Y5u26toR+Rq1nTSN1i1CKwTts58D
qYTTpk0rDSYupeQDQpmy3SBA+9gm2n0lN/4R/xZKaD5j7Zmpt1Uitrfe9uohakCSp/qIXFaXyrjy
6uEV+j+qwyE07kqOTAPz1scpxXZr8D5dHqyzeh/SErz8zVl2kFV0ZvU4DH4cqJUuPPD0PiCiUlzl
hhC6RZDUW6HQqoPQ1ptEE4uN0BPAjINobj1VkO4jM7QOQ4PDcUtKXR9l7MY7SXkcza7aNLkf36dy
JK8s97NAb0bsQMjHnIQTlOLHYpPlglW2RlcpD57k81CQ1XoHkSD/AsL8m+C1qJAhYuCIspff+pOp
2aVutU4cdu3GrI14h6VS5+AeHv3mFQxsj8re/IydGRxkik8nPs4nIbfyQX7wcj/YRrpQb1o/8FYy
R8sD+7UVKDLYm8HBp0p72spQJEHWT7OVxhgWO+z32HZl2RwvL4lXFZa3qxiAH8AroN0g/Ajpl/dC
l0qJ1CSC9hBJVrnTK3V0CpRe4UOLzygDXPWxEm9jM3nSZ42OsW63WRcV23FA9Ncym2qbp0N8sDJL
ukJs5XOFi4/dBo9BEAZIJZsfI00cNp2S5Vfk2XVOB15AKKuUjuxLwTZTjfLG8lLtEARF5kiTEO9I
zmqOKqYGyp0Nqm/4VDtZqapPZqwnjhobJfpxZrJyc51tZwaCUaCiwOFKHPq6GN/EkGHRT1aDTeAD
sc5W26H37oxOdwy3pPmvBye/DTZQ/NziW/MSPnorV9i8ZBazMKPrAe7M6UheiaeTjdByIwdVIz8A
+DzA4lQrY6Ore4nnwuX5PiOLvXYT1AWCVBDRQXqftoT1opmy++WH4sbc6/v4btgVR2kH09r2t5It
7lJH2Refuq3xoO2NK3GT7f1NYAu7y9+xvD+XnyGffsagt23YiaX8gEqwrSEFl2jflGJfyTrwzZU1
vtxJxMrgWubYi8gEKZFFl1VlzqYEqK0NUqbdGqb/qc4sa+X1/X4jYKdJ63ExLz0uCKjKyktSwNMh
bop5GIVbDOTCla7MF/zJOkGXBAgEtf5Zuo7r53TYtD5AynUqMldvfdyb4VojB537MzPf2yCW8Y3S
QHpfgplzhHhaWzznfZyxhH9lc0hrLxl7JIdHeKi0XoqxDntyzOcX1pqL66IVwF4zygD/3bm8TgpP
Oe1jmpD5SRGecMngpq09ATs+JDyoHy6vwCU48q92yIGjAUIujD1/2g4aIx67QU3dQYyGY5ANPZXa
3Mnz2OA6lxrMRZuicipPqzZmjKYrYPjpqdZEby91eNI1aZfbrIR8KylVdz0GY2BPMdTvsmr1vV8M
xzY4xF34vcfrz2mk6tos4kdo4dE+l4sfo+7FK3X0RTD0V4+oC1HDmhHQS/mEEda412RK6paW/zCq
pHsr5kmDCGqj4hPaqo9GZSGJ5u9t5td2VSpEnOBEVJRnT0dyBAhpoGFOQqaWtI9JmoRXRcuTrlFT
305K43NdrNlBv7NIQKSAUCahRneXiIVY5SLpyzBxG0MNDt44mU6iQI16XSP/9mP4d/8lv/9rZ9X/
+g/+/CMvRoq3QbP447/c4iV7bKqXl+b2ufiP+a/+3//1X6d/5G/+/Zs3z83zyR+2GdzR8aF9qcYP
LzWmQq9t8g3z//n/+sM/Xl5/y9NYvPzzzx95mzXzb0NvLPvz7x8df/7zz9nU49/e/vq/f3b3nPLX
dtVzNv3n/67D+kfw8sfjf/6fn8Ifbfbzj/+FsUYVE5v7L9/Dl+Zl+Rtfnuvmn38axj8oHRHvEkQy
/CCb/vyjf5l/olj/mBOB8xE7s7lfK4VZXjXBP//kcfcPEhbsZf4ep++rq0ydt68/U61/AByAUEY5
n3rcn//94Sdz8z9z9UfWpvd5mDU1H8Mq+5+zcRYX4+acqWkwuTiklrCgCMuYJp/8wFG0oH6KFSPG
2kXSnztR9XaJ0oHvw3l9+2b0/v6It42+QuROWqV6Q66Le5vmOUoWwSCZai/hnRE5SdxuyvZO0m4S
43tl3UzRBzXKnK56qOUPZRNt09lz10o2UvRUZo9qGG+6/mur9XZuiMe0+k6ZZ4dXsR13BxTAEmM4
plQe9PYBRsWu81A+VH0njG5k66mUqIDXsU00bFtQDdR6cMY223eBZBci8VGxlzHxbUiKXu7uAoLH
IC+6u7iAlAr/NmQwIsd4NG/Du9Ju7dSeNsIudyq32CoPyacqsSVHtq2Vq+/0cDtvefHc6nGCFj3A
PFSM2tYGM+t61RdfirZlFv5qB+2o1r9WOjvP3aW5nW/jNyFhrulAexSaBDmz3ZXbXbOhOmsnO23v
HfIjFo+7x8tNnq3h0+Fd8hHHPO+pJdBiQOCZuJOj7vqVd8W7TRC5z6QLsgjLR5XUdpPUyGRDB+PH
ZBKlaPd+iYBb/imNvl7uzQLX9fecvWlrsVoSrTLKbs68+ncZ1Z+f5r78WB2G63wPVefOf/GvZFfl
XrrOHoK939jK0xDZ/efLX7FIzb9+xew8BmeI9MgcoJ1Oo5rUbRVFSezUyPpKGxSXuKgN+7+4O5Pl
uJFlTb9KWe9RhnlYNoBMZnLSkNS4gVGUDoDADATGp78feOpeU4JspumsuttkVrWgxAACHhEe7v8w
zLva9pPYTzVfvwSafCV0zsbcRGuhtbaKBxtjcn0a8KwtJSYD8US7qcqW/YU3fDkaeQaFL4tKLenZ
1pqaGpRSKIjiBk6lmEGs59OH2IOonM2JHZaVYRy4ucl9udTFnYnPZggGw33EDKo/dI3R4Nrd9e+4
i+vvlNTNfs2Zbf5Z1LE9ko/Q/2OzRNAXmdrzb6BZisb+l6KjaSVrR1ulCeGl0Y2hzCD6IgUgNI2S
C1vGeZKApuNqdQhSGGIRf8CxnA+qaoWXa3phowNvdX7hxu2e5Cc9vD376y7w2y4BeJ13oq5KqWI9
GbflgHymopq63Qw8Gm8OIOt2Tw3cLq2HVoUVNlWzc0NrCuB/1tpOStnVvnR93PRZOffWTJlmNQkY
sGPcW87fVKvBQuoCzrxOb2xnablHPZC82UTfCSevosK3vf6e2G0ZpI3X3oiEmkKWanPgKTK6HnoK
g2/PymabeYaRoqZBMkibFZTuZu6XypNljPPIXhr2AnhtaW5E3TRHs3V/GbAZD0BZxYXDeCPltRYx
GE9d70bwnvizmYbKqIRUyoRB56k41UWv7tPeyz45usgOiWG0BSYN8xKaGCSQGOPjNvkp+IM5cGEK
mj7K05dozpve1PpMgJSJRe6FoNm0rc7ooKtJNTZLs0/QSUK9Z85uImcwKFO20V6N3J/ZSCWl4uah
xfi3SK+xL9x0Xk4LqDaa/S5sVlyNKVWeR4e1RA0ksAZtQEIkCejZaERFPqgVEKsq+VjaQh/BfZj5
fEWKp36NkrZ5dBBCtnHsHhd2yamJfrwdIBsOMBPzTMmDBYJSF3+2d1kzHjtlaPQBE28D3UIquctH
AY77UAI7/OhYMm181Rxq6unxPD3hBmC5Ye4YM6rBbSveu0VRaP6oOwreec2yfEp1I07DC0+52VrX
YxIJR3cVsqKAgB7B+dwhVyed0SntA3tAdIshYfFVG7PIR0kRsadh1vaZgU2g68TUMeDaHelHY67i
Si9A2bUPTIyxgkVaSETVGVBB2V+49L34uusTUsCDw0ESDXx6c1/OZqNzetoGhzKandw3S1vbaQ1M
Da2tdZ/+03hdaZGBXh9cdXx5i52IXS1ITHh8ICHGC4fRurB/2w6fJ4yPC+GQ+ji6VZtgqxtDSoDw
9kFQ2+P4S4pdFtUja0u7JGn4ylArOJXNnXsgNdJNYUeVVp8WEjl6iIm/1Jb2y2i0FPupMFzKe9dJ
PH8rSLcUHiFSorLyQmNT65pmaqwsOsyteJq9VKC9oSV0lvC5T/PSfKCO2zz2Rlf5tsxarMHbNkBQ
1g3GCXMRB2XTC6t6U7BclbPoekB+XGEYePXYmx12NNjEIKJFh0hK8XPKDfOD11tHNc6VQGDAccUm
X93kifT2pdLqn7QZ/alRLHI/jSmC9JHS33T2YEPXGFy5a0dZXmdLV1xJAHIfG47jnTYs7fHtBfXy
m/HUQIG47HFvUrcdwpzjy0WUNDr0g7PcpikKMFPfqIc8UudLa3f9/puPRiEEbcfV8xFYwJof/Ja/
W1ns2VNqeYeqNvsHtxUx/K/VMm4F6lt+70nMR92i+5Wgl7rXhZYdqpnq2r4thXVJAHqbDK/fa908
cfFalZXZ986fZkTV1nMGPTrIvm1AeEXZB3OiqVYnk5GFOZBzbOUtfL4CCa3nZ8nSgp5m1uZucVWs
0rGIx0LEqi33OIwKsjCiSSZUDY0cO/lBDsZtP7TisbCEVR2cgi4O3DmNK2ALM/XC6f7iVFtfBgIC
IDmKjCv56PxlJCIZqCTzMhHkwH3Rr23tMZIH0H39zirycl/Ujth1NOh20IDzMNad/uqPQ4kLN1g9
2EAAFbYLwO4EGO2OBeBNzrBP63y5iobcvin07BIkcE1PN5G0agBR4Vo3WgRpzl9XqIONOLmqHJI8
ssLeGJKQUgNGNvPkhhOCIkguYuIhK6cO3n7Jdbt8MTI6cgwMchIk8fnIOXCIWWSNcijnsjsoavpY
YdYTYB7CLp/VZagUpborGggDuFVXF/a9V1brmr0hVUGNFKOSTcymbZ1n7iLiY13F1m3Uz+r7ktjz
FbggF150mzASUWdDbbazSSaF6iLHe2TJunRycULpVTvfz2R14WBFfVhpeXZhi3j1/eBarBS9ZyOr
89ktjIHjo0cIX8busJOd8sVh6eMMNtYXRnr19UB4Ys+BRBfX0PORhkTXpVtpvB63khASiw++Lv3m
LEN0bRSRebLU5fvbofPy5dj6QB3hagT00NjquSAmn88xU3rMcq/eO7nX7ju1j/ejWngX7kAv18c6
FGsQUwHI01tOuGLQ2TckcdIJURW+aldc99MF7Y/RMsqd2+JjVbiQAiuw5G+/5cuJRdtxNdpdwdQW
Y59P7LTkwmM7j49G4pZHxQUnlOvDdN86a+aY1lGoTktxKel6ebSwIFCoWtN6MLsvio3CzTVtduNj
lUDEYEQdANTSYvrkN8tYHOF/U9hw67gdjqjhadf57CkNtb8y/lZNyaUKwIazviYDFF0xRCPPB3gH
vud8Ftiip3LJPO/QuCg1jmYHV6Ul/bSTBuF+dpCgK1sr1On0Hr1OzNdZwt3MjhUMXR21AY2QRx+K
DEUImWgVzPOuv27EOH8tHIF2Xql2u2Iy7Js0EvV7PO/7o1Nm2TEv5wl+tZBH1NuL99oUGXdyNvJr
1UgBkoxDA7qBXm3qSudCIvHyu7MdQv9Zr1T0AazN1jSaadWCvwCW0Cdhq98vLV0b62vZ3KfDJTrv
K2OtyQpJLfcAeoib7X+C2doWLY3JNHWSu6b3vtLvUG8QRkcZo84fuuUiqfCVExaQFqhpfKJscqVt
xSRF8mCJQZVg9olwiGbEB1smE/bhOGMj0dEdENhFttzzstCVhnMbVXN0YYpf3n14BHZ+LmpwgMih
zoOqSnFCWXQQnJmLhbRme49K38ShPS/6zh6zS/rGL/cr9CuYXBrhoKQB9JwPV5awQGtMMY9uOffX
mpI2d8ukD7f5PMsL6sQvT9W1W2DT9yN39pytvhYi4/08JmVynFz7Oq6iFqG9wglNE8J+x2ySv0fR
CWSRHTbmKC5ckbYVSVbrWpZi2wKFw53N2kws7CdDGRYl5ViFiVHOqXtsYiPZVZ7RBsT7cujmQvnR
Dbm2c3HaeFdWyhfUeB3vwvn+MrABsLBxc1+DUY223/mUu7mwignjg2OJ/IGdN1OoFcryrc9H465N
DHUIxHzJ/GxdmOcZzTomoh42WETKEeu3+S0rj1ox4gbjwIs18nQXaSK5I2UdL8Tuy2BC61ejiQw4
ixbhFnPfI2SklA0yMGOJnkSuN/rBaBH2h1YoL9Q2XwmmdQZXughe5OwQ5y/ktcZojk4ujnnVoVIb
WQ+5amc3qMCoB41rVGAOVX4rahXh6xIf77fPv5eLlBclN9S5ClLvfL52/DadtVb1WeTW4ggvPN9N
UVPtm8hq/KkyjsvgdBdWzqZtvp40jEeEQp0yGXO7L5lSjkg9oActVCMJR9uZdoM5x7s5SuKDKF3l
PurT7lqNW7HntMoCzZXJIZH4Djd9iw+i2qP226fpD7VvZxhNlXOYpRWFpLQRUEVL3GjLYAY9TCH+
soiv6NNPd9GiYFpF/fXRGuQHw+7kp7fn8ZUNlxdjn6VP+awVtVkLcaYlXV924kjbU/i9i+mFi3WR
n0RljOxwe9MknXo9ThJ42cQPJ0DSF5LEVycXgwjONW6KqJttsv1OGXsNvFd2nCKt2U1Ut8NanwzX
rzrtM1hU8U5pICZTj6vMA7AZeauXlvtV04b5Sh3c5KBXzbd+LJZdl6Df1Nn2CIHSsg6uYgBINLEY
dsivr0uNy+bQWDQgFcUsSVTGR4PfWzhGeYXu4CVLv9f2GYDQ5PjsNqTbm629KepUJHg/o69rir2s
tXK3NHOC70hshEhWY0ZSl/Pj21/0tS0AjAy7GkRHSPLrz39bGaYmlAG/DXFs7N7y1WqqKPOORui1
VnXh8vLKIqT6vrJyqfI6YBbPh0rjrteEbIkdpdLQKFLjmz4GKKsb03SF0MgltNoreyj6Fyw+Dl2T
Zb+tSlbtKqlDrGqdZoeG2aJ6gprghXB8mdWbDMEZhZIJFeTt1qIsOA4p8SKO0WgPB0oiSQCCYAy6
nPu2VEvvXtHHKmTdRBfy61ffb2XCETI2Pf3NfMpYDLXQXXHsNBf+u6ZUn7HnbN+/HSCvfTV6Uc9C
s+tetknrZtROKW4obGWTp+2qWI3u5nlQDoqjZB/sqLukkfz6eMAEuK1QPrE2OwxSJkU79sznkIod
sJxqr4PjCmiMwb+Ul1qQr309kgwanqRUqwvfeUxm4D5jz2E0p9OKG2QCshC+7nKYsiVotfnObqav
sRJXu/9gUumCscrpS70AlHr0e9qotMQxqXVIqMJp9rGW934czcqdk6rWh/9gPIhg63C4VW3bb7Ip
Ta8YEjw+ag1U+pKXt5Hg040epcyhGi9x71857cGmrdDf9dAlPz6fVqPMKzdtuPtQ51SCEX+Jw9SR
Nko4JkdFBQ7mYU5GjdVLDqOqJBeSjVc2NfLxlY6/lnxfCL0hJ2Rz/NrZsebd/Ki3pvtJtN8nJCMO
b0/s6yMROqvUCEn5ZnUkdK69rEnyI2i3aBenXntoU3rlCHtcAq69dvY+uwCsgh5o827PB2CFk9ZR
dz4mqkx+AKJrjvPcOADiBS5Fdl8f46l078ZqiQKSoe6rNXSXZFxeaaSAXEJxm6yRSiwU5fMvW0O6
KCNtFkdVgSSo2kgHkaeD3i+8hbrxAHfNKbQDsY8YdJlUQWwbCWEQ1Qc0/Yert6cfQRPGO0+UoVnS
10WPDiIdCMfz5zEV6MB6syiHVDSa5ksnqf5VSFN751ROslwBa5rNg6wz82fe5lFzZZvReDs1o/Wt
k/VEcdnWTnY5tXdyamF8aP2kfxEotV5b42B8hvybqf6MSdn7xZ3S2FezFcGoDzEVi+zbIMuPFDV6
TCWW3t3T4Cx+RWk5Tjuo89Y3TNg7l21EhFwckXevl496r+X3pYRKADRf+ViYZv1eMRIh/HIs5Oxn
ljrnqLqRmIZNZGeJn8aYuaKaXcpwwBZS3JpJjOXCqECg2be0Z3M/wkXgqhdNTc5jwXvzM9G5DGrJ
/KlCMPdzUaScuMXUjz/ces7vXHQDv5g4sySI8CQ0ne3RiPy+d2jNo2ZW6CGev/at2mr13dToyMMZ
Yiq+6h27YdvGE8jNmY4NOkFxn/mzmXQ73DG8x2auus/FgtxhqFkFLiJpJ5WT5LERLM7iQguXtNC+
FWoZn/qpShH8l3bm+I0q05NiVTWKCM7sTv7SA8LMNWHdjm79C0fbz7GjONZuykvtayPTcjroMz3X
ewrs448GpPsuU2HJ+xSHhRbGwjEO63w779Dh7WZ/RB/xxqWuUwZFTw4WpJPpdDsDzeovsFKzH06i
D3Jnc9J8MytnjDFIsOdvniZt55qGt4l23ZA69/UyJ49WlkbesVUc7ai0rVFiyzH099jTdogvFWNZ
+LhYttFVaVW4va/Qf7SLKwA+it1Hd95kt6coG+mttMAetN2kRIvrp33pcNQpCAqGSuotp8JMaZn2
UeVCLYCfg4RxMpSfCqNG2QrQpzyYSVV9HEGvHhcosyHiiOodRsH1R4xiKXJHfUPDwRmG4UNdLo0I
2s7LpJ8vvfagRuwmhzbvxe2itup7hIIL08+iCfK+rSjZ5M/2qCZXdarGh95ujDmIirl3Q62z76rZ
np7KBpWnQJpONPjx2MgmrHQ1RwvRKtSfyRJlIJaWRXVDHVXer/pYDz/iLhMe0DsofH7XqvU3w0qr
X56Zy5NhLf3joqbaRDBPRmgi586TxKN4J2Q8W0E3W9YPS46tGkRTo9Z49rnKSBgmQP8mqz0hmOBS
S4xAIQZlb9mPXZfMBUTrpHrMRDaKnQIi/aueoTWbUnw0fMNN6yKI0/X35CLHHgFwkHlUx0r7YVEs
za6icXLf01yKdb/MKlMEGVeaEL6F+TlFdu26bGaBmGGqYSagxOWAdbtult+9kdoqWhEpLhZ1Osfp
ztBxh0k4Pio6vM1sECCZYe1MTuWvzlwkiZ94NSvJTGlRBb2atPG+L/t53uVJ2mPNMS85fS9h5/iv
ld17GLNz6RuTE4dsA+1T1U3FF8UQ5rGoPF34agKmc3VA6I7eOBmfl6wcfiJ9BdI4TeMhDrQ0i7qg
yzQ3xRBLUQCUJXn/rR1VLwsQo+2+xwLFRV8fF7fZo1yAzLzo5edxzu05gGHWmH5s5DiY8NxJESaA
TU0KyebcHL1eSMgDSXGfj01U+G7TToA6C2l9FOpicOmu4ZD4TdlO7xOkkR7Srh75oD2hu+9Xwbyk
XayfasTlB9mqeH7fCojK4AiELNFNHCxCPa3T92zg8RAsloEko7nM8eNIuW0JCD3ITdUgs9tBZNOP
ISqTH86sjbqvDmBMfAQVPFSSssX7OHc4n4RdRQPpZlV9e8h75HT8eYypkI92p2o7Vt4EKW/us4Bm
ff6hUBv5ZNXiRi7pF3WxzH5foxYBzy+Ct3vMnLZWw1pBCrUAdTqGESi30c+HqW5DYqFK3teJCYNE
a5zyUOnLEF93SuI4IR0r5UO/GLbYpWJpP3Zpn3z03AF3FibzAQ/O28LyvnB1FCK0ew4b1PbZObKh
7G/RsViwCSaAv9X9UKfopxJbah4j6mvHiFgERVlEy87Nej3d9VmaPojciL9lWpN85tdjcUQ1iu+0
ZHN0vcQoqPqpwmLxKelU/6rMSO99TSrFpwI85Ke+y5uOl8on29dmBEtCT1HK2I9KchE/6awZa8DF
sD66M+KYOfLVt3mTwTTrJwWjmLKXSrtzR6+N8cWIIoIpyRClRN0GV0uP5siI/2a2g8VZS5gv5FdL
0Q2OPzWJTKh6FEjuwDZAq0B1J+8ou0r7NgwxtpjxOLi+rdWFFlSxMt4QzHA2HaN2BhxmxroO7UpO
jp8blYTm6QEQnku7+lY0TfeuJkHsA93wJuwNEwrOgQ6PXPXHGq/Bnd4M2lclsdw7FLm9f6ye/r+G
0Xvk9f9nGP1V/1j8DpFf//a/IfKI0v1NXReUPP9dNeq5P/wbIr/+hGsfVyLKzs8tsn8A8prxN3ds
Kt9o+UEkxcL1f/31Dz6eH5Ht49kJbnKVVTD1P0HIb8HqAIUoh0J35+EguPGbzzPK+FmEcYwhali1
fHCLvj9ErSF+aEPbuux6Q0mV2Um8A3Sq/DguY7NzqsmId6xLSxK5c3tI9bt0TrAEaWQWfyzQ/Pho
qHP6ThSe/oX1kj5oVhd9R43U2FXgfmqOr3utUudhP8VlYM2Z+SlWpv5GKoPyUdEbI0ynaPqkRVIs
vgsW4jYBNvwUqdOe/EV+SKcsa3wUpuHx6pRSk2C0Fve6IA/t9thzsPGPY3MLNlb/T/gfd+lTW3XV
v+Q52eOcNPL/HEsE7sxb8f3lV5qUj0+wYXCb/pX/HurP//KfWFetvwFgrdVSunAozHOD+SfW+Qky
KEQbqLQ1eik+/A8dRP2b7ocBk52bFrIIKzDwv+kgmgpVBFFokKNrmWT9jX/ACHlGofx2g7KBLuAx
g40HCxF3xi0I1TMQI4HxrB2aujOukVtpR79RCicJ69oKEb5uFlKJIgUXLIxmb3pQF1oV7vpgjLcF
a6LytU79gQR0fUzs+D23HhCzg/7Ry02S3kGK9r5JIGQMcbQ8Dc2kBVQh8AClzF8ezai7q4bxH2Tt
H+2m/7vvZPuYp4/lX37f/nrs/6r+9ddJPlJ+k+lT92aoXv2qupq/+Zj/tbKP/tr9TF/E9hnN6f8O
XhP4u7ci9vNj2T/K/ixS13/xT6Q66t9wqdExQZ2UptN6l/4nUm37bwqcADMgm69AImL4fyLV+FsF
OE7p2KPFQnOHf/XfkarzCym/UFuD90Z0cXv/g0jdMPNd6LiUxVHMwQtprfxvm2ICGGtWF257GqzJ
/oKN3IzxlGpeKXNSHqQraz/htL/tukw/pm0vbtoy0x+dwtYDzMWrnQIgjDaas7yLAfiDmDWWdyt+
4apzqUgtoP5+/Da77/+9iH4nPm1qmc8PTM8QvDx1RIphm2IJYKi0tpKsO0VztIT5tCy7oSI9rPTO
22t5IsK3x3suxv62lv894CoLaTPr/I9v8Xs1X3RWj6aV2p2G1FM/I1zxzi6wtJ0KZdz1k/sly83q
Wpa5OOBn3IdZP04swyHfCQysETcf7jIZd4HIR+zRHK+/HUYAXC0e7YE6u51foZS3N2fTuULbygNN
os8XCmprwfX8DXBaXgtLSN/9s+/9/gYLcoNmNhfyRNMVldyiR41YxGngGV2OUoZzUkXbYYLVn96e
um27mamjNwhDAMoeKhlcac6nTpnEUCzlJE9VRGN9RqjqSo/r9KboQSNjttT6o6P0xyqOxkM9K0pI
ItyFQIUv1U5fexLG5xJlIWpAs23zEWFjGHWUN/3JAuR9EHll3LrJMtymfSNxCzS7973baHvZqe3R
sQQecx1Ya7NK+uDCnLzyMYBXkA3hebsSGTedtholXU0t6+WUzVUfzFHOxj7246eGCLrCl356aKeO
iwISGAGuyfU9qynbgUFHv2hoIrBpg/thBLv/BSU2/Q6O0fDZVfL8Xo0940Ip8Ll9dB45aBMgCExP
h83mxQc0CkfLc5npJ7cZ0zsnaeqnpC7iwCrT7i4xxiUwpta+6qO5PAm8P6/tASMkf14w5FSrbNob
lb3s+XF6VdLxgOWjqBcmdFMtJsagf7Iu2REBrnHybmKsjxsTK3XjZKadcSVqFIIXPTXQ3MouoXFe
m45V+ZYdmb2SfvT6LL819nJPJJ46mfppaEzwwy5ClYtvV8mYQsrOUz0Q8KEeBuRJMduIVfWjbo2T
AxVkFvnOq9uWe5yW6t2ONLmf9k7cWPYNlSntC/a8xs+3I23TL2Bi1iekP0EvjURpK4HYWa21gKky
TogDpFftEFFLhtVwpcoZrZpBYCmSL/MxVVbrUjPSLnwX50Wgr6pPSD3QLTBAKWy1Rnszr/ucEv/J
0AbrW06BC75PEXf6CkZQTxKfWAPTd5JsSkwm5bEmhzQfOtyhKf+pnfUdFtVchjRtvaMW1VbuT0jT
fDLM3Hny0PnzcVG0brJCwwjGzmbIdYntTmXgqonzlLa22SMIErvxrivo5TG80WPVOoru2MZ2VPte
j+GKPy6ZFlPHHcYllL2+LEFXlUUR6NFkPgz4bNZ+HFuNRPm6z342leb9dPS4i/xoxmggcN2se3Cs
hKXgedryK0MJr6J6Z+tNWJsz9bPYhP17RVVrQdK2rvNh78l61Qcai/oqHlws1d0B8HeQ69SUqZgZ
IBu0IV9aH6IcbN25p9G5j9EjuwEfqiCwxN0p9wtU2nBCq0TWBr1D0yRMI5zHw7KrH/B0Sbn093EW
mlprIJ7U6np0NdApnsImW4RyrK2RrrgqW2AbepG8q7vSlcGoj5YalN2YX3RPWDf7s70EiKRHrZQ6
6vOmstn44tLsRgRwnZNdTN5OWeCtUDdOUcupze+VpRfvYVJQLKks60TLNPk5JfmfyZCS7aw9FpBX
Ky6fa+12TWhVlRRJJZ2TUjTZlb7UU1AqjuEPcVkdCke/ZJH9YnNiPJI++nbeipFc7ym/bxgOAPgZ
gRX3pCjpeMgTcMRWFTt7HAgvdV1f5EXgxKGarrrpiGVAGDkfij1WKBZSMqe2ShwfSdN4nykaeUqn
x/tC9/5My/p5KjnGSBzJi0gbt+5mZT1h0w2z4JQtKOssjWmzaLNf6AXpF3aS197MQyuIdhSbLmfm
+Zs1ZqKZUaFGpxHMEbVkLw7jWokOAwdCOLbRdKHTuW0KrlGCIA84QAAxQM+3WpZFnYGQ9krlZOZ6
dcg6dCwHxFVOmssqLW1ONPSC6bCAfN01eWMe0HS8BNveNgWfHwI/Yw42gBZQbTa5U+RpQ9dWinWa
U4Wtr1EQmjlmTaO2YZ5GbhRaU4HgZxuZ8HsjuBhjIAnCOMB0xPgE8SutfadeWQNvHysvUylgxypn
LqTaFZu5Fd0wcCfPRBN5Jyvt7WDyIjTevPKoNXT9YCU5NxVdHd8zoiFUFaciO5/He9g+9v7tB3mZ
mJPPgdxHZA/nTGCbm7hg92ts+l3ZQy4L5SmKu/SrVXnmuyYx5M+eyZhDbZbwUBsUfR8BKOnIOfdp
rIWO6ynaV4/ezedE5pBmDSv+LMB9zv7sKJF2h6KU+snQecEwpY4sAq5qIMnVuWCa69w0EESoa/oF
b7/Sy0gnxg2IkpQNuDRu0Sd9W8sJAHR0UhIKrLVdGX6/2Nq+S8p+PxntpTX82njMG3FOgQ5F+k0+
0xu5rRawgk+e3iKI3kVhmmUf6Se+a6XbXwicV74XhRmA0VwJMFwBgne+jnVt7PSEFtOpdM38VBky
fadHyGaMOITQX5rjI5hxxccmoQ3RpBpDY+JeYPT6U8fOfBdLhc7tHA1XuW7lB0/YrqDH02VBEaER
6Cdz5x6dtlt2ed0sN7OdNl+p5UcXXuO1OSPciPu1skPKef4WsC8jtVfSmDQvRpXbjr4PYvnZDfqP
3Lwk8vHy+GDGVm0RlxyOHMo4H4t2kd6MnaWcjDGWQVkY35OxhtRnGd/eDrxXFjUjwY0jFIBeYx51
PtJI2aeYLS9+qJJGfqfnvADLo2Xj4/wxKsHcoKwflCLqUi7aw7D4MW3c7yOUksUvNEXWf8jzYvvj
gZBB5/ahrUaLm8VtosmfFnUZP+R26xyg2o7v5bxYwdg64qCKTu4kFq+3uBnUO9eL3HdcS+o/ktZa
jzg0y2GxkPKTu3Bb20wKEAIkjJLkwYtzlCxzZ9xZKbIBb8+9yW85z4tQAUXdBsIgIjYgL85HKbu2
s7NmSh+WDNW5hAQsTEHW/nnYAqhZhShW9UB9yyQo2gq9Pz0VD7KjXVcq3cmajaPEcTDU+vnX26+0
pYgyc6vII8k9ces5mNmfvxPdH11xof89cGKHZQw24XYEKVQGdjq32lWbSOvezAcdC7c8KsSHRV+F
QVpKmO/Hhob0Dkm8+VOu1977wVWqH3pZm0c7ChqnuTIKuzNIlkvEPS3ptIe3n31dv+efg4rFWo5b
LUyhtWzSVFvD82XRRvHQqd21sOlZNk73qcrNG9XKn3QNtfa3B3y5yNcBVzth6FlkHZtIt0SC93Rn
iIcRNAxJhRLvo7xXd3U0eBeC4LWhqDlS4KZlv17rzz8Lbo5xYQC9eBjr2QPLixbBqLWWP2v5Jfrg
a0Ohr4S9OtsXwKrNNtlir21ZHYcz+a8Il6aKr+w2U46Jrl3C9T/TrbefjDGoCAKhhuO7GWtKNJEZ
pqweMrPpP7h2q3+NF9f5YZeq9q3XZuOnMfTK3Qqdok5eZM7XpFXMDGnpTEt9uNzKp6Fi2uFOO6tW
bFw9ZdmCC2SMoeMUwCdt9bAH/kweuIzyNqqzdgkJSWPZjShevS8zqzJZR6ao/RL32W+2Uts/2jay
gckY07CqMUGquRboImKopGrjO0U2zlEAp8hvY3uYbtUuRr5vie2Rm93c2nhh5osR+5NIxqBYFt0O
Um/S5xs1Rgsr4PB0P7TjpOKLqEel3LdCpYtl2nXzTSnM2kEmN0m+47Zg0FMWVZvvGkeHTCMnMf5L
G2ODY6vp90KhYuoPlYcJjNLXOaDQea7uW6XuslCzV3F9GtdIWBV2Bo0sFV53azRSWfxZTtM9re5P
UokiFMedeb7Bd1S9wLJ7NjHbfFw4VgDOqFSvfkBrmeO3motu4IWRoSjwUMRFQg+eWB2DSgy4YUzI
hUWIhC9C5Tbu2gPoHzf7EdntrAVN3rYfqqEd2TEMpOAWcnYZom2m7nW3EYk/RFN3BOxoHEvMHD/n
8WAFqlmm91mbVHVg94a8H5qxz3fSNYYPKRoWT904UcrVi3EcfNBO2a/GUtPUr9AOhHCfSG3aOdhl
fk0nqVy6Bm0x+uumynWSubCfeVlbWLnwPCFNECQPZqZ7T1YpOYbbrheFrw019qVVkSaEUIJCoz+r
da1e2cqIm5FBkd8LTHRw9vgTezLIPfjZvjpV0ZPiZIYb4hKr2wiSqN8kdH50cRqzvOOV6iEwa3J4
XyzIp/qZklHDlnmsGb5ZWOW95ANgXpTa9vHtPfHlJgx+ePVZtPVVOGl7ucT9RzhR79UP6qQre80r
o+tEG56kYtS7xEXXxsnA3bw95ssdi5YgeCGQ55Q6aYhsAs3yWol5cvWgUbUOmxqVFL0wnZ3ajvPp
7aHWffY8prnVrVVEmpEu421iuh00FU9h0TzEWpbsbA1xW2+aLllFrwfHi1HWciUsebQK9c1JRgHZ
klbSNA+TmSVhp7rvkh5LoTgakPmS80f8MhLfGjCpf/vtXrm60peC4MaHW+vc2/141sw6LRyne+hI
Ox5VZ1HvnEpN7mbHJEoXZJ3rTOY7m80vzOzMvadW6v2Cp+Ec0raILhzorz4OS8bgvvo855t5kIMk
e8xt+TDV2nRlpsWD3iLIE1lAN+c6IcZVd/4AR3rFfjrG1bTMw4ciytRrvU4vyfK88ulRbgfz7+AD
Rn1hk+3ZwmxLc1K7h7EZ9KBoxiRUy+ESve6VvQIQCDw3tE3wKrW3d60mdrV+TIfxIU2FdqfGw/wE
4YmkmQay3InKnlso0XGzUyuzuy541vm/2DuP5bi1c23fistzqJDD4J8A6MRuNnNT1ARFJeSccfX/
A0p7b3aTZpfO7JyyXXZp2xQXsLDCF96AmqiFRFYptvjLJWLCRYSpa049VWirmSfoNymcpHD61iZ1
3bqaDvsaIFSJ1Nc0yvV2EIUxxe+Rf3DlALveNdxV7ZsXYq8lA3OynAkRk98YnyOlzNf9wJf46PUy
pwjBUmMyFSretO5PkqRWMjvVR4Px3qLDtpK7mlszrpVyU8J2bqjjrDKlrnd8kQfs66KHFLdmhFBF
Db/eeFymfjRSsijziwH31mUe1NJF73u5G/ficCahOBEWp8PBs1LIQikNFMI7jL1R0sOm0IZ7XzTG
A7THzhmTNklmO1FrUdWR4MamuMbfHfoaa+VWmAZhU5sFlqSGb13JgdU8RVrbLD/esqdn3/xc895g
ywKQgAV7fPYVXRvUmp6N92WGLl1Rht22lbvENtsx+B8MxXo04Sq9xKEnnwv8mKJnjTzetwiCOYWI
IzJA6XTVKkF1JrM6vUXmt6LvMUvAcQSyho/fSmxEwdPQvL+fb0anM1DnxLPHdPyo7C4zBCYuJZ2g
5uOpnDfw6XLEsRAACi0PhJFOBkXMvAXK1DFoqSa2D4nOrtRBWHQ+9SixDM6VmN8cb7zlDFgha5dp
82JVffyWQF6Spm4b8T6trXGpEJwMjuajgl50lerKMQB9cW4mTINGPaSTHroqbx8KyAWXGLhUZ5b4
O3POp6XCT1mJaZ+REK/Dtbaw0PimjHtPuTJ2ECAcbnNqDnbfp9KyrORhoQ39WcGdeVJPJh2EBZ8a
QAD/OmXCmpWqxHJhTvcawNvtZGmZHash+Gl0r1a1rOnA0oX8vqiyBLOKWLyvab251JKKLW6nlwLt
jq1WqeJNWwgNZJpi2hHp5y5mOtofhhl8LhpjdCHAW2jUW07ufmDDtJaNfLqvgjA9RHkrz9GVtay6
ujiz1d6ZFaIMYmeFpUFN+2Rl5NLAAawm0r1qtNOGLsW4QZhDXmpJpdhovonkGODpBi8+p+5/essR
qNNiQftSpM2NZdfJSwIlEak9W9O93o3iRVPJ47UXCc8f77S3r6ejvUM3nxiHLvUpbQZD5ZQUNxHv
sUBN3Y5/fMxENbVRxo6XSl0MF1WZdvvUb7ozEc6JS9F8jiPHQK4+R4uwc06NPMfOB4UdKvJ9Mamj
25iCeptqnp5Rj2zlwoZngBTXBFb/Oav9F32edujdBhJSC5c4NRb0MEXRKcxOsdiYQfGA97S2Hmj9
V2BsJ36TGll7xcgr0Z2ycfo5yJA/nEIwpztTD9u7PheeNG1Krs0K5MKSZeBLjmoayk910vKtBZZk
umhCwx+WXh2HX1of1n8Vgm1w8NdVDs2oIeoQkiBeJRbqnbYCZKU8s9ZfiiVH+xLGIbogRJ841RDP
n4ReZtLNnTg9xitWLLdxJouti0rUsDPGMPEXgZWUSH/StQC/bKjpTYoKjujkXppIQObrsXWQUMk1
Wy0VX7A9NBYbnDrLZyFtUSBOB4CX05Sg7jlkWeZGWTeg9BL0ab4VmgbYBGSaSLbTtOxuJ/yD/KUl
N9rFaHloviIN2uDySptlTSfF7PZqVp4Von2zRmfGJUqd3PqU30DmHh+HuZD24FGb8sFQgmBbALJe
S1qUh07k65nPCZTnmFUFbbknrYnWfp80IAXxQB8dtRSEEstfFeXEagyUmbCUdGt/iK1F0pVWYJuo
0miuSqPj0ixNWs2GFec4bgt98FWlL9WgfxNHy26iduJ4mVFdQZGhxpjqk9osEfBRzyTr87Y+/twU
+2jxgsXg4mP/H78t/Yuii30zf+i6ssIv2uec4csFF15oqStWSb5IoZ+uRT9QUa1J43Lz8ZHwpo7N
2Yr4H5y12WECha75e7yqFqht3NatGXYPlhb3a0wWy0VuNPG6EfG0nnyt3Qh9XK9yEydTEby60+d6
dBMY6bg68yRzHHM0F7O910uDCgjGDL86fpJOHEIly/LhYUz75smQehPEXAOXzIljM0ocH0suJOjk
Qv48iROJkW/E2FehitItkzFpbtCIMhwxHpNfH+mPYJz/R7HFMwf3P2Pnr8Pm23NYZS/I4iPperjm
fwE2BULgT3TQFQqyxCWkscTKvxCbAq25T4Ay2cxo3tL8nqGAf0E2ZeUT2ZY+a15xoiEGy3r4G7Kp
AeekPU/na+5o0Fz5A8TmfGL8s66AJ888VbTgoAGjMIh42PG60q2mJFzPpr025AL+Uq0tVr5vZwNI
ER/W0ZkY+iS8nMczaRmANaUaLqH1ebKjKhW2n2QF8l7IqIWLaLUuZBg3Tt3p+6mXv4hSki9zMPTI
ZVyn6WeSypmLJZ/bUCcp7YzLBk9Nw5lziZ4CgiPHL55Pqd70dZ7vC8oW5SRPMGNQapXQkdmW9XOd
Zt5KCQNk7VUKCVWl/fTr/i6jCOOqQ6vtM6O+aXPSwVTp7428DoFwqtKtrCKMGIn50uewcMtKqRZd
Iypu43fhZnqS9QKodtjnZ0AGv0Sgjz7kLJyNpaIp0UekuHlSbyq0Mkg1mKCXaeDQBW0rux1t5Rta
G1A8l6p80YprNblQ441PebdZJ/UNZNnq2io2UWsbyHAIjv4jv0hju6pWIK9rc4E+UhXYQ+zwvlDF
bXDg+HDuohB3Q4dGN+3VzACR5GoLBOFKVzEcn9DFsmfSUGTr2VL+rsUU+paoc077PkIdYx08Sl9A
KY7GCnkV+PuwAftyk+O4emVlB11IbSX/lkkXuo401Abwkpa5yNS3jlE4eMTBC7PElUSGZ66UapkG
bgsv0HCN3h20ZaLbwNZT1QnQrQ3d4ra9hqinm3ZyUzwYT8oT9xzEJ+Pa6m2xJnVbpvVjbNpW5ObU
fqmm77qlvvoKVcS3BcOWHvMb4dFCYRaDLn054BEnLMb629AsOtnNg8sJihfoMLv0iCTcdFu43hdk
QDXLjimbYpmarqiNaEizX0aXxkZzjbvSdICOeT9qgDuA1QY73/pf+WraHUx/aPhQQsvUNu4VW195
K3WF+gBAv8vwcfJdb1zDKY9y27rqD0uoqrt26+1Hw9bu822zTHbDZ0uy1csscxrf7YC2fJ1623TG
i2qpbbzbRKUFYKPkOhSXNe2AYaVcd4Itof/l6lBDr6ynZCXspqf0awZTdZUWWPw6tJAcedX/jICp
3SS73rF21iZYiG7NPeMUX8aNuRwOYEUcMMkL3nED87ik7LPAnTTA0y91ip/RT2uwo5/ZCLBn05mO
dgHlcJlv6Qqz+abr6FLNXSb0KVuhL70pG7eInHYpOfH3eJN/HqOVdWvuppV12S36jfWj2yd76yYN
bWF0kv30zLatFj4RQmdrlR1eS4vsJruh7WK1SFtSEoEcaM8lJgJl7dex9keX4P82gxXIKR9eb8/J
c3tEQ5h//jcNQeFSwyhkRoSiL0BX/a9LDXzapxnoRKcO2ACuDByrv+808xM3HGQZYng6ayBS/r7R
5E/cjlQ3uIvAClB+sP7kRjuOkWk7cwACD9dnpBOootMGaCeTS+W5Me5wdGzY0ph1BqoJck0Kc7sr
xsYulHGhhso5e2ym49VVOg+M6C+weO4WsM1vlO5EeLBWLPXVDAWP7U6PdEcR5Gwt0YM9c40eJ8S/
h7I46IHKkQacVvxJrYKx7bNql3tWgnlVx9Gk6eHi1Qe//nV5vK6FvpAf/rlTXoYBa4j0EDE4ssOn
RlnIAfmtCMx9Z2IOSGBgBsuatvWDMeod2aDYL7UYLPyioVG2oDFbxjZaT0Hi8ND9c0gndYGEo05B
Vy6rlTBh60SGlBc5O96Qr4oBGAHXhx5+L6x4z3oj/MiacXxAB4pjmXbZ9y4MhCdDAKCqTaWFXAEk
gH1H9QXHmCEYb6NUlh/Uti+fGl8ytn4wfNXqSLypsqx30c9sfXv0xDID05YOX2jFC+e0Zd/5FtSJ
DEpUNJZmBs5xIDG38MEiic0u7o12afV56nrtkJ754sdx2sunQIWGDYLFLF9Cnp/iVSaiR6JK/GHW
O20KDh1XbbsPyr5YKej7uB9/9pei2slnn8uc6MVTeCPzmhf6q7Hq1kdtuvDqHUD7ZTmKeBzSwfKU
ZcRJ237j0iwQy7Di2ini0Bm1atl21MVGEfUfRMWqa7l9xh18E5b5D19QF0FvrlLrSqkHZO73Wm3h
8zY6ARJWWnowtdRtue/6qaNyu5Oq6y68EBunqG89HMYD8YsaPkbdRZ07SeaA83UCQ1yg2byIEBk0
EVeDdU7Na4WYBKvvsfauony8iePGsbxdNE1ceDej/sNrDuMUbfvwFkunZSJdeB23krRPjdHp9aUC
sFvuev74bCjJlVnI66y9hdZ+ZnJPaj2/PyTgn1l/nfBeO01qwyzrUEGrd3kQSqs2zIhOMnEZxdmP
MCZPHwER7OQgSpap5eer2W/2XorjfZgV4lLzAlgtgadv8yrt7dSDGNC0n2kQLTv1RydJlZNE6uSm
XVbdUCQJqZPRfFaiaQujldZzoCiOVA+hY/bS96TQGtjwWre18s641NV6hvKUkluVSXanxHqxiYew
5ytl4wrMTHAmvX4R3nqz0GZMB+hpiDSnda84kkXU8fRmB7QDhIIXhkvOovFiKoBmqZnS/UQbgePb
QFqBLqry2a8zeZMpgwgk3tKdztNLbG+QE9GqWeCBDN6WxM5y0G2iMsZBsx68mt/cxulCVSmifbxT
XoLq0xfAxhBJVarm3GDzrn21UwQMWYLGkJpdOvaqgw4GTgG+pa+aYlQXtdlnq8TEKAMozmAXUvto
RGcTmXduHUqGHNNcOIiZv6BZXj1CDzdMjOW43QmQFWzPEqItlonayqSAeOYMencorlWZ84eU9PQ6
yFS6v/XUtjuLyjuABZRR0CgXn4IWHfEzM/veWAYeR/TR5rLvaeFflBoTplxR75JCbPapmZoI3KTK
Td81KAaA3SGIxSzPQFxlF0hisSjlql5qQj6u4RVpV4ga6Etkcep9RV33TFfihLkzb2JSV27FmSJE
PeYFsPZq0n0K7n1tSuXOrzx51ijsbao2cEhQ7DIdelKtawCscVAR++yVoeIqfeSttazvl5k06Ss9
6ae1ICSoTkyduPe18Ry8420UREdkxszRsaID9wbwCBJWl0el2OW4yd2mWZUvgnhILvSpyuCFoTMW
oV66k5QmO7NKVNb80Z6AVjgL387xAqaUp22C0hel1giybDvGpJDGGBeu35remVrw21EI8AgoZxAL
/b9TL5iiswp4ypG6TcVqWIopxYTIyM7Zu765dSnOzCYHIsXL+bg+Oax1/D+mZOymbTpKK6WoqnU7
iZJNIFtiLa0tXxb9H2UR/zdLaRxPr/b/C137x4sJ5C83x/s8/nGSbbz8jV/ZBqo/JBUcbwQjhCN4
NvIZ/qqhGfIn1sGsmsdSZydyjvxVQzOh7tN+nivmNFfmAtvfGYdgfaJ/S0V19gFEW/fPamgv5tL/
LHltZsjMstqwFygXk9nMi/XVcQAU1xonvRDvZOlGKa+oxHvLKLsZ5W0uk99uFPG28Hdjptje4KT6
vkgXdbScLlQqJY/I+UzBLrEuMD7MiwtfR3gMz9afuZvWDuZby7lxKDlddG0Me+BiLSYU6hX1gkHa
Nvp1115as8rSYlB2paXaMsjWiSWKFNIIBs+OvIegehJDJy2ccpUPTtOZ94JeuE0ZOlJ0oWXXYfhF
kJ70DAfZSwvN5vIqka+ygIg/LmxTv5Tig0/zOQecjVLb6O8S/64bbAhydnlVlxfgUc/s7tMy4a8Z
pR7JJ8d3ClvN4xntRbnJTZwU7upQ+6x1+CENvmpslcn4YgytHTeWm5fCsn8UhgYvZAXHqahvzwld
ngAs5g9LsE0vcDbNIJedi7evP2yWgZVQahV2bSAfJLAht5ovhttc2Wph9Lk382e9UB9ScRAc2axW
hDOyoynJeJcDvZib4692xTsJ2fGhzuNQOGV5mRDf5uc5Rfsgsi3DcjT7u0quxGVb0OetJ/Vzo4yr
NNIvZAXfJvIUafHn59L/tuoG7/pqbt85cTL/+XV14+Xn/z5vlE902GZm95z8Qtp6dd5wcnDn0Ifk
VAFdzSf667yR0Arhpzmi0ECYU2Yywb9r9uqn2b6Hqrf511n0B0X7N+uSww5Q4VzeAGwAie0k5zTi
MMJ/cNAeBjO3dmCVURGLUsHNIt2/1ZIB69VYzO4pclDky2MrX6uZPGzGSqhAZHWV22Ip68MerqZf
a+U/4qeOb0zOZor7RIcKcPdZbeK0VZ8Ohej7odA8eEikuV7TtXapl9J1qXfxEpj0Oc7RcRzwe7z5
WqCloPCPJ2XvoFP7DmGx7oHUoF0kPcDVNKqlc+fR/Gten/Dza818UyjIc3BzmuQHYLQlRMq6h8JA
9CoTLLhUVWAKKy+w+luzJRQNIpM8ACSD2xh15whl1V6/WqLvbP/50Dt6iLlZw2kI0hI6C8vz+DQK
40itPcvMD4ImjOsaksPnsRwTl+C4fRwrsVnkaCFdy2VO/UP1FPfj4U+yHSYXwTKLQge0kpnNcooY
FlStniRgIAc0wHrSK2jNrYz+niI20j7XkO9qNXjgSlkP+2hQP7dxFZ35EG8+NyaENGxQb5/dy8Do
HU9Bhk37VCd+c6ggIDtWKtduUxn6mVHmiTyeaEZh/84JCDtsDipeH/sDoPZSCobmUOpKtZHDmGZB
0GqrKoIzdmZSlTdjQeSGyMYunt2X59jm9VhT0fVSro7jYZRqzfWHNloS6Eh3YmxaF52soTyYFwH0
wkb4rPeoIySZ0KxD2mePnu/BQQyh3Z2RrZ6Pj+P3hz7CRQFoBHn8N/paqpGWUdpW/UFXhC8tIf4C
KeR1NGg3QyKg4FKc86V6O+Gz0SVxAuRLIFenFFnZpGOtF8l4yIeoWbSWbmG01Rv0DkLjzCp+MxQI
EmCsdE/B3XCTnqygptTGWkvy7pC0KdAaVCLdyeqCxaDWf5aDsV8YSsEjlqMDiA/tueNPmxVlVARe
3x6wcEiXg2EJF16r0ySpNO0WiU5xIRmo+gl5qiw+XlXvvSQwIkIWCgKs4zmQeBWQRk0bFJQ7hgOl
SXVNiUhw9TpPlqqGWP3HQ7058HlJMFngURDIor19Mp+DH2RoocrDwVO9nVHHn6UOwsBghHhU1MrX
jwd7szAZjPtTZ59w1TKpx+9lFDKloM5rDzEKlXBtDCNzYir8yL2kxW4KhXTbZuY5TPA7o1LaV7j1
Zxwawf7xqNWE4mJmBCIinan3Ne6zb0pYhXSHZTTW27m+NArKz4/fdJ62oy042y7zAUl2eFnsmY7H
5CnUDrkI8dD5KGhauOw5E79g/cejyGAPCHKJKDBeOrk9s66nl9F400GvA2uBu3Bjm9Bklx+PclIu
edkIzBuMKqIVpENOa54e3mddoXX6ISrMS7BWNsaajtjgwBSiX1QBFX9qDCrKEb50h0H0F5E4rge0
lnWf8GE4fPw472yOOVIA0EM8Rq/oZHNAUyiEJE/1gwmeqA7huOSDK0/Z/+StocZxVSLZJdEmO/6E
Y2xQ0x4b/RBgsImBS2Ir2/DSvOvVhXLDJMib8hvKT/53tF9wuf/zl3w9+MlOySV80lKooIfMulTb
nWHs/eAM5uDtPMoQr7kmkOCAvX9qq9CBRxITIWoeqccmKzDB6RIyHJXaRIv/eJ2ySNn4xJW0P/jT
8VQKPSrcQdxah7LX+0UsG4OtlxS2P56zE3zhvE5J1V/KqJpCBP+iO/nq2JRg5oUweayDaXZ5bAdJ
3vwAQ5d5jod2Xu56qILhL5RP5UWfJOmqaJrgJ0pLYgOBeYgMB5C2+iS2KM3YkqcHsYuPefYdbhNy
r1CQJ2giFFF9B15Z2KwCLTE8eypjKGim0oxbtSi76wpi60ja3biQW2mJ962Qi2s/LFkrtdpQ8se2
0fqJeHF67qB7e+jw/mgf4Gw+13dPZa1Qhir9SemNQ1Yn+aJIPQUSbd2fuTHehLHMMmc3eQKlNYqF
J/siAw5VyWZtHca5Nh97UtaBxcwN+QKn0B7Wvjo2u7YXgQR4SGYupDpJz/DB9TenKzRStGPwrFJo
251mKZNgGjRBBP+gwWXbDENbu7IYx2uhz7NFjNDtmbPg7cQixQaAnyYH3XHUVI/Xb65OZSpVTXwA
XBW7xqSKjg5d1P14/b6dWEaZi2HUuqhbiid7Xh4kb4jkGhUKbmofHdRCo2VXeuu477TrzO+qrZ9l
3kYpBxkUjF+cORDeHX9OSyEskAK/XAOvtk+F8Fky4ad3oO0V7oumexLKTN5icId0cSpYbj8MMGKV
XPhcBtK5nvgJWHPevbw+mjXIyDD6G0TXkPSmEAR6dEgC1e5FYcX1Wm0xtMaBSBlRMQr80NZHL9q1
CnGDXk7JuoRddmZtvfOtYWJRcqROA3IVqduj2Ev2ClUrBL6CZJjTagib2pbbvF59/K3fHYW6N4g9
bN/eWMT3k2+VJVDUQ142VBOTYbgoxOhco+PdUThvQRqjHIH03vG7JD0Ias2M44PeCHiU9wFwoBR9
rI/f5aV5fRzszLEcyED6aHOEd3Ijt17XeF0nRodRiM3KjvP6UtDglNZ+rTl4Y19PQdHLtjWq1iMm
9MFlklrpg5724jfRqkMQ3t6wwPTip2EM3U8DQQ0kzHsckm0BtPtPKRbklToooDK0pkKxPYy1L7UX
S47XSeW5ouE7u4CXoU02v82crh/PmTz44F+8NsJloUxWLc5ADi5YPmA5SQKTJ6uO4OVfoY3dFN14
ThXlTeGUTYC3GUoTc7uCaGtON1/twTytEwzaq+iQJRhfM3eR3QiFtKlEqVnGhRStRkTp133ZistS
67V93nnj7eCJ4dKPveB/sBeAqGBqOmvYIhJw/DQ6lR+rT7PoYCWisaEfnS/7QM3O7IX5t7xZPsQG
L+NQYjuJlRFCHyrYy+FhMvsYcfkhWIaWn27CNJ02CIANZ8Z7Z5IBN80dITTbVfb4ybYADFKxXKv6
YPXdU2EAN8sDEBG9pI+baVD0z1LTfe7UGgRejiya1IqiPYhdvVWqPD5zm76pyszixERghJnQMQBQ
nbw9tB88+8asoUYvSyVqbk19QaKULnyrDlas+vqRiQNm4KuQnIvAPwRhKdofb+E3Fcn5KbjLAStT
nSHfPfnSpcB3jhWjmUsGJj2KsnkkPPWRhMvbRS+2eLJlvrBSqzRbjqCGvjatMt57gvwjs9LrfGxu
wZFYZwpmxrzaX60M7gKKVpRrWYMQl8RTmRIp780sNb3us8Ftv/Px4vus1zWcCA9dOdmuDDPtMLqo
pQxDgVG79M2k/KyXI3QCKcJ7xR4TJdmXWet9CaRGrMk4E+0SaXGltru+q1WEDBK9QGihk+5TdQBc
htJtftXQNsxtQnDxs+xbLW4pTZ/dl1YuibagaMl13dfSzWxGE1G/CdV7uS6Uwca6ThScKvfLL7gb
BN9ybtT7JM0jUI1TnUWorwXWaMMnixpb1rzyFgf17EsG//4wmtagoT4BrMRWFS+IZsZn8CyL+K07
ZhBb23zQs8sqr/xvQCkybiVNzr8q05jf51KgfG9AWSl2FKfyV6Uzw8qR9UH9Kll+eaNiNjk729H8
sItCJJidWEu7sFGCb4VlpNBteoJzRWvxecB1pLoX6nwcqMQW1uRowSQEDgbD0ZOIw8Gv1OC/TdN/
E0O82oRvWxht95y0xz0M/sLfPQwLBsGcdFPBZOPPjYrfStGG/gkOHak4wRIAhrni+FcLQ/uEvCel
+5feOhfYXB37q4WBpvnsCEgcAHaJe1r5E5DmSwn11c4kaAGkwck5ewGQPJ5SuWpDLRoN/NFDm3gJ
KiGtvh0Ub7jT0lZdhy3aW/iApivdr/JruVOKC7XwCpgs+nRdI4GybeM4wW4nW2G0GzhmXsY7Cy7D
vYSB9M7IiPl0afDXKgJe21CaxMQtkPPflcE6hrPlneMGH+fCc4pPvAuFgsI45XnuheOLTlQrTfdo
DN9pcQvoOs3MRWSa38QeacxXH/n61xS9BmXOsdA/E/d7JJA+VMBgRcGyPB6phZYb9UWr3clpoi0w
ozS5cjoEcbUi3ULj0i+Ldga5Wok0nTnk33nJWQQfwIvJeYrE2/HQAbzxwZyVE7XQ6hbZVPvbxFPV
na/p45lb7c1QLDKUeMF1vMgDns5nxLrprC4t74Veb5bBqD+neiA6wiD9hm7/x4bVC6H5aELpVcF6
YxlCKTTE05sLKQn4gvpY3scGni/+LOKiLc2p2WWluChB/OPabWvIuiDP2qmPnNA3Uo42b7T1vefU
+EFtzamEeh30zcU4q44Gbtdh86NSDknutDZ4GLTUQft4nRT1NkrDbdX5100gh3YrS2duvONQiNUB
SJSdReBpzOib03aYOYyRHmAQAGSwF5aGCGoSHQI4i2OTO6EqnCtyvVmNCnoQVO4pANEtYWUcL4mi
H4w4okxxjxe2vpq8YVpbwpBs+9TLNgXmgTcxpmCOXJ1dIcepyfym4AVJNtl5Is25U+ygEUWDbvlc
na1BScgvMs+tZS89s9terBWOVwdZHJNKww3Bc/EUhyahOIYK8yDftx5+8vR/4rVKD2oVp4YzSmbi
ylqMYKYPNNmvQGDXXqDD0K9LJ0orkuA2UxYC6Mm2fP7DcwBTdeiRYCSoYOI2flJFKYYyQdbG8x9C
z88dL2naK0MSVMeDp29LyiAvOim4xQLUuPl44JNsjZmfE0KdaI//0K05FQORmgmom65VD426AE1W
u/So8O/ps5uyHh8rpcO3aBwdBCbw5UuUr43ou71SuQay0LZftNcgf2t7HKXnvClWcSv/QAEIXSFL
/Yq8t6vOWXNBzi52y4+f/CRU5smJlEkPyMmQf6I/fZKaCwUNXp+a7EOpyTgx66s+KdzctPa11W+j
TEUADg1GQX2U2l/r6L9Ryr85Nl99hTdRyuNzkoT1v9rs+7+WbdNmrPJfyK/N9//36+/+HbDoQCTm
ijI6jXycmTnyN8jLnPFfMxBjjiP+ClZmUyHiGvrBYLkAO85X4d/BivoJWULs4mBI8Bc1Wg5/grc4
vo4oLZENGOQSiOCQU7xJ+HyQ/WEoic1D1EaE4ZWSJvshCw3R0SgerqxerOxo8P14MY1y97VsK0Rv
TBGPYWxk4wevbMp9MijprTSK06omfzxzXx6f+y8PCMINCWpsP2nlzFSd12k/Lng69Ay9eSij5rqQ
5PYiQkx8cuO0VM8ciccH7++haJ/MGE9KXKfe3k1n9AikTs3DKIy506Jvt/DFIDrTgn4TIM63P3i6
uffFdqVDfvJGE2IZVZNCdsj7diXpJblW0F8PgBscBIPKpQjeq7ebxuOyS0ZzP5XCZVwl2yrwNFuX
fDSE23haTDgv3qUmMy5IVuxG4xgvDe82NspiG3dRsY582tlFHXgrePMa/ELoha9W/Dsh20v7+p9L
ZJ4ynGeJrDktRQqUpxjtkciwGtM6OGC1G3w3uBOuKaXVDkEWeXlYWHhLSheDmhpuq47FCrV2xx9j
EYtLzc6qYlolaF8hanuvqV20gBQf/vd8Cpvx1xnDyvnPLO675zQ/OZP4+b/PJAmPJyTH+BA0uNEz
enUmyZ9m0wbcmOid0vc+OpfAPhO6gp0wyaRmkMqrc4kjZAaeUqTjAtW0PzmXTozQeCLCLvoo9N55
CFKyk4gc7SUu4G5Q7ouwLIUnnO+sqxCRGgQWqahu4qQDGzN52XPWxbCuyrTUllVWoRdgeFPxvQi9
YIF4qmbncgDPxxTLKnFMib/hjCFGnJusE8t+GeZFJjipYdULH+Wdya4TXb9WSewNJxMVNJP9eER9
FXZDfhdNwhfUZ+DuZLiqfxUpu452liv0kbxJEW5pCk3B3AfrUltOurFYtKIWfE/1wqSElmWok0fY
S5rLtEmK61Ahji6bvkPXaaZznTk33xxmFCVnoU/awKj4A/Q+PmUqPmxImVa6T8TQc2q5rZw0VTv3
1ZJ65wB4czozCkZ1uM2R8M5az8ejYGvctGURUiJCrWeBbmiF/HYNc0kOgoXSpedg6++sC16FRBQa
F2opaH8fD9jKaTYplTbe62Ix0vTJu6dBMQUYXJQof8ZcqLEjS5G1Aq0f8JUlo0/tWilKpxty2tNF
48Gpwvz0W5qJzQ9PxFXI1pADMZwGRcoUuZ9cxSJlVp6QC3V8aI0Rr+lBUcZ8ERb462ZjX9ULOqF6
63A9xzn6NdKo2/gZTY0TFEam22qqRle1VFulqyrFiPmn5+2Ry20lV1eLYit7RnmLQefwLOgYUzhY
CinPWqhXP9UUzXj4vIWR2ip4kHMium8+2AxTgNKD2hUiUEzi8fxBOgIzM+jDfeNnP70JgrbA3Eyy
tRZiL1y+rI7/xob/pjdF7AVRCE4vSSL8yA/P4ocsbH58/9fs//aj/tdlSKD3r6u2ScaQ0jD1nh/J
kczGu7/998ltoJGBmBLN5d9HMF/wd/kLozTU8hRSJg5hhJn/Obllcw4oZ9E/alwcrDPA8a+DW/yk
UPXiXai1z6UXVLz/5OQ+qZdDWqFeRA1MYpPCDqBsf7zC5LZOUYTQ/aeyw0a5qwLtVqqjfUG5SijL
Hz0UgXyacCUbxlVswi1TU4RjS4jtkdQvqkz5/vERNXcJ/glRfj/PLB6Kzhot6rlceBRAVo0qjAhR
PaVxUS4FX0/sl/+KpSB0hRjrsbQVHz8e8yQfYwrR9abCQz45N41faOSvB60VVLdHIVTuR13YalK1
SNO+OuAYXdpNFSSLqhxUJyvBmSIkCEbpnKkQq+/opbGqsyj5UCcF7EHsfPIRUnwQZutj83bSRtsK
OzsolXGpYoytCxsuf4KvUNmPsjhtPn7ztwNzvoCxoFIDQI9/H892VfsBaGNFuZV1QXIVI+7sPszx
i/a6O6vul7Wq32lSsS5z9enjkdE2OXppVjAfGB4B3xkwL425k7GjTtVoGATpDcIcNjQ6+/Lyy2aT
Omh3rABi7LS9tdD2zdp09Y2+CVf6ptrqG2MvLALXdC0Hsx1n/t/nnyvW1RpfP/u6Wjf80VrIG/m6
sRtb5we/dc63a93N1uJTtbUWeDHxf0df+6fxOtmS498Mt3RcNsVC2k97f2c9DDc9vtn2eC1vOltw
GttwOttYVItv1/zSb98a/jg4rcs8OaF7o7mtYy4EtCk8BwDNQrGFtb6oXHElrvKFuOqWyIP8jDbl
onGRrFhba82NVvkaSLyR2dN3cS9taH1eDVfCNt3qC2MnXwprvJUueqdctE7Ob6Nx+vL7zYW2EZaK
/f+5+5LeuLn2yr9SyCYJkHI4D0AngMmapNJc8rgpUCqa8zwVGTTQm/4Rvc7qW2TXy969/6R/Sc5l
ibZIlSVbvIgd6/0+wyXJl5d3fIbznKOumivhggePh7sEh4f+ZbWGYDgINkA9j26os2SVrLOVr28C
DWkXnT+xl1tdPJEu7KV6m60q7aVyuxb1/W3nPswnUdxA0heIwWH201GLfJuIU/96Mbu8BaP1OtGj
pXVd3jl7nc81G+Qm8RzS8ft1s7LmjebMWY3V/EWzcubREr86x026MJcXpzUKelJ9A5LxlTWDBajh
G3N3Dsko9NrHkIfk/+dgw660a1sjkuS5Fr5Tr0LQa+DzrFpNZ9YCojb4t6vV8wu3zQgM3pOHqCrU
/8AHebCqHx8WsQDiq23JB8Agg0acFyvldF8m7okahcvKsbNZVLtA01kKAk55cnb4I7BP7SKwT9pP
WV19AgomWyaBAxYIGZlJJ6xLnd3HAkSzIuAFJDZhTrZspafcPjpt/2Dd/N7mYkuXC+xQpFsQ35Nx
NGAbCesc3OtbkMydbjFRp6qVPfwRRiQruLXk2bfvtb+X7AtFf35k2lrHwchAmI04KUCCgLtzYK1s
oYno1k7qXiPNcjoVpmdCaN+4uX2mBCaI6zYsVHtkx7vgp+w5JzaoqVIWYJEBhei8QaCSa05dZmfZ
/FkogMrIDY0oUq8T2TllkTUsgvxDgbKxLUS8tPDOEapPEPdYRXt7JtbpAiKeF2okLR32PfwGhbD+
XoGdaJnEezAqNfZS4h3Ch3C2z72FKzgghNjOI/sSeZJ5nsfzrSWAUk3Sc6lc+Vt1DnjITBDytSs6
l7xva2zi3wBouKny6LQCC8TzQze4gdrNA5wEyvdaEA3kcvoHceAqBXQsAvua8XDV5C7giwD1AD30
hUEVxxogPVa8AoYTms/qS0ID/dg5mTFMGG5AQHlhiiB+1X+2sq3Eep+z27kohns9USvQ+DVVrAkp
hAAAxc1vYgHuQQZc4fNv3b99WrMJjHpgF4NlBrdkaN2KVapke4hPX7oZZ3qBmmp2mQSLxuIuIXsk
am7Oi1qjIs2ropRm+fzDhxKxDHDpKgteP2xjFLHBPOy/diwUWyssROY2YT1uVQsWODwUb80WGQMH
YOovAPSAsIAYnaN+/8RpnOIcegiLkg3WNoAmoCkIDUFowpmVN2DE3cf3sRtnt4GcvhSD6o8TQopt
TxErBqoOhC5DrrJQAV7Fh/1wW7DOJ6DtRT1gGASIeXkdZs6nwoPf7CThzG/8lwogW+3Hb3sakWrk
b1DlgtADMK+I9MMUfXzasVWQKlxeRNd+WMz8qtrO47I5WcwcOQ6Wdiri1uEsZJm8JrsAHTEqGeTw
XR36Bby9xNGA71HPUKW+siCOsi4F9qNSh9V1XnHpMk3B3NF+hNZkMheFqtbDWnaWOQNHzkJokxeZ
S5D2u9dyHm/fCflFE1T1mWudqrJdboAWSOHBWWBzEmpmZu9BAppVYXnaABAMetEsv5Gt7QUjlahn
qfl37fr5KW8JDMv437Pq0P/d6hWJwf39KBW0rlPLMXvuD/kXB29HkMDGBKAhIFDwtxAF/ursCMwb
EIM/qjrETx7C5wL/BpriILiE2Qvjt13dD86OwL5B9AoVKwBDIyoC3YSfcXXQFazVb2uZ6PUgAgEF
cwKAJQoM5OePMGkoJlLlki/SeaPk0En0axepnUqOpfeOCETzwi624GJLrJKXFpKQ7t+BK1wx0OP9
yVaJwLgKylFkmDy7EKYaJzWIbgPX4PrrzOPVj+K2QPF/ngcopFYc1ROXyNRW4FxryvJyz8lZAqOA
g5OF3K7yOfclvtAylanFRaMm2/NQUTOocVa53YBoJJpGOkDsMexiptqfgfWV36Lcv+B0S2ZL77Iq
t+7KKRn1LJf8+sJCrZ0hiG7yBRGyaob0IGM0TQ3wLYDk3ifQA/q8BhXeKgQYyGYuHMfbf8qTUn6n
hkHlLG3gdEBKBR3YQJNqC9of20oAYVUFkVVYbFaQGRBzYnd2GLACwIxO8IHLcZlpTG3xQDHlTQDS
TxZCvjPFziCVy+ap91G0pWYdOh50NKaAhOFu9i85IVUSROvV9JSzET5ZBlk4BTeGWIFLLnLdne16
UxRcCAKo4qQYqTumzGUJ3D11Bj4nD5gvXeTyyteFdFqWM5RWgPIw34Y84EZT1FnNIbTKb+fbsIgR
0w75GMe3Y5VQrC64z0IWglsvkvz0GmW31hS3GhN9dHNACGaMJ+D4TLhcuUwhdzrVfQsEWqDAy/Yp
SEYChoMquJB+4CNRvUNpqwcFPt4DEikLKtYogapMQXgIlNfMIyn40kYeZLVl6gpA+dhFnTzLhXmh
gcA2UTQ5KJorKUPkAJCluopXiiu4GSFLDYXFtAq5FQJgFTeTmMpX9AgWDQj+KycAZtOVLV0VPBeU
fTlbwxCWQ2e6LPaqPIXFMpWT0ySLazxIZOBAJmGUgF8oUrMCNDUF6IRyaDsu9oIa7TUEGZQSdMV2
DrJFJ1XAZQVNoI1S5fIN9K1tBOQaBaDMPYx3hwv5Wpd4rDEU1taZLmdZ+W4PyaBSh5RgjTlXi0A6
bewQnDcuMtiGb9Wo998iobVOlGKbzmtJAQUfp2wz0GiBAzuYi0HMOzqAWcq53ESSpwuVDI40Lt6y
rLb1p2BM9OSsaVZuUm8tTXBSUVxFSgpBSNAYhAoq8zzbmdcCu/8c5nv1Uzzlpoku5Apkh5RMyCSU
tNQl/u5X9YKpU/UubaDRqyVFAamoOk7BnBgCzAH2HmaVB6XvzSs3wrblpT2B+kq2bM8BJUC0EsRt
n8A4jltNLvMcEDUXkc0TW1IdUVcZnBBag7j1FxbgPeg0o+ICUkMiVHgBvkRUVvP5KcglC2crfpCD
KPR0Xti7QMWqQoLBFIT0fQYq0i8+oHSfgyxPQC6fxlszjyGYqGEHVhdiyTXuzI+BttWLLApASZi6
oKzyVIj4aluHtT8onsqBPIpPJFaX9zZj6SgNATGl57BWAyyO61szlOq7ou6zSsMAOhBGjeaRxUPI
ijL5NBTyhNOE3BZsnfdAP67FAiCVS1GdNlfAdcA6TEQ7CGaMkgeMhj1apJqsTIF7AFWDzJxI4Bty
lzn8gC00JZEkXERNxFWLemrhaJIAZ+RXIKgD6SfQljgOeUuAjFOKBIIAZEgMeogmrqbpwm5gBS+2
CdysBVN6wsdITBP4R5ATe6/kkbqLoFj4EeweAhw+xsnKJdIcoIEHrVZ+q+4hlAhx+tIDe2ecc+Gc
r4uMBWumK4P7pmatGCcPw7v36M6+OHGkwAF9i5QJn/eqUFQaXry4scFdbM8DiN1XK6gLNPzS8hs2
vxFSGytkOq1F6arYF05xgmGcGtDlErxFVWVVPFM9P9kxTpXreDxYOAKJiO8410Ligx5JTgqX1e1I
BsupEuQr0CmomriFZZc2DqYV+UhMnwiSUEsE2aUkBksHAfGzJgrPIXskIIOyPREx9YoTrpWovgI+
C0yhtZY4bAXu2OLCs/iZhG0cxOWlkDD3GZ7NiIjv8C576qXFki8QUNtuK6hLowOlB11KJVxLrbEN
sDavNpdZnChzB+UZWSp+BMvOrs7Czd7jsUlj2MGcwVpXZZ6cB2BzhoTlis/skyx3T2I4dDWyKg0T
6qzlX+6deh4k9scUonezXEySlZxWt0W4hUyZ6+xXvOQXehjeIAGBoy0RNX+rnIc2z+l+Is6ZBAdM
cU9UyfWyRB2Siqf5jLV0UzCPQfjiVOXdD5D9sxe5z6DsywUYZhsspo2kVR4vzBrPn2V8feo0sXcq
ZPz0FNXpt5YHTn1RyGZxVEWryltxIMyDqGt64llgZrVDZZVawcJXypsMMIxSUk9VRMIixbV0YX/X
lOCGCyu5PsG//7BNrQ+ZKwCAEwob33NOocqxVjz+zCvrUmOURsVZWy/LBIxhUwbNxpZwbfv7e3Hq
hvOgtMFFV4lsCYAX0NwhA+LjABs1zedTgVuAXABbtFm7MXPqh+y6YqesHoSsFovCZWFXWDU4cRgv
PLG2Gfx9RUk+gplwFrieGUnqHIqSq8LlVkytvI8zUrPWwHKu4e28bxgBfLLxZcYhHOMAd9sowTnO
InC+7gNnbu9d8DU1QLPbIftejgBLyVliyPggm424mzQJALLGZtTBRzST4TQlUXJbcu5HHKc6kJ/2
yRQFBiXBJeR5hDPAEXFPJ6iwW8D02SRytE4S3+B8+8N+myv3acSytzI31TOBKzRIrajItrOFBlKx
8wzw7ZmrglMYVPvXpY02kXfx5lGRVGBfnXIgYSrSe0UAW3Qkl+x5xUIoOt9/FGI/xM0mmXjczFW8
Cxt02vIsL0V1Bn0DmGgBe+6yyDfZUBVRYG7MuHi6a6ZQHY+reeM3W2gmpfEmE2SYJhzE6fbT06l3
JbiVrYX8jcvESEWqBSTTOKmOYLIIn4q0bM4az5p5CYKCIK/UvLC+5oRqEbj2jA25VAsVzCHgPldB
GMMbukitEvTFAn8RNh40EfKT1A9VjLxz1zggpA3ALY/yW35vXUwl8SSvpSs5d3UYGA5odJkZhFQ3
nBgSRkNQTkrQIRDkYm7HTYxC1yn4Jz3F1pgk52ZCtOW03AtWecFo3NQ7r1Nr7XnSFccGNyFqATPZ
g+dfLi1GveJwz0BETPNYFqQ/W2+lJlhsagKun5kN4mDe/2x73GKaZu9gZHxEDkVT7fswVs4E/9qp
L6YFWJjDaFPU/Km0xfSLpQEjcArhvwz/2FnxVlNdFdZ7AHh0mUWcM80XhbqbRvlZLblzhBW35ygi
WTO5u5j6CMIr9RZep1mx0MsMBXae2F6iZfY+1nDHxMuMkGiHKSQJrGwO8QRmVpJHZU74eatGVwKK
ftnllodUOQqzZpYnqYuy8i7FEne0Ki38bIuTmWvuvaR2wCwpNjNk5woN6oWgX27yXZjZiwgEHzO3
KWAihxDKloKLSszW4T4NZ56P4wSizUEF4hG8WqRFlQcaZjExYFqXKzUyoP6GNJ7E1Kgdl4At+Qz/
dmqdWA0j73g/v2SrbWLDLchzZW5PGS4D4F5hwkXkFWm9SlGy91llPFXRXclX3EUaqfu5k+UMdFYj
qQLYZ1tMUQOLDI2WxYVzIZRVFkC1xhFCsKAEwn0quoHBCkFdzgG03cZzSYa8oLaNAwhDbkXRh6kV
hk46KwufXYlSyUi6updwI+agKtKAgc7WsRKwkTbdZ/wpHJjCxNh65QknbWVnJjnbysWiVKRr1wqC
Lz6IahGGY9L4BtQvDSxPJQHf8n5vhe8ZH8782XQP8+pSgqrWlQwaBBulZKWwiTmLVcA7oQo+/PtA
gKhMvY932FoM+DRTH+xDQSk34P+A0DJIXxW82CyWc0C5WVwN11XFZZnO5nl96U/jMp+j+lEVZ/s8
2FcrXD2MMoOWBopCKuiSQPI3hIF0ysSSgGtR4YhhqfqcdBp5zvRD1UTTCxgmNRQ/asmbB1kt7yAX
jGsmjgvkovdTt7n7+SDDr2Vie4iHEDzdvGVKuy7MtL4xswLySx2Ujfz0KnLC/DZ63S8939ADUu+2
js1/+bv7qAhRHHdjWkhE9UB8AoIKvdBF26W2v8+14Bs5NDJ3aJpX34hIq8oIEyC/SlKsfzfxo9B6
+PFUVRHFQHoOUVLEw/B1eOCjIfreIDz/fofRfP53nnsDs50YAjIiiI5RQzBFdQUIjPBFqnYfv7wI
lGM7KDLqCcnX4VG/0cuTcNOol0f8igBykYdFLvLRu3NvABxASAvw5oevx7v4ucX//JzSm3dop458
dyL0AeIqwpzSe3csCDAbgjOG/Pe7vTaJVo+acV56g9AjqRJ/2NEICT6aeIQsoYwC4A0p2MODfqPF
TqrOR736FNz5KLACmQzqEduv/qKfSvi5RHSPgA1pv367MUBAd+wgYNmDJA4YSGSBDl/9BSC/ATgC
nCmkQo18/XaHHjv6xOdERO2RAAP68OgQYJ0AaM4iqA8wKb4OC++32gqHlXkotfp6HP/Exc9xoGEF
1RoR92q/+nefDK5FAlCBbXD4MXbK73UatLpMo44D7HZU04GBBNdf+9U/DVT5DRSXwfUHXo9uhH6z
IeDGnoii+gaYBdQygTOh/UJi6/FlIBCGX9QbyIA4tF+/3SogJVKjVgFEwjC7JNH87R0fDQFsQLw4
YBPdSXFIFv7QWfADv/TVn9Btx9+1noRjZsccju/9QmdvPf35g/3cGskon2O+ZhLbXyWuxeHpB1ua
fP7X+wh2dYhvtPf+ox/8D5w0jz5G96YRvvA7Pa8le/LLD4PzuC+PvzUnBn43FEffsfvmyjFTI723
6/af1A9vfWC3fvslde6Nxy5TC/f89ibEuXp45Ufr6NkmwxxPywfNsi1P8qh2M6fXUQ4oxK7jnRv4
cz2dF2kUm10bZBngUifYrjHdvIjS3J68DczhwHIEwz+u7bdFlqeGPxgH1AWPHIgN8h9H+wwsJrHw
x4zHJdkJ/R4jRAskMwcgCbxqlIlAkGncM64Qa7Ci4VMkYPdBb0eoXQiQFZUow6cU36IG2Q+ubqwZ
Y7AQUXaHAhfwswGRTyDdLTa7P2SveJBm+NhDD4DzruNkjbbIbDCSgvTxID+KOp3BDL3icedmBshS
bgT9qSLYCFAxAIQMaw+8ztLTJfyahxmWnZp3XbfbtwI+hPxH6o9QGQmY95O98ooH6Ubq3N1hAU4u
zNw2U98Id5hpk5ydbQUWyqPAeMTBmUNBJkD5qBXvftydKU8ee+wU/uoHPr1l+h79z//8UW8JGP1b
sejjm6F/+/Rull9zsWiGnRpOLxjHPrf/fnD76ci+F70ZJIjTw3wembAfbHVpNAZ2WurEXVuHywAm
/9imT1KjPwiEeW50o1lqmH7XTttXGoOLvia9Ron5PLavp1G6GwwBodoa2yzE6g0n79pph4Cn0OyZ
eWeE/RhyW947truXwWAMCE3o2Eavce2lXTPtEDy9SItvV9wPboaNUeycydvUuOtfBSBv7J71+p22
qdNBqwRaPHYgHoqzSJ8n88BJSY1W1yoZF8Ciu4+v7/oHM8snmhF6XVNty89evj844p/MoA+f5Ejh
+thBuYgmWHR/n03Ipdc1R/qMmEb38fWjsYzQ7GRT3O2QRISp29uKqFulcSwD7nE3OcmeXNooH2VR
+UxhjN7eFZPzIjO68Wg30aF1CmP0bzfzzfzm/Xz2Pydk8ZgpBmy4/mFgAUzNg8ke+FNQfAjCi/fZ
r7M/iG/YeZWvtT6esVR+lQ/sW3DWemuAwnHxNrSwRR4vrBcn9hCsfM631qI8q4w+UQkpYhh7Vmgm
pOK7ZtpzjQC4Wyv59UeEBiaRcOd0DZFmCQnA2GZ12+gdZ08d9uKn77wbMy7ufLhb0ZcJ/ISJjgxv
1HWVdJxUsY/t+MwMonvcTXjMy8+jsAJ1A0GIqG/MvHy6vLwI9SiI0qh3wZJCmbHDo6MBBDcmh5BU
+HWMupbJNNC4bXUjNifvzXTXi/w8Gxz4wXt85jp3iKT0Vjyp2x07MnOrjnv3K6mLHd1oUhh5hHPP
nxAlV7N3VJFa+NEPSJ087TdLyGVGN5vboPToH9cyhd15i22/NIKB0UsY98b2eGnc9TchKYMd3ag9
uAaexgCLnz4Gny4ElOGN76v+1//Nzcnu70/KyEl7uw5Jg/HNr82w7q3eI4Hhnx+LM+duaBWAh3F8
b88QaMvt3uXCEs79sQsC/R2MAtFVHdvqubEzLCO7H/iZNK6Rc6OO8ry/HJ6Nvv3gKXxu+EbVO4Nb
8obxI+EPGqWwi89xkd7f9xcDDc/p3Chw+oKKtlsB5PIEZqP7+Hqj7tDyMKLP0rjmzqOGnL9J0V8T
hHF/7ORdODDxu2basaBxZbSt9m8ilkClxvb2cAxPNSfLjKJrru3102RM8dOH/M1ffyvCAU4SFcTd
c16/NG7gmex6BzE0nsc3uzHre9v0/UFIh6HQ44e815McKPTQaPQ7NC2jF6XlSI3/2NWxQTo3NSZn
ZhT2Ngp4CCk0HgVP8os0ItabYhAERqplfG9vo76X1rKXjR7fv/49mqCE+6+/TbCeJ1fpX/8R3jv9
PDHwYRR6j204SCW2fHxjX+DWCJvhAc0RjsqxDb+znmxwgcKCRpzAc0JjsjCy3k3IESjn2D4D5uAM
bPoWIji23TniMECC9EwCUGaM7/DnJz4IhP0oNOsEd8Zd1T8xaCQhDmfo0/0tU7BpNSed3MKY6x2i
CJaOH463d7XZmzuwVYMyFpQnAHQjGMsewVQUg6v218VhDzCVPzESi+xb36CiMdfhLsKN2S0aYkhR
sB1aLE6/r4RIb+y5opm+5RRB1xDpLI0srBahUNxoL7SVmTamFZU4cntPoXDYovPGID3/FKM13EYv
Bxy1wrcA5Oh1l6fQ3ZkZBkbay+fRSLydpBiGfsqNhg8zz/IhxAmQxdELTm/Me7s/tjR8mIUTDgeB
CJOP3R4LI43MYznBZ3FJPxg5WACrcd+7IUn50NguL507hLUHmXoiyzW6YVTdgXi07loiZwWRDRjd
rpkicdxvlsY4pKbZH10aTicUp2CH9Y4G3N3jB2FVhDhzeoOAmpjx7Z7cPzkcUEpCod3c8Pu9JdrB
Y5fCqZkOFhgYoik0C+gAwn990EPLdju2w2dGXg5WAw0XBXJhdjE0TSDMM34oNpBzN7xhlymM8ZmD
cz03wWhm9lO7kIIa3+2zYm8GSHalVtdWG58iUuBjp/A88ncYk66htl0ipj6+3dAYhlopbBGEm/N+
Z2m4a9+Bq0L+ePxAAKFeGf2zgsbVDK75gdXD0oDoXAFPXwziaCBZHT8MNwh1DZwN1DGNb5fsaMAp
emsCtQoUGm5PzRTU411bB++Awt28iQdYXaChu4e8PiC8gQjgnZHuupba7nI0hrgyd/3LA1pT3VNG
9Ldy8uYAEu8aO3SZwmp75xE4dM+4RL1A95jX9/ndgZd+DQqVXdR3G2lkK98TuArWnQ68fNfZdkyo
ZOpQWWQiSJ72FzQNr2ZjpsOoHw3wAcCIJsEInQ/QvCJLA9N8KB06N+7N3dDTI5T8FC6rdZRFZW+0
wbUrtKyXY6/Xv/43Of6PuWbgzgBDhoqich6CWAhxvwxV+IWhNVKn9gdG1o4W5YnMi+bEr5uJtr7v
D5yJLxagOwBN948QClfMW9xdd4bj9humYOy/TYFP7xs0FKwDQOkt39iZmd27WCgMxHltkMBer1ka
HbaL4aRRML00gGT7qQieQl+B/byLdv05o+EIb1JncoYaiJ51S8PQAJy8H4+m4aWuAOOdrMkfm7c3
j5cDSwOYcIK8QmgOMrgsIWEZe5ei5f7UsTRy+6dG3D8aWBq1N2vwANbN8DhDKm38MBzsoXU0QJFC
IWZ824e05ZG2KWzpNcoJPfvpkFDY12dGH3gNk2r8WMDiNKInWwSypKMX8jnB0Q/q1VnC0DN2hyDq
snPKPiSIlSjcdQQ9WA/3NA289YUZ98FArExh6q6MFO6Cf8zshtzK+HG+QmzyyUKmkby4Ap2HE8dw
ibOul61f+WzZ9w/mcTZwho0Yx0avZSKfPXbZ3dqGM4xycYQZbnTDhus8HWlgEmg07QCY17XTDjIN
C+MWqB1iFg5XB0fjRHrX3JlHhoNGePm9Y+ah0Y+U0DjqLlEGGZWTkxxVT/HknydzFFdEefGwMx8P
P0vUK7pvvD7y8/DANXSrM5AT45HdX51jD4UEMwXTehOjgMmvj5030AukYfucO7sdgixzI8u7MSJr
9kB98P19hlPkK8vRcxV0D6O2sR0PbBchRu3rXw+Vpo8filgASC8oZP3aW8XABKWO////1//JPKM2
Jsu0BroePVihQCQwulnrnYfgdoEY34te+ssYilsHRVtTFB/0EfcQRFF5wmk69gDbmHAKvG65Z/88
c4yohr/kTK5RBGj0Y07QK4YgzPiHziJvF2EAbw0PbqQT9LwSCAiCIIXC5K2NwkmdHkyEhXKNBIXI
8a9wZUx9Z3oPBMY0y4quPbLiH55BYe438LSPtEzhDDoz4twemDWHoXnx4vqFgSVsqvF1zI/7Tw5x
UIU9/tacFM+OpucCoMpp+mYMhTWnR7i0JzcDhi4aZvncn2wMvzQAuHu84IjG89gDZolyRTOAdd41
RfYIYrWjG0aQYEdInbqWDnuPwra7wACnhlX0esxi6Y3u8hVq//qHHXQCX2r22Op8Zs1SpC06sIj9
gaHc1CKruh+3omEDafCZBzAWGvklLTWaPpaacIOP3Zg6PLneEUXDXNEjPxrW4tKw0uf3xfBwIjTZ
Y8dgkZrhvU0KqQdVuTTwGgvD976bW6NwAC4LxMv7hxQVLxzGLo6p3tJgacA0ScwDp2rdTVt7YCti
9/H1HtWVmRZdK4dGKZhI79Ji2FmOxg55j8x5UwBM+LjHILLrPn5vGH7dNXAgwPzzrgEdu6df90jD
ZVwCLvsEQk0D93Ru7p0BDo7GEbgBvCWfXJHiRLOtMzgnlbwgCu4WJNlRkALvPn5vfb7syj5AXjb5
E5ovovYx9ij/SkNyhMG1dRy+/wSYkD8Ug/jKStn19mBytlqoz6VNDu3/ug0MMggi1/pjPMnFt2qp
X8NA+TYt7nqHI9sN9+uX3luYezjN2/WtGekdqlq7Rtvl3X0Y8wQLkrD9U51G5Jr0FpZP38t50Ul/
eTMS2hRwfcId6TVNI7OoGzUQmsdCjTTiwPpgdYgUTqZZBMHBgVtNI+ratXucFIlG2gu3zfASowHe
XcLaxh1Q9KunabAYrMD+6XTb7XB+8t3H1+++U6zjwfxBx218u+dGSoqFh9QWNGizkGLNM8IIkHfd
bEeDBlPWFQqM8ogEinrhW44Gf+TBXFg7eZ61p+mFWTr9E4RGjuTwlLPivg+n4GhgKW/h3jg7Y9d2
/za6AwP54xngOAoeCUmyHcZHx7qMsmOHIUejxPIwUO8d1L/BiiNATkKDdzgVnuRoaRALQTs6dzJ7
8t6BePzRQx7EmN14vn5Dv9s8+wQK4Q8tCo0BqxVHI96pIyYJWEY3BK15QSNnsjH6VhEnUzjfkHHP
J/MCYeUh6RBHo5j0sDphwuT2X3/zzaDn+os0yufaFzg38IR+XQEYAWiAPw4vcLgFJv9wqDP9x8dT
y4N9/kUD5NdZ/lyrMfHnue5HBTVo1OoAuvYl8r0jiXgJtQJwolRJAvJeUSAK8mKQ6dfN+zGljj9w
FRxcfbAzG0HUc+hoHC0ayqmHfiKFm21DIuTR0ZuTBvZSj4i58Q9rExnI0PrHY4YHDTOghXgSYmyc
jSR2fuw5NIo/9SjqNmPPyhQpuMALx+15IjRwfQsUuBEa+92DAExbdORA6vwJ4BjhmO9HpH4wIPWQ
vkAFZ/20fQo20kP7LeaWTDaxLxFKOchEETz5rjcpNGL58Dx7GC8ayggrE8WMDyu0fYfz+xmsP7/7
Xu8lwNEzfmLWAJ7cwabqWmpdOxrcY7qdArmHoM2RG4qlwa1yYVYT3fCPVLLRKO+7cAYkkTSK+94b
ITAG/QwQDeP4AmSc/VZp7FkywJ9N4CH6TDOotOsWy+u9pisnv4dTc/RygcAVhQcYMaKo5BWOUA7T
gVX5Q+pMCtsRl1QGuNNxuDUNLMrBT1iZPqJx/zR5m8Ebz0DVeQgxkB2LeCggg5Cut3t2CnTHxk/K
beQhndhbqRwNU+IWRQD93tIo4LgtUF0+6CyFlfkB0+scQi6LIge2thvX1gGnESR+YmRyNECKOkHT
k3Bdt2kf91uEdynLEDqDgieAi4JIg++hl4abnIOWIJ1cFgAHw148asbJBJDJQO1EgfsD6b+XSeZ/
oeNzRDxwrOPz+G3I2fw8YvDxb88fgwkpArOOKRf+177lIcFEIERftV27DjyH4l6aEcKGvb1Jo9rl
psgGpT+tiPLYlPLtX/8PDKe1+XhLAgzRffzePX1sBfzXAPaOSUx209LO1cPyxex9Gxto4xbUcr7H
3v2R6G+vMz+1Ox58JXKaQ738ieRkr+E/4y2PKHj+eW95TMfzN3vLF5b0w21w78PJ/Nf/BAAA//8=
</cx:binary>
              </cx:geoCache>
            </cx:geography>
          </cx:layoutPr>
        </cx:series>
      </cx:plotAreaRegion>
    </cx:plotArea>
    <cx:legend pos="r" align="min" overlay="0"/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omments/modernComment_10A_AE6DAA0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5A96090-170E-744F-9C59-E88DB52DF9A8}" authorId="{BD6F2EB9-0F9D-11FF-3725-6E6478E33E3F}" created="2025-09-17T08:31:46.49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926422534" sldId="266"/>
      <ac:spMk id="41" creationId="{65D3966F-C84D-34A4-3CA7-4B256E8F79D0}"/>
    </ac:deMkLst>
    <p188:txBody>
      <a:bodyPr/>
      <a:lstStyle/>
      <a:p>
        <a:r>
          <a:rPr lang="de-DE"/>
          <a:t>Dont know if only linear of if they also offer a non-linear equivalent</a:t>
        </a:r>
      </a:p>
    </p188:txBody>
  </p188:cm>
</p188:cmLst>
</file>

<file path=ppt/comments/modernComment_10C_4AD3DAF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2115A85-EC5A-8144-BBF0-5D80C8C95716}" authorId="{BD6F2EB9-0F9D-11FF-3725-6E6478E33E3F}" created="2025-10-01T07:44:37.95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255398143" sldId="268"/>
      <ac:spMk id="112" creationId="{6092D3C6-5300-19B1-F4E0-268797166176}"/>
    </ac:deMkLst>
    <p188:txBody>
      <a:bodyPr/>
      <a:lstStyle/>
      <a:p>
        <a:r>
          <a:rPr lang="de-DE"/>
          <a:t>Problem: This is from the CBOE and we use Open Interest and other stuff from the NYMEX?</a:t>
        </a:r>
      </a:p>
    </p188:txBody>
  </p188:cm>
</p188:cmLst>
</file>

<file path=ppt/media/image1.png>
</file>

<file path=ppt/media/image10.png>
</file>

<file path=ppt/media/image2.tif>
</file>

<file path=ppt/media/image4.png>
</file>

<file path=ppt/media/image5.jpeg>
</file>

<file path=ppt/media/image6.jpeg>
</file>

<file path=ppt/media/image60.pn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52E0DD-2BD6-4943-A289-4CB69F215D9E}" type="datetimeFigureOut">
              <a:rPr lang="de-DE" smtClean="0"/>
              <a:t>09.10.2025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D16613-3B1F-DD4D-99CB-38F4196ACFC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0240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1) Own </a:t>
            </a:r>
            <a:r>
              <a:rPr lang="de-DE" dirty="0" err="1"/>
              <a:t>illustration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sz="1800" dirty="0">
                <a:effectLst/>
                <a:latin typeface="AdvTT5235d5a9"/>
              </a:rPr>
              <a:t>The </a:t>
            </a:r>
            <a:r>
              <a:rPr lang="de-DE" sz="1800" dirty="0" err="1">
                <a:effectLst/>
                <a:latin typeface="AdvTT5235d5a9"/>
              </a:rPr>
              <a:t>relationship</a:t>
            </a:r>
            <a:r>
              <a:rPr lang="de-DE" sz="1800" dirty="0">
                <a:effectLst/>
                <a:latin typeface="AdvTT5235d5a9"/>
              </a:rPr>
              <a:t> </a:t>
            </a:r>
            <a:r>
              <a:rPr lang="de-DE" sz="1800" dirty="0" err="1">
                <a:effectLst/>
                <a:latin typeface="AdvTT5235d5a9"/>
              </a:rPr>
              <a:t>between</a:t>
            </a:r>
            <a:r>
              <a:rPr lang="de-DE" sz="1800" dirty="0">
                <a:effectLst/>
                <a:latin typeface="AdvTT5235d5a9"/>
              </a:rPr>
              <a:t> </a:t>
            </a:r>
            <a:r>
              <a:rPr lang="de-DE" sz="1800" dirty="0" err="1">
                <a:effectLst/>
                <a:latin typeface="AdvTT5235d5a9"/>
              </a:rPr>
              <a:t>oil</a:t>
            </a:r>
            <a:r>
              <a:rPr lang="de-DE" sz="1800" dirty="0">
                <a:effectLst/>
                <a:latin typeface="AdvTT5235d5a9"/>
              </a:rPr>
              <a:t> </a:t>
            </a:r>
            <a:r>
              <a:rPr lang="de-DE" sz="1800" dirty="0" err="1">
                <a:effectLst/>
                <a:latin typeface="AdvTT5235d5a9"/>
              </a:rPr>
              <a:t>prices</a:t>
            </a:r>
            <a:r>
              <a:rPr lang="de-DE" sz="1800" dirty="0">
                <a:effectLst/>
                <a:latin typeface="AdvTT5235d5a9"/>
              </a:rPr>
              <a:t> and </a:t>
            </a:r>
            <a:r>
              <a:rPr lang="de-DE" sz="1800" dirty="0" err="1">
                <a:effectLst/>
                <a:latin typeface="AdvTT5235d5a9"/>
              </a:rPr>
              <a:t>exchange</a:t>
            </a:r>
            <a:r>
              <a:rPr lang="de-DE" sz="1800" dirty="0">
                <a:effectLst/>
                <a:latin typeface="AdvTT5235d5a9"/>
              </a:rPr>
              <a:t> </a:t>
            </a:r>
            <a:r>
              <a:rPr lang="de-DE" sz="1800" dirty="0" err="1">
                <a:effectLst/>
                <a:latin typeface="AdvTT5235d5a9"/>
              </a:rPr>
              <a:t>rates</a:t>
            </a:r>
            <a:r>
              <a:rPr lang="de-DE" sz="1800" dirty="0">
                <a:effectLst/>
                <a:latin typeface="AdvTT5235d5a9"/>
              </a:rPr>
              <a:t>: </a:t>
            </a:r>
            <a:r>
              <a:rPr lang="de-DE" sz="1800" dirty="0" err="1">
                <a:effectLst/>
                <a:latin typeface="AdvTT5235d5a9"/>
              </a:rPr>
              <a:t>Revisiting</a:t>
            </a:r>
            <a:r>
              <a:rPr lang="de-DE" sz="1800" dirty="0">
                <a:effectLst/>
                <a:latin typeface="AdvTT5235d5a9"/>
              </a:rPr>
              <a:t> </a:t>
            </a:r>
            <a:r>
              <a:rPr lang="de-DE" sz="1800" dirty="0" err="1">
                <a:effectLst/>
                <a:latin typeface="AdvTT5235d5a9"/>
              </a:rPr>
              <a:t>theory</a:t>
            </a:r>
            <a:r>
              <a:rPr lang="de-DE" sz="1800" dirty="0">
                <a:effectLst/>
                <a:latin typeface="AdvTT5235d5a9"/>
              </a:rPr>
              <a:t> and </a:t>
            </a:r>
            <a:r>
              <a:rPr lang="de-DE" sz="1800" dirty="0" err="1">
                <a:effectLst/>
                <a:latin typeface="AdvTT5235d5a9"/>
              </a:rPr>
              <a:t>evidence</a:t>
            </a:r>
            <a:r>
              <a:rPr lang="de-DE" sz="1800" dirty="0">
                <a:effectLst/>
                <a:latin typeface="AdvTT5235d5a9"/>
              </a:rPr>
              <a:t> </a:t>
            </a: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(</a:t>
            </a:r>
            <a:r>
              <a:rPr lang="de-DE" sz="1800" dirty="0">
                <a:solidFill>
                  <a:srgbClr val="0000FF"/>
                </a:solidFill>
                <a:effectLst/>
                <a:latin typeface="AdvTT5235d5a9"/>
              </a:rPr>
              <a:t>Energy Economics 88 (2020) 104772</a:t>
            </a:r>
            <a:r>
              <a:rPr lang="de-DE" dirty="0"/>
              <a:t>), </a:t>
            </a:r>
            <a:r>
              <a:rPr lang="de-DE" dirty="0" err="1"/>
              <a:t>pages</a:t>
            </a:r>
            <a:r>
              <a:rPr lang="de-DE" dirty="0"/>
              <a:t> 3-8.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D16613-3B1F-DD4D-99CB-38F4196ACFC3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5956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Sources:</a:t>
            </a:r>
          </a:p>
          <a:p>
            <a:pPr marL="228600" indent="-228600">
              <a:buAutoNum type="arabicParenR"/>
            </a:pPr>
            <a:r>
              <a:rPr lang="de-DE" dirty="0"/>
              <a:t>https://</a:t>
            </a:r>
            <a:r>
              <a:rPr lang="de-DE" dirty="0" err="1"/>
              <a:t>www.bis.org</a:t>
            </a:r>
            <a:r>
              <a:rPr lang="de-DE" dirty="0"/>
              <a:t>/</a:t>
            </a:r>
            <a:r>
              <a:rPr lang="de-DE" dirty="0" err="1"/>
              <a:t>ifc</a:t>
            </a:r>
            <a:r>
              <a:rPr lang="de-DE" dirty="0"/>
              <a:t>/</a:t>
            </a:r>
            <a:r>
              <a:rPr lang="de-DE" dirty="0" err="1"/>
              <a:t>events</a:t>
            </a:r>
            <a:r>
              <a:rPr lang="de-DE" dirty="0"/>
              <a:t>/6ifcconf/</a:t>
            </a:r>
            <a:r>
              <a:rPr lang="de-DE" dirty="0" err="1"/>
              <a:t>takats_pres.pdf</a:t>
            </a:r>
            <a:endParaRPr lang="de-DE" dirty="0"/>
          </a:p>
          <a:p>
            <a:pPr marL="228600" indent="-228600">
              <a:buAutoNum type="arabicParenR"/>
            </a:pPr>
            <a:r>
              <a:rPr lang="de-DE" dirty="0"/>
              <a:t>https://</a:t>
            </a:r>
            <a:r>
              <a:rPr lang="de-DE" dirty="0" err="1"/>
              <a:t>data.bis.org</a:t>
            </a:r>
            <a:r>
              <a:rPr lang="de-DE" dirty="0"/>
              <a:t>/</a:t>
            </a:r>
            <a:r>
              <a:rPr lang="de-DE" dirty="0" err="1"/>
              <a:t>topics</a:t>
            </a:r>
            <a:r>
              <a:rPr lang="de-DE" dirty="0"/>
              <a:t>/EER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D16613-3B1F-DD4D-99CB-38F4196ACFC3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3741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989C31-3F15-B798-AEAC-4C4E153BC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1D0940DD-E69D-7B38-3803-94675999FC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45CBEB96-7C04-77BB-135C-5C3484FCDE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Sources:</a:t>
            </a:r>
          </a:p>
          <a:p>
            <a:pPr marL="228600" indent="-228600">
              <a:buAutoNum type="arabicParenR"/>
            </a:pPr>
            <a:r>
              <a:rPr lang="de-DE" dirty="0"/>
              <a:t>https://</a:t>
            </a:r>
            <a:r>
              <a:rPr lang="de-DE" dirty="0" err="1"/>
              <a:t>www.bis.org</a:t>
            </a:r>
            <a:r>
              <a:rPr lang="de-DE" dirty="0"/>
              <a:t>/</a:t>
            </a:r>
            <a:r>
              <a:rPr lang="de-DE" dirty="0" err="1"/>
              <a:t>ifc</a:t>
            </a:r>
            <a:r>
              <a:rPr lang="de-DE" dirty="0"/>
              <a:t>/</a:t>
            </a:r>
            <a:r>
              <a:rPr lang="de-DE" dirty="0" err="1"/>
              <a:t>events</a:t>
            </a:r>
            <a:r>
              <a:rPr lang="de-DE" dirty="0"/>
              <a:t>/6ifcconf/</a:t>
            </a:r>
            <a:r>
              <a:rPr lang="de-DE" dirty="0" err="1"/>
              <a:t>takats_pres.pdf</a:t>
            </a:r>
            <a:endParaRPr lang="de-DE" dirty="0"/>
          </a:p>
          <a:p>
            <a:pPr marL="228600" indent="-228600">
              <a:buAutoNum type="arabicParenR"/>
            </a:pPr>
            <a:r>
              <a:rPr lang="de-DE" dirty="0"/>
              <a:t>https://</a:t>
            </a:r>
            <a:r>
              <a:rPr lang="de-DE" dirty="0" err="1"/>
              <a:t>data.bis.org</a:t>
            </a:r>
            <a:r>
              <a:rPr lang="de-DE" dirty="0"/>
              <a:t>/</a:t>
            </a:r>
            <a:r>
              <a:rPr lang="de-DE" dirty="0" err="1"/>
              <a:t>topics</a:t>
            </a:r>
            <a:r>
              <a:rPr lang="de-DE" dirty="0"/>
              <a:t>/EER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23835CE-F727-9D2F-05A5-A9B1F9B1CA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D16613-3B1F-DD4D-99CB-38F4196ACFC3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8519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1) See Paper: Oil </a:t>
            </a:r>
            <a:r>
              <a:rPr lang="de-DE" dirty="0" err="1"/>
              <a:t>prices</a:t>
            </a:r>
            <a:r>
              <a:rPr lang="de-DE" dirty="0"/>
              <a:t>, </a:t>
            </a:r>
            <a:r>
              <a:rPr lang="de-DE" dirty="0" err="1"/>
              <a:t>exchange</a:t>
            </a:r>
            <a:r>
              <a:rPr lang="de-DE" dirty="0"/>
              <a:t> rate and </a:t>
            </a:r>
            <a:r>
              <a:rPr lang="de-DE" dirty="0" err="1"/>
              <a:t>asset</a:t>
            </a:r>
            <a:r>
              <a:rPr lang="de-DE" dirty="0"/>
              <a:t> </a:t>
            </a:r>
            <a:r>
              <a:rPr lang="de-DE" dirty="0" err="1"/>
              <a:t>prices</a:t>
            </a:r>
            <a:r>
              <a:rPr lang="de-DE" dirty="0"/>
              <a:t> („</a:t>
            </a:r>
            <a:r>
              <a:rPr lang="de-DE" sz="1800" dirty="0">
                <a:effectLst/>
                <a:latin typeface="Calibri" panose="020F0502020204030204" pitchFamily="34" charset="0"/>
              </a:rPr>
              <a:t>open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interest</a:t>
            </a:r>
            <a:r>
              <a:rPr lang="de-DE" sz="1800" dirty="0">
                <a:effectLst/>
                <a:latin typeface="Calibri" panose="020F0502020204030204" pitchFamily="34" charset="0"/>
              </a:rPr>
              <a:t> in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the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oil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futures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market</a:t>
            </a:r>
            <a:r>
              <a:rPr lang="de-DE" sz="1800" dirty="0">
                <a:effectLst/>
                <a:latin typeface="Calibri" panose="020F0502020204030204" pitchFamily="34" charset="0"/>
              </a:rPr>
              <a:t>, i.e.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the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number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of</a:t>
            </a:r>
            <a:r>
              <a:rPr lang="de-DE" sz="1800" dirty="0">
                <a:effectLst/>
                <a:latin typeface="Calibri" panose="020F0502020204030204" pitchFamily="34" charset="0"/>
              </a:rPr>
              <a:t> open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futures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contracts</a:t>
            </a:r>
            <a:r>
              <a:rPr lang="de-DE" sz="1800" dirty="0">
                <a:effectLst/>
                <a:latin typeface="Calibri" panose="020F0502020204030204" pitchFamily="34" charset="0"/>
              </a:rPr>
              <a:t> (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as</a:t>
            </a:r>
            <a:r>
              <a:rPr lang="de-DE" sz="1800" dirty="0">
                <a:effectLst/>
                <a:latin typeface="Calibri" panose="020F0502020204030204" pitchFamily="34" charset="0"/>
              </a:rPr>
              <a:t> a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proxy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for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the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financialisation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of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the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oil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market</a:t>
            </a:r>
            <a:r>
              <a:rPr lang="de-DE" sz="1800" dirty="0">
                <a:effectLst/>
                <a:latin typeface="Calibri" panose="020F0502020204030204" pitchFamily="34" charset="0"/>
              </a:rPr>
              <a:t>). </a:t>
            </a:r>
            <a:endParaRPr lang="de-DE" dirty="0"/>
          </a:p>
          <a:p>
            <a:r>
              <a:rPr lang="de-DE" dirty="0"/>
              <a:t>“), </a:t>
            </a:r>
            <a:r>
              <a:rPr lang="de-DE" dirty="0" err="1"/>
              <a:t>page</a:t>
            </a:r>
            <a:r>
              <a:rPr lang="de-DE" dirty="0"/>
              <a:t> 2.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Own </a:t>
            </a:r>
            <a:r>
              <a:rPr lang="de-DE" dirty="0" err="1"/>
              <a:t>illustration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sz="1200" dirty="0">
                <a:effectLst/>
                <a:latin typeface="AdvTT5235d5a9"/>
              </a:rPr>
              <a:t>The </a:t>
            </a:r>
            <a:r>
              <a:rPr lang="de-DE" sz="1200" dirty="0" err="1">
                <a:effectLst/>
                <a:latin typeface="AdvTT5235d5a9"/>
              </a:rPr>
              <a:t>relationship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between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oil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prices</a:t>
            </a:r>
            <a:r>
              <a:rPr lang="de-DE" sz="1200" dirty="0">
                <a:effectLst/>
                <a:latin typeface="AdvTT5235d5a9"/>
              </a:rPr>
              <a:t> and </a:t>
            </a:r>
            <a:r>
              <a:rPr lang="de-DE" sz="1200" dirty="0" err="1">
                <a:effectLst/>
                <a:latin typeface="AdvTT5235d5a9"/>
              </a:rPr>
              <a:t>exchange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rates</a:t>
            </a:r>
            <a:r>
              <a:rPr lang="de-DE" sz="1200" dirty="0">
                <a:effectLst/>
                <a:latin typeface="AdvTT5235d5a9"/>
              </a:rPr>
              <a:t>: </a:t>
            </a:r>
            <a:r>
              <a:rPr lang="de-DE" sz="1200" dirty="0" err="1">
                <a:effectLst/>
                <a:latin typeface="AdvTT5235d5a9"/>
              </a:rPr>
              <a:t>Revisiting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theory</a:t>
            </a:r>
            <a:r>
              <a:rPr lang="de-DE" sz="1200" dirty="0">
                <a:effectLst/>
                <a:latin typeface="AdvTT5235d5a9"/>
              </a:rPr>
              <a:t> and </a:t>
            </a:r>
            <a:r>
              <a:rPr lang="de-DE" sz="1200" dirty="0" err="1">
                <a:effectLst/>
                <a:latin typeface="AdvTT5235d5a9"/>
              </a:rPr>
              <a:t>evidence</a:t>
            </a:r>
            <a:r>
              <a:rPr lang="de-DE" sz="1200" dirty="0">
                <a:effectLst/>
                <a:latin typeface="AdvTT5235d5a9"/>
              </a:rPr>
              <a:t> </a:t>
            </a: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(</a:t>
            </a:r>
            <a:r>
              <a:rPr lang="de-DE" sz="1200" dirty="0">
                <a:solidFill>
                  <a:srgbClr val="0000FF"/>
                </a:solidFill>
                <a:effectLst/>
                <a:latin typeface="AdvTT5235d5a9"/>
              </a:rPr>
              <a:t>Energy Economics 88 (2020) 104772</a:t>
            </a:r>
            <a:r>
              <a:rPr lang="de-DE" dirty="0"/>
              <a:t>), </a:t>
            </a:r>
            <a:r>
              <a:rPr lang="de-DE" dirty="0" err="1"/>
              <a:t>pages</a:t>
            </a:r>
            <a:r>
              <a:rPr lang="de-DE" dirty="0"/>
              <a:t> 3-4.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D16613-3B1F-DD4D-99CB-38F4196ACFC3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6351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1) List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theoretically</a:t>
            </a:r>
            <a:r>
              <a:rPr lang="de-DE" dirty="0"/>
              <a:t> </a:t>
            </a:r>
            <a:r>
              <a:rPr lang="de-DE" dirty="0" err="1"/>
              <a:t>affecting</a:t>
            </a:r>
            <a:r>
              <a:rPr lang="de-DE" dirty="0"/>
              <a:t> </a:t>
            </a:r>
            <a:r>
              <a:rPr lang="de-DE" dirty="0" err="1"/>
              <a:t>crisis</a:t>
            </a:r>
            <a:r>
              <a:rPr lang="de-DE" dirty="0"/>
              <a:t> </a:t>
            </a:r>
            <a:r>
              <a:rPr lang="de-DE" dirty="0" err="1"/>
              <a:t>periods</a:t>
            </a:r>
            <a:r>
              <a:rPr lang="de-DE" dirty="0"/>
              <a:t> </a:t>
            </a:r>
            <a:r>
              <a:rPr lang="de-DE" dirty="0" err="1"/>
              <a:t>taken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: </a:t>
            </a:r>
            <a:r>
              <a:rPr lang="de-DE" sz="1800" dirty="0" err="1">
                <a:effectLst/>
                <a:latin typeface="Times New Roman,Bold" pitchFamily="2" charset="0"/>
              </a:rPr>
              <a:t>How</a:t>
            </a:r>
            <a:r>
              <a:rPr lang="de-DE" sz="1800" dirty="0">
                <a:effectLst/>
                <a:latin typeface="Times New Roman,Bold" pitchFamily="2" charset="0"/>
              </a:rPr>
              <a:t> Exchange Rate </a:t>
            </a:r>
            <a:r>
              <a:rPr lang="de-DE" sz="1800" dirty="0" err="1">
                <a:effectLst/>
                <a:latin typeface="Times New Roman,Bold" pitchFamily="2" charset="0"/>
              </a:rPr>
              <a:t>Volatility</a:t>
            </a:r>
            <a:r>
              <a:rPr lang="de-DE" sz="1800" dirty="0">
                <a:effectLst/>
                <a:latin typeface="Times New Roman,Bold" pitchFamily="2" charset="0"/>
              </a:rPr>
              <a:t> Shapes </a:t>
            </a:r>
            <a:r>
              <a:rPr lang="de-DE" sz="1800" dirty="0" err="1">
                <a:effectLst/>
                <a:latin typeface="Times New Roman,Bold" pitchFamily="2" charset="0"/>
              </a:rPr>
              <a:t>Commodity</a:t>
            </a:r>
            <a:r>
              <a:rPr lang="de-DE" sz="1800" dirty="0">
                <a:effectLst/>
                <a:latin typeface="Times New Roman,Bold" pitchFamily="2" charset="0"/>
              </a:rPr>
              <a:t> Derivatives Market: </a:t>
            </a:r>
            <a:r>
              <a:rPr lang="de-DE" sz="1800" dirty="0" err="1">
                <a:effectLst/>
                <a:latin typeface="Times New Roman,Bold" pitchFamily="2" charset="0"/>
              </a:rPr>
              <a:t>Lessons</a:t>
            </a:r>
            <a:r>
              <a:rPr lang="de-DE" sz="1800" dirty="0">
                <a:effectLst/>
                <a:latin typeface="Times New Roman,Bold" pitchFamily="2" charset="0"/>
              </a:rPr>
              <a:t> </a:t>
            </a:r>
            <a:r>
              <a:rPr lang="de-DE" sz="1800" dirty="0" err="1">
                <a:effectLst/>
                <a:latin typeface="Times New Roman,Bold" pitchFamily="2" charset="0"/>
              </a:rPr>
              <a:t>from</a:t>
            </a:r>
            <a:r>
              <a:rPr lang="de-DE" sz="1800" dirty="0">
                <a:effectLst/>
                <a:latin typeface="Times New Roman,Bold" pitchFamily="2" charset="0"/>
              </a:rPr>
              <a:t> Five Global Shocks (2007–2023), </a:t>
            </a:r>
            <a:r>
              <a:rPr lang="de-DE" sz="1800" dirty="0" err="1">
                <a:effectLst/>
                <a:latin typeface="Times New Roman,Bold" pitchFamily="2" charset="0"/>
              </a:rPr>
              <a:t>page</a:t>
            </a:r>
            <a:r>
              <a:rPr lang="de-DE" sz="1800" dirty="0">
                <a:effectLst/>
                <a:latin typeface="Times New Roman,Bold" pitchFamily="2" charset="0"/>
              </a:rPr>
              <a:t>: 2.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D16613-3B1F-DD4D-99CB-38F4196ACFC3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04814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Own </a:t>
            </a:r>
            <a:r>
              <a:rPr lang="de-DE" dirty="0" err="1"/>
              <a:t>illustration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sz="1200" dirty="0">
                <a:effectLst/>
                <a:latin typeface="AdvTT5235d5a9"/>
              </a:rPr>
              <a:t>The </a:t>
            </a:r>
            <a:r>
              <a:rPr lang="de-DE" sz="1200" dirty="0" err="1">
                <a:effectLst/>
                <a:latin typeface="AdvTT5235d5a9"/>
              </a:rPr>
              <a:t>relationship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between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oil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prices</a:t>
            </a:r>
            <a:r>
              <a:rPr lang="de-DE" sz="1200" dirty="0">
                <a:effectLst/>
                <a:latin typeface="AdvTT5235d5a9"/>
              </a:rPr>
              <a:t> and </a:t>
            </a:r>
            <a:r>
              <a:rPr lang="de-DE" sz="1200" dirty="0" err="1">
                <a:effectLst/>
                <a:latin typeface="AdvTT5235d5a9"/>
              </a:rPr>
              <a:t>exchange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rates</a:t>
            </a:r>
            <a:r>
              <a:rPr lang="de-DE" sz="1200" dirty="0">
                <a:effectLst/>
                <a:latin typeface="AdvTT5235d5a9"/>
              </a:rPr>
              <a:t>: </a:t>
            </a:r>
            <a:r>
              <a:rPr lang="de-DE" sz="1200" dirty="0" err="1">
                <a:effectLst/>
                <a:latin typeface="AdvTT5235d5a9"/>
              </a:rPr>
              <a:t>Revisiting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theory</a:t>
            </a:r>
            <a:r>
              <a:rPr lang="de-DE" sz="1200" dirty="0">
                <a:effectLst/>
                <a:latin typeface="AdvTT5235d5a9"/>
              </a:rPr>
              <a:t> and </a:t>
            </a:r>
            <a:r>
              <a:rPr lang="de-DE" sz="1200" dirty="0" err="1">
                <a:effectLst/>
                <a:latin typeface="AdvTT5235d5a9"/>
              </a:rPr>
              <a:t>evidence</a:t>
            </a:r>
            <a:r>
              <a:rPr lang="de-DE" sz="1200" dirty="0">
                <a:effectLst/>
                <a:latin typeface="AdvTT5235d5a9"/>
              </a:rPr>
              <a:t> </a:t>
            </a: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(</a:t>
            </a:r>
            <a:r>
              <a:rPr lang="de-DE" sz="1200" dirty="0">
                <a:solidFill>
                  <a:srgbClr val="0000FF"/>
                </a:solidFill>
                <a:effectLst/>
                <a:latin typeface="AdvTT5235d5a9"/>
              </a:rPr>
              <a:t>Energy Economics 88 (2020) 104772</a:t>
            </a:r>
            <a:r>
              <a:rPr lang="de-DE" dirty="0"/>
              <a:t>), </a:t>
            </a:r>
            <a:r>
              <a:rPr lang="de-DE" dirty="0" err="1"/>
              <a:t>pages</a:t>
            </a:r>
            <a:r>
              <a:rPr lang="de-DE" dirty="0"/>
              <a:t> 3-8.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D16613-3B1F-DD4D-99CB-38F4196ACFC3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17929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Own </a:t>
            </a:r>
            <a:r>
              <a:rPr lang="de-DE" dirty="0" err="1"/>
              <a:t>illustration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sz="1200" dirty="0">
                <a:effectLst/>
                <a:latin typeface="AdvTT5235d5a9"/>
              </a:rPr>
              <a:t>The </a:t>
            </a:r>
            <a:r>
              <a:rPr lang="de-DE" sz="1200" dirty="0" err="1">
                <a:effectLst/>
                <a:latin typeface="AdvTT5235d5a9"/>
              </a:rPr>
              <a:t>relationship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between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oil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prices</a:t>
            </a:r>
            <a:r>
              <a:rPr lang="de-DE" sz="1200" dirty="0">
                <a:effectLst/>
                <a:latin typeface="AdvTT5235d5a9"/>
              </a:rPr>
              <a:t> and </a:t>
            </a:r>
            <a:r>
              <a:rPr lang="de-DE" sz="1200" dirty="0" err="1">
                <a:effectLst/>
                <a:latin typeface="AdvTT5235d5a9"/>
              </a:rPr>
              <a:t>exchange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rates</a:t>
            </a:r>
            <a:r>
              <a:rPr lang="de-DE" sz="1200" dirty="0">
                <a:effectLst/>
                <a:latin typeface="AdvTT5235d5a9"/>
              </a:rPr>
              <a:t>: </a:t>
            </a:r>
            <a:r>
              <a:rPr lang="de-DE" sz="1200" dirty="0" err="1">
                <a:effectLst/>
                <a:latin typeface="AdvTT5235d5a9"/>
              </a:rPr>
              <a:t>Revisiting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theory</a:t>
            </a:r>
            <a:r>
              <a:rPr lang="de-DE" sz="1200" dirty="0">
                <a:effectLst/>
                <a:latin typeface="AdvTT5235d5a9"/>
              </a:rPr>
              <a:t> and </a:t>
            </a:r>
            <a:r>
              <a:rPr lang="de-DE" sz="1200" dirty="0" err="1">
                <a:effectLst/>
                <a:latin typeface="AdvTT5235d5a9"/>
              </a:rPr>
              <a:t>evidence</a:t>
            </a:r>
            <a:r>
              <a:rPr lang="de-DE" sz="1200" dirty="0">
                <a:effectLst/>
                <a:latin typeface="AdvTT5235d5a9"/>
              </a:rPr>
              <a:t> </a:t>
            </a: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(</a:t>
            </a:r>
            <a:r>
              <a:rPr lang="de-DE" sz="1200" dirty="0">
                <a:solidFill>
                  <a:srgbClr val="0000FF"/>
                </a:solidFill>
                <a:effectLst/>
                <a:latin typeface="AdvTT5235d5a9"/>
              </a:rPr>
              <a:t>Energy Economics 88 (2020) 104772</a:t>
            </a:r>
            <a:r>
              <a:rPr lang="de-DE" dirty="0"/>
              <a:t>), </a:t>
            </a:r>
            <a:r>
              <a:rPr lang="de-DE" dirty="0" err="1"/>
              <a:t>pages</a:t>
            </a:r>
            <a:r>
              <a:rPr lang="de-DE" dirty="0"/>
              <a:t> 3-8.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D16613-3B1F-DD4D-99CB-38F4196ACFC3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6646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fache Folie 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24759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1" userDrawn="1">
          <p15:clr>
            <a:srgbClr val="FBAE40"/>
          </p15:clr>
        </p15:guide>
        <p15:guide id="2" pos="3628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mal 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21413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1" userDrawn="1">
          <p15:clr>
            <a:srgbClr val="FBAE40"/>
          </p15:clr>
        </p15:guide>
        <p15:guide id="2" pos="3628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DF4976D8-9094-7414-1337-D5BFC0276F17}"/>
              </a:ext>
            </a:extLst>
          </p:cNvPr>
          <p:cNvSpPr/>
          <p:nvPr userDrawn="1"/>
        </p:nvSpPr>
        <p:spPr>
          <a:xfrm>
            <a:off x="-16152" y="6130778"/>
            <a:ext cx="11536640" cy="349397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701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2E0FE0D-4DAE-B6C9-D83D-DE08216488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8076" y="-7441"/>
            <a:ext cx="11528564" cy="919449"/>
          </a:xfrm>
          <a:solidFill>
            <a:srgbClr val="00677C"/>
          </a:solidFill>
        </p:spPr>
        <p:txBody>
          <a:bodyPr>
            <a:normAutofit/>
          </a:bodyPr>
          <a:lstStyle>
            <a:lvl1pPr>
              <a:defRPr sz="2835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  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1ED61AC-10B2-F7A3-5112-6BDAF60F4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F92F16-AEF6-2E22-89FC-2104091B1C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8802" y="6130781"/>
            <a:ext cx="2592110" cy="34500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J.Fella &amp; R.Hennings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2BBC12F-E553-CBC6-B606-9648CB76B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6162" y="6130780"/>
            <a:ext cx="3888165" cy="34500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E070C56-7719-8376-E309-3BB1B22E8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36345" y="6130779"/>
            <a:ext cx="2592110" cy="34500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42E4F82-BF2E-49E6-B429-4AFCF17D441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663350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stomShape 8"/>
          <p:cNvSpPr/>
          <p:nvPr userDrawn="1"/>
        </p:nvSpPr>
        <p:spPr>
          <a:xfrm>
            <a:off x="11196720" y="5540400"/>
            <a:ext cx="357480" cy="109800"/>
          </a:xfrm>
          <a:prstGeom prst="rect">
            <a:avLst/>
          </a:prstGeom>
          <a:solidFill>
            <a:srgbClr val="00677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de-DE"/>
          </a:p>
        </p:txBody>
      </p:sp>
      <p:pic>
        <p:nvPicPr>
          <p:cNvPr id="3" name="Grafik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2000"/>
            <a:ext cx="11520488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06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041" userDrawn="1">
          <p15:clr>
            <a:srgbClr val="F26B43"/>
          </p15:clr>
        </p15:guide>
        <p15:guide id="2" pos="36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000" y="-72000"/>
            <a:ext cx="11592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985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041" userDrawn="1">
          <p15:clr>
            <a:srgbClr val="F26B43"/>
          </p15:clr>
        </p15:guide>
        <p15:guide id="2" pos="36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A_AE6DAA0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amy.com/stock-photo-newspaper-article-on-the-price-of-gasoline-and-petrol-going-higher-26528783.html" TargetMode="External"/><Relationship Id="rId7" Type="http://schemas.openxmlformats.org/officeDocument/2006/relationships/hyperlink" Target="https://www.forbes.com/sites/siladityaray/2022/08/29/us-dollar-hits-two-decade-high-heres-what-that-means/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eg"/><Relationship Id="rId5" Type="http://schemas.openxmlformats.org/officeDocument/2006/relationships/hyperlink" Target="https://www.dreamstime.com/energy-crisis-fuel-gas-price-newspaper-table-energy-crisis-fuel-gas-electricity-price-newspaper-table-image270150690" TargetMode="Externa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C_4AD3DAFF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 bright="30000" contrast="45000"/>
          </a:blip>
          <a:srcRect/>
          <a:stretch>
            <a:fillRect l="50000" t="-28000" r="-35000" b="-1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AA6815A2-BE6E-C95F-CE44-FF975709C775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77082D84-2C49-30CC-4911-2F058C683FB8}"/>
              </a:ext>
            </a:extLst>
          </p:cNvPr>
          <p:cNvSpPr/>
          <p:nvPr/>
        </p:nvSpPr>
        <p:spPr>
          <a:xfrm>
            <a:off x="184944" y="831954"/>
            <a:ext cx="11150599" cy="1667933"/>
          </a:xfrm>
          <a:prstGeom prst="roundRect">
            <a:avLst/>
          </a:prstGeom>
          <a:solidFill>
            <a:srgbClr val="0067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000" b="1" dirty="0"/>
              <a:t>Non-linear </a:t>
            </a:r>
            <a:r>
              <a:rPr lang="de-DE" sz="3000" b="1" dirty="0" err="1"/>
              <a:t>effect</a:t>
            </a:r>
            <a:r>
              <a:rPr lang="de-DE" sz="3000" b="1" dirty="0"/>
              <a:t> </a:t>
            </a:r>
            <a:r>
              <a:rPr lang="de-DE" sz="3000" b="1" dirty="0" err="1"/>
              <a:t>of</a:t>
            </a:r>
            <a:r>
              <a:rPr lang="de-DE" sz="3000" b="1" dirty="0"/>
              <a:t> </a:t>
            </a:r>
            <a:r>
              <a:rPr lang="de-DE" sz="3000" b="1" dirty="0" err="1"/>
              <a:t>energy</a:t>
            </a:r>
            <a:r>
              <a:rPr lang="de-DE" sz="3000" b="1" dirty="0"/>
              <a:t> </a:t>
            </a:r>
            <a:r>
              <a:rPr lang="de-DE" sz="3000" b="1" dirty="0" err="1"/>
              <a:t>commodites</a:t>
            </a:r>
            <a:r>
              <a:rPr lang="de-DE" sz="3000" b="1" dirty="0"/>
              <a:t> on USD </a:t>
            </a:r>
            <a:r>
              <a:rPr lang="de-DE" sz="3000" b="1" dirty="0" err="1"/>
              <a:t>exchange</a:t>
            </a:r>
            <a:r>
              <a:rPr lang="de-DE" sz="3000" b="1" dirty="0"/>
              <a:t> rate:</a:t>
            </a:r>
            <a:r>
              <a:rPr lang="de-DE" sz="3200" b="1" dirty="0"/>
              <a:t> </a:t>
            </a:r>
          </a:p>
          <a:p>
            <a:pPr algn="ctr"/>
            <a:r>
              <a:rPr lang="de-DE" sz="3200" dirty="0" err="1"/>
              <a:t>Evidence</a:t>
            </a:r>
            <a:r>
              <a:rPr lang="de-DE" sz="3200" dirty="0"/>
              <a:t> </a:t>
            </a:r>
            <a:r>
              <a:rPr lang="de-DE" sz="3200" dirty="0" err="1"/>
              <a:t>from</a:t>
            </a:r>
            <a:r>
              <a:rPr lang="de-DE" sz="3200" dirty="0"/>
              <a:t> </a:t>
            </a:r>
            <a:r>
              <a:rPr lang="de-DE" sz="3200" dirty="0" err="1"/>
              <a:t>oil</a:t>
            </a:r>
            <a:r>
              <a:rPr lang="de-DE" sz="3200" dirty="0"/>
              <a:t> and </a:t>
            </a:r>
            <a:r>
              <a:rPr lang="de-DE" sz="3200" dirty="0" err="1"/>
              <a:t>natural</a:t>
            </a:r>
            <a:r>
              <a:rPr lang="de-DE" sz="3200" dirty="0"/>
              <a:t> gas.</a:t>
            </a:r>
          </a:p>
          <a:p>
            <a:pPr algn="ctr"/>
            <a:endParaRPr lang="de-DE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Seminar in Applied Financial Economics </a:t>
            </a:r>
            <a:r>
              <a:rPr lang="de-DE" sz="1400" dirty="0" err="1">
                <a:latin typeface="Arial" panose="020B0604020202020204" pitchFamily="34" charset="0"/>
                <a:cs typeface="Arial" panose="020B0604020202020204" pitchFamily="34" charset="0"/>
              </a:rPr>
              <a:t>by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Professor Reitz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F1E9C5B-2C8E-C3A1-C2CE-19D641FBBF70}"/>
              </a:ext>
            </a:extLst>
          </p:cNvPr>
          <p:cNvSpPr/>
          <p:nvPr/>
        </p:nvSpPr>
        <p:spPr>
          <a:xfrm>
            <a:off x="2382043" y="2499887"/>
            <a:ext cx="6756400" cy="2861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Josef Fella and Robert Hennings</a:t>
            </a:r>
          </a:p>
          <a:p>
            <a:pPr algn="ctr"/>
            <a:endParaRPr lang="de-DE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de-DE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Christian-Albrechts-University of Kiel</a:t>
            </a:r>
          </a:p>
          <a:p>
            <a:pPr algn="ctr"/>
            <a:r>
              <a:rPr lang="de-DE" sz="16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josef.fella@stu.uni-kiel.de and robert.hennings@stu.uni-kiel.de</a:t>
            </a:r>
          </a:p>
          <a:p>
            <a:pPr algn="ctr"/>
            <a:r>
              <a:rPr lang="de-DE" sz="16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GitHub: https://github.com/RobertHennings</a:t>
            </a:r>
          </a:p>
          <a:p>
            <a:pPr algn="ctr"/>
            <a:endParaRPr lang="de-DE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Kiel - 14.11.2025</a:t>
            </a:r>
          </a:p>
        </p:txBody>
      </p:sp>
      <p:pic>
        <p:nvPicPr>
          <p:cNvPr id="7" name="Grafik 6" descr="Ein Bild, das Text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0BDF84F9-AB7F-07DD-90C2-3A137E12B4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4271" y="-67456"/>
            <a:ext cx="1771272" cy="88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668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158F2C-61BE-2FD0-F7A7-D7C43EA5C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hteck 48">
            <a:extLst>
              <a:ext uri="{FF2B5EF4-FFF2-40B4-BE49-F238E27FC236}">
                <a16:creationId xmlns:a16="http://schemas.microsoft.com/office/drawing/2014/main" id="{6047A77A-195C-5F25-75C4-D98FE53FDCC5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Theoretical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Framework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CA2EC787-A499-C95C-2B1F-49527EB77C34}"/>
              </a:ext>
            </a:extLst>
          </p:cNvPr>
          <p:cNvSpPr/>
          <p:nvPr/>
        </p:nvSpPr>
        <p:spPr>
          <a:xfrm>
            <a:off x="1086467" y="728896"/>
            <a:ext cx="547600" cy="144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DE29A15-DF4F-765C-A5B2-90347370B95F}"/>
              </a:ext>
            </a:extLst>
          </p:cNvPr>
          <p:cNvSpPr/>
          <p:nvPr/>
        </p:nvSpPr>
        <p:spPr>
          <a:xfrm>
            <a:off x="1823065" y="728896"/>
            <a:ext cx="2850535" cy="144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relevant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regimes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409E80-60D3-5AB4-CE2E-7374B5AB7520}"/>
              </a:ext>
            </a:extLst>
          </p:cNvPr>
          <p:cNvSpPr/>
          <p:nvPr/>
        </p:nvSpPr>
        <p:spPr>
          <a:xfrm>
            <a:off x="1823065" y="3934323"/>
            <a:ext cx="2850535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Include relevant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exogeneous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variables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79C91B85-AA31-621D-6AAC-A4AD86578405}"/>
              </a:ext>
            </a:extLst>
          </p:cNvPr>
          <p:cNvSpPr/>
          <p:nvPr/>
        </p:nvSpPr>
        <p:spPr>
          <a:xfrm>
            <a:off x="925600" y="5468978"/>
            <a:ext cx="547600" cy="144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BD4B9ECE-8BDC-6FF7-AFE8-976545ECDE39}"/>
              </a:ext>
            </a:extLst>
          </p:cNvPr>
          <p:cNvSpPr/>
          <p:nvPr/>
        </p:nvSpPr>
        <p:spPr>
          <a:xfrm>
            <a:off x="1662198" y="5468978"/>
            <a:ext cx="2850535" cy="144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Analyze and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regimes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6" name="Tabelle 15">
            <a:extLst>
              <a:ext uri="{FF2B5EF4-FFF2-40B4-BE49-F238E27FC236}">
                <a16:creationId xmlns:a16="http://schemas.microsoft.com/office/drawing/2014/main" id="{7CD823E6-BA5A-5095-3D68-134CDB2F79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3543815"/>
              </p:ext>
            </p:extLst>
          </p:nvPr>
        </p:nvGraphicFramePr>
        <p:xfrm>
          <a:off x="1823065" y="4275572"/>
          <a:ext cx="4101080" cy="9504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50540">
                  <a:extLst>
                    <a:ext uri="{9D8B030D-6E8A-4147-A177-3AD203B41FA5}">
                      <a16:colId xmlns:a16="http://schemas.microsoft.com/office/drawing/2014/main" val="2305079191"/>
                    </a:ext>
                  </a:extLst>
                </a:gridCol>
                <a:gridCol w="2050540">
                  <a:extLst>
                    <a:ext uri="{9D8B030D-6E8A-4147-A177-3AD203B41FA5}">
                      <a16:colId xmlns:a16="http://schemas.microsoft.com/office/drawing/2014/main" val="12788449"/>
                    </a:ext>
                  </a:extLst>
                </a:gridCol>
              </a:tblGrid>
              <a:tr h="25920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Variable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Thematic</a:t>
                      </a:r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Area </a:t>
                      </a:r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</a:t>
                      </a:r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capture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6093602"/>
                  </a:ext>
                </a:extLst>
              </a:tr>
              <a:tr h="230400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Futures Trading Open Interest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Degree </a:t>
                      </a:r>
                      <a:r>
                        <a:rPr lang="de-DE" sz="9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of</a:t>
                      </a:r>
                      <a:r>
                        <a:rPr lang="de-DE" sz="9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Financial Integration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9946009"/>
                  </a:ext>
                </a:extLst>
              </a:tr>
              <a:tr h="2304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Futures Trading Volume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Degree </a:t>
                      </a:r>
                      <a:r>
                        <a:rPr lang="de-DE" sz="9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of</a:t>
                      </a:r>
                      <a:r>
                        <a:rPr lang="de-DE" sz="9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Financial Integration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4646873"/>
                  </a:ext>
                </a:extLst>
              </a:tr>
              <a:tr h="230400">
                <a:tc>
                  <a:txBody>
                    <a:bodyPr/>
                    <a:lstStyle/>
                    <a:p>
                      <a:pPr algn="ctr"/>
                      <a:r>
                        <a:rPr lang="de-DE" sz="9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VIX Index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Volatility</a:t>
                      </a:r>
                      <a:endParaRPr lang="de-DE" sz="9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3541693"/>
                  </a:ext>
                </a:extLst>
              </a:tr>
            </a:tbl>
          </a:graphicData>
        </a:graphic>
      </p:graphicFrame>
      <p:sp>
        <p:nvSpPr>
          <p:cNvPr id="17" name="Rechteck 16">
            <a:extLst>
              <a:ext uri="{FF2B5EF4-FFF2-40B4-BE49-F238E27FC236}">
                <a16:creationId xmlns:a16="http://schemas.microsoft.com/office/drawing/2014/main" id="{26E09F6B-CE34-6CFE-6733-A7C52E962B3E}"/>
              </a:ext>
            </a:extLst>
          </p:cNvPr>
          <p:cNvSpPr/>
          <p:nvPr/>
        </p:nvSpPr>
        <p:spPr>
          <a:xfrm>
            <a:off x="1823064" y="956198"/>
            <a:ext cx="3816000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Theoretically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affecting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crisis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periods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major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global shocks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8" name="Tabelle 17">
            <a:extLst>
              <a:ext uri="{FF2B5EF4-FFF2-40B4-BE49-F238E27FC236}">
                <a16:creationId xmlns:a16="http://schemas.microsoft.com/office/drawing/2014/main" id="{DBC622A5-A2FE-42BB-8D2D-CAFAA29E42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7003250"/>
              </p:ext>
            </p:extLst>
          </p:nvPr>
        </p:nvGraphicFramePr>
        <p:xfrm>
          <a:off x="1823065" y="1285037"/>
          <a:ext cx="9404924" cy="1411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46405">
                  <a:extLst>
                    <a:ext uri="{9D8B030D-6E8A-4147-A177-3AD203B41FA5}">
                      <a16:colId xmlns:a16="http://schemas.microsoft.com/office/drawing/2014/main" val="1829092657"/>
                    </a:ext>
                  </a:extLst>
                </a:gridCol>
                <a:gridCol w="1151255">
                  <a:extLst>
                    <a:ext uri="{9D8B030D-6E8A-4147-A177-3AD203B41FA5}">
                      <a16:colId xmlns:a16="http://schemas.microsoft.com/office/drawing/2014/main" val="2305079191"/>
                    </a:ext>
                  </a:extLst>
                </a:gridCol>
                <a:gridCol w="7807264">
                  <a:extLst>
                    <a:ext uri="{9D8B030D-6E8A-4147-A177-3AD203B41FA5}">
                      <a16:colId xmlns:a16="http://schemas.microsoft.com/office/drawing/2014/main" val="12788449"/>
                    </a:ext>
                  </a:extLst>
                </a:gridCol>
              </a:tblGrid>
              <a:tr h="25920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</a:t>
                      </a:r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Period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Event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6093602"/>
                  </a:ext>
                </a:extLst>
              </a:tr>
              <a:tr h="2304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2007 – 2009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Global Financial Crisis: A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systemic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financial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collapse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(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mortgage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bagged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securities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that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disrupted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global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financial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systems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9946009"/>
                  </a:ext>
                </a:extLst>
              </a:tr>
              <a:tr h="230400">
                <a:tc>
                  <a:txBody>
                    <a:bodyPr/>
                    <a:lstStyle/>
                    <a:p>
                      <a:pPr algn="ctr"/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2010 – 2012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European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Debt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Crisis: A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period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of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sovereign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debt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instability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affecting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Eurozone.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3541693"/>
                  </a:ext>
                </a:extLst>
              </a:tr>
              <a:tr h="2304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2014 – 2016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Oil Price Crash: A sharp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decline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in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crude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oil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prices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driven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by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oversupply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and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geopolitical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tensions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9837330"/>
                  </a:ext>
                </a:extLst>
              </a:tr>
              <a:tr h="2304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2020 – 2021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COVID-19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Pandemic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: A global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health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crisis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that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caused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unprecedented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disruptions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in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supply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chains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and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demand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patterns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7757916"/>
                  </a:ext>
                </a:extLst>
              </a:tr>
              <a:tr h="2304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2022 –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present</a:t>
                      </a:r>
                      <a:endParaRPr lang="de-DE" sz="900" kern="1200" dirty="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Russia-Ukraine Conflict: An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ongoing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geopolitical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conflict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with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significant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implications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for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energy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and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agricultural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90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markets</a:t>
                      </a:r>
                      <a:r>
                        <a:rPr lang="de-DE" sz="9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5674366"/>
                  </a:ext>
                </a:extLst>
              </a:tr>
            </a:tbl>
          </a:graphicData>
        </a:graphic>
      </p:graphicFrame>
      <p:sp>
        <p:nvSpPr>
          <p:cNvPr id="19" name="Geschweifte Klammer links 18">
            <a:extLst>
              <a:ext uri="{FF2B5EF4-FFF2-40B4-BE49-F238E27FC236}">
                <a16:creationId xmlns:a16="http://schemas.microsoft.com/office/drawing/2014/main" id="{0E76E68D-41A5-6FB7-64BA-C61988EC1868}"/>
              </a:ext>
            </a:extLst>
          </p:cNvPr>
          <p:cNvSpPr/>
          <p:nvPr/>
        </p:nvSpPr>
        <p:spPr>
          <a:xfrm rot="16200000">
            <a:off x="5950022" y="-1197802"/>
            <a:ext cx="419165" cy="8673081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D6B181A9-7423-F64F-C454-DCA25B2E528C}"/>
              </a:ext>
            </a:extLst>
          </p:cNvPr>
          <p:cNvSpPr/>
          <p:nvPr/>
        </p:nvSpPr>
        <p:spPr>
          <a:xfrm>
            <a:off x="4673600" y="3365570"/>
            <a:ext cx="2969970" cy="161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i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de-DE" sz="1100" i="1" baseline="-25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5 vs. </a:t>
            </a:r>
            <a:r>
              <a:rPr lang="de-DE" sz="11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2 (high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vola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vola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D1C1C51E-5D8B-6F7C-2C37-61818542AA66}"/>
              </a:ext>
            </a:extLst>
          </p:cNvPr>
          <p:cNvSpPr/>
          <p:nvPr/>
        </p:nvSpPr>
        <p:spPr>
          <a:xfrm>
            <a:off x="7526175" y="3597566"/>
            <a:ext cx="2969970" cy="161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Classical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approaches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N = 2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AF91DC8B-8431-C436-8693-CADE51C6335D}"/>
              </a:ext>
            </a:extLst>
          </p:cNvPr>
          <p:cNvSpPr/>
          <p:nvPr/>
        </p:nvSpPr>
        <p:spPr>
          <a:xfrm>
            <a:off x="1823063" y="3597566"/>
            <a:ext cx="2969970" cy="161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Alternative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approaches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N &gt; 2</a:t>
            </a: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200B6B33-D0B3-FB61-99FB-DE2B260A16AB}"/>
              </a:ext>
            </a:extLst>
          </p:cNvPr>
          <p:cNvCxnSpPr>
            <a:cxnSpLocks/>
            <a:stCxn id="21" idx="2"/>
            <a:endCxn id="23" idx="3"/>
          </p:cNvCxnSpPr>
          <p:nvPr/>
        </p:nvCxnSpPr>
        <p:spPr>
          <a:xfrm flipH="1">
            <a:off x="4793033" y="3526791"/>
            <a:ext cx="1365552" cy="1513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FD3D80A1-0057-9041-1EC7-7367B7B25969}"/>
              </a:ext>
            </a:extLst>
          </p:cNvPr>
          <p:cNvCxnSpPr>
            <a:cxnSpLocks/>
            <a:stCxn id="21" idx="2"/>
            <a:endCxn id="22" idx="1"/>
          </p:cNvCxnSpPr>
          <p:nvPr/>
        </p:nvCxnSpPr>
        <p:spPr>
          <a:xfrm>
            <a:off x="6158585" y="3526791"/>
            <a:ext cx="1367590" cy="1513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503CDD81-7E76-FC9C-208E-676C840FBB9C}"/>
              </a:ext>
            </a:extLst>
          </p:cNvPr>
          <p:cNvSpPr/>
          <p:nvPr/>
        </p:nvSpPr>
        <p:spPr>
          <a:xfrm>
            <a:off x="7526175" y="3970090"/>
            <a:ext cx="2850535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Benchmark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EE43A6DD-BA77-C312-7356-31C55CC89726}"/>
              </a:ext>
            </a:extLst>
          </p:cNvPr>
          <p:cNvSpPr/>
          <p:nvPr/>
        </p:nvSpPr>
        <p:spPr>
          <a:xfrm>
            <a:off x="7526174" y="4275572"/>
            <a:ext cx="2850535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Markov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Switching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99D44AA5-C036-42CE-0EE2-E23616D26AD3}"/>
              </a:ext>
            </a:extLst>
          </p:cNvPr>
          <p:cNvSpPr/>
          <p:nvPr/>
        </p:nvSpPr>
        <p:spPr>
          <a:xfrm>
            <a:off x="7526174" y="4610121"/>
            <a:ext cx="2850535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STR/STAR Model</a:t>
            </a:r>
          </a:p>
        </p:txBody>
      </p:sp>
    </p:spTree>
    <p:extLst>
      <p:ext uri="{BB962C8B-B14F-4D97-AF65-F5344CB8AC3E}">
        <p14:creationId xmlns:p14="http://schemas.microsoft.com/office/powerpoint/2010/main" val="1072306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9A00EF-3687-C29C-8026-276C04BE6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hteck 48">
            <a:extLst>
              <a:ext uri="{FF2B5EF4-FFF2-40B4-BE49-F238E27FC236}">
                <a16:creationId xmlns:a16="http://schemas.microsoft.com/office/drawing/2014/main" id="{E4AFE337-8D7B-6376-1C0E-A8ECE0FB8DCF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A simple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rates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energy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commodity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4" name="Diagramm 3">
                <a:extLst>
                  <a:ext uri="{FF2B5EF4-FFF2-40B4-BE49-F238E27FC236}">
                    <a16:creationId xmlns:a16="http://schemas.microsoft.com/office/drawing/2014/main" id="{7B1E346F-A531-6F33-9FA6-BB7A9D9BB680}"/>
                  </a:ext>
                </a:extLst>
              </p:cNvPr>
              <p:cNvGraphicFramePr/>
              <p:nvPr/>
            </p:nvGraphicFramePr>
            <p:xfrm>
              <a:off x="1829547" y="969690"/>
              <a:ext cx="7680325" cy="512021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Diagramm 3">
                <a:extLst>
                  <a:ext uri="{FF2B5EF4-FFF2-40B4-BE49-F238E27FC236}">
                    <a16:creationId xmlns:a16="http://schemas.microsoft.com/office/drawing/2014/main" id="{C16A5316-98CA-8449-FC84-EC008C7E062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29547" y="969690"/>
                <a:ext cx="7680325" cy="512021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174113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 bright="30000" contrast="45000"/>
          </a:blip>
          <a:srcRect/>
          <a:stretch>
            <a:fillRect l="50000" t="-28000" r="-35000" b="-135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61BD31-E41C-32E5-CB26-73CD8B2AE3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BFF4BF66-5482-53AC-ED7C-8225E60A2FBA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Ein Bild, das Text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62C5BAF0-AD8C-D57B-C614-5150314E57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4271" y="-67456"/>
            <a:ext cx="1771272" cy="885636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18D9E65A-EF33-23FC-1FF7-67BC136923B9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rgbClr val="006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dirty="0">
                <a:latin typeface="Arial" panose="020B0604020202020204" pitchFamily="34" charset="0"/>
                <a:cs typeface="Arial" panose="020B0604020202020204" pitchFamily="34" charset="0"/>
              </a:rPr>
              <a:t>Chapter 5)</a:t>
            </a:r>
          </a:p>
        </p:txBody>
      </p:sp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8CDF5D73-B632-4729-DE34-23C491524185}"/>
              </a:ext>
            </a:extLst>
          </p:cNvPr>
          <p:cNvSpPr/>
          <p:nvPr/>
        </p:nvSpPr>
        <p:spPr>
          <a:xfrm>
            <a:off x="2821153" y="2996762"/>
            <a:ext cx="5892623" cy="486650"/>
          </a:xfrm>
          <a:prstGeom prst="roundRect">
            <a:avLst/>
          </a:prstGeom>
          <a:solidFill>
            <a:srgbClr val="0067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  <a:r>
              <a:rPr lang="de-DE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de-DE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797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2BAD20-E796-1EE6-F1F4-6DE5BFB810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3">
            <a:extLst>
              <a:ext uri="{FF2B5EF4-FFF2-40B4-BE49-F238E27FC236}">
                <a16:creationId xmlns:a16="http://schemas.microsoft.com/office/drawing/2014/main" id="{D7F7FB85-4E9D-84C1-96E4-C5B3043593B5}"/>
              </a:ext>
            </a:extLst>
          </p:cNvPr>
          <p:cNvSpPr/>
          <p:nvPr/>
        </p:nvSpPr>
        <p:spPr>
          <a:xfrm>
            <a:off x="540000" y="743529"/>
            <a:ext cx="10079640" cy="26911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1400" b="1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relationship between Energy Commodity Prices and exchange rates: Transmission channels</a:t>
            </a:r>
            <a:endParaRPr lang="de-DE" sz="1400" b="0" strike="noStrike" spc="-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C335FAC-F85F-20FB-E7C7-5D38364D8B01}"/>
              </a:ext>
            </a:extLst>
          </p:cNvPr>
          <p:cNvSpPr/>
          <p:nvPr/>
        </p:nvSpPr>
        <p:spPr>
          <a:xfrm>
            <a:off x="1843534" y="4785555"/>
            <a:ext cx="2401991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Volatility and Risk Spillover Effects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4E632F0-ACE3-0DAB-5FA2-1DA5F3534911}"/>
              </a:ext>
            </a:extLst>
          </p:cNvPr>
          <p:cNvSpPr/>
          <p:nvPr/>
        </p:nvSpPr>
        <p:spPr>
          <a:xfrm>
            <a:off x="8746536" y="4005332"/>
            <a:ext cx="1492776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Oil export and import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77F835F-4EF6-44F8-43B6-075AB1250D85}"/>
              </a:ext>
            </a:extLst>
          </p:cNvPr>
          <p:cNvSpPr/>
          <p:nvPr/>
        </p:nvSpPr>
        <p:spPr>
          <a:xfrm>
            <a:off x="1793695" y="2322789"/>
            <a:ext cx="248909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Financial Transmission Channels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253F265-53D5-D8AB-DAE8-2C8A71B499AD}"/>
              </a:ext>
            </a:extLst>
          </p:cNvPr>
          <p:cNvSpPr/>
          <p:nvPr/>
        </p:nvSpPr>
        <p:spPr>
          <a:xfrm>
            <a:off x="8173122" y="2312621"/>
            <a:ext cx="2729150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Fundamental Transmission Channels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FB3D74FF-F7E2-C9C7-7760-817DF146BE28}"/>
              </a:ext>
            </a:extLst>
          </p:cNvPr>
          <p:cNvSpPr/>
          <p:nvPr/>
        </p:nvSpPr>
        <p:spPr>
          <a:xfrm>
            <a:off x="4683001" y="2316511"/>
            <a:ext cx="291807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Macroeconomic Transmission Channels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7727AD4-DC24-0B86-82F6-FC41548A5B1D}"/>
              </a:ext>
            </a:extLst>
          </p:cNvPr>
          <p:cNvSpPr/>
          <p:nvPr/>
        </p:nvSpPr>
        <p:spPr>
          <a:xfrm>
            <a:off x="8930782" y="2860833"/>
            <a:ext cx="121382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Monetary Policy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16A8A89-BD6D-401D-3C1B-52235CA9B8CF}"/>
              </a:ext>
            </a:extLst>
          </p:cNvPr>
          <p:cNvSpPr/>
          <p:nvPr/>
        </p:nvSpPr>
        <p:spPr>
          <a:xfrm>
            <a:off x="5714201" y="3415883"/>
            <a:ext cx="763593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Inflation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741EF3A8-2956-95B6-2F5A-B99143FCB4D2}"/>
              </a:ext>
            </a:extLst>
          </p:cNvPr>
          <p:cNvSpPr/>
          <p:nvPr/>
        </p:nvSpPr>
        <p:spPr>
          <a:xfrm>
            <a:off x="5682450" y="4303966"/>
            <a:ext cx="151513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Denomination Effect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8F8B152-EED8-4423-1C73-CC17CD51EEA3}"/>
              </a:ext>
            </a:extLst>
          </p:cNvPr>
          <p:cNvSpPr/>
          <p:nvPr/>
        </p:nvSpPr>
        <p:spPr>
          <a:xfrm>
            <a:off x="2204319" y="2851296"/>
            <a:ext cx="166784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Wealth Transfer Effect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CFBA069-CCF6-532F-F4CB-76B9BD8755B3}"/>
              </a:ext>
            </a:extLst>
          </p:cNvPr>
          <p:cNvSpPr/>
          <p:nvPr/>
        </p:nvSpPr>
        <p:spPr>
          <a:xfrm>
            <a:off x="4755460" y="2850665"/>
            <a:ext cx="277315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(Risk Parity) Portfolio Rebalancing Effect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8A0CFAEC-01B2-A0CA-E857-3AF00A946BA0}"/>
              </a:ext>
            </a:extLst>
          </p:cNvPr>
          <p:cNvCxnSpPr/>
          <p:nvPr/>
        </p:nvCxnSpPr>
        <p:spPr>
          <a:xfrm>
            <a:off x="778932" y="2260600"/>
            <a:ext cx="103039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19CF8815-EF39-ABFA-1238-004A8F1101E6}"/>
              </a:ext>
            </a:extLst>
          </p:cNvPr>
          <p:cNvSpPr/>
          <p:nvPr/>
        </p:nvSpPr>
        <p:spPr>
          <a:xfrm>
            <a:off x="411140" y="1782177"/>
            <a:ext cx="918576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Timeframe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C4344797-D1BE-0F39-8003-717929ABE343}"/>
              </a:ext>
            </a:extLst>
          </p:cNvPr>
          <p:cNvSpPr/>
          <p:nvPr/>
        </p:nvSpPr>
        <p:spPr>
          <a:xfrm>
            <a:off x="2296467" y="1860414"/>
            <a:ext cx="149504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Short Run Dynamics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8DEBD9E-73EE-F468-25B0-C1F48E091FED}"/>
              </a:ext>
            </a:extLst>
          </p:cNvPr>
          <p:cNvSpPr/>
          <p:nvPr/>
        </p:nvSpPr>
        <p:spPr>
          <a:xfrm>
            <a:off x="8712197" y="1921320"/>
            <a:ext cx="1651001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 Run Relationship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7AF715F8-8652-7032-E72B-7601076C96FA}"/>
              </a:ext>
            </a:extLst>
          </p:cNvPr>
          <p:cNvSpPr/>
          <p:nvPr/>
        </p:nvSpPr>
        <p:spPr>
          <a:xfrm>
            <a:off x="5376297" y="1861070"/>
            <a:ext cx="148726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Mid-term fluctuations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1670D4AF-BD95-BB10-7C89-69CCA8CD936F}"/>
              </a:ext>
            </a:extLst>
          </p:cNvPr>
          <p:cNvCxnSpPr>
            <a:cxnSpLocks/>
          </p:cNvCxnSpPr>
          <p:nvPr/>
        </p:nvCxnSpPr>
        <p:spPr>
          <a:xfrm>
            <a:off x="778932" y="2260600"/>
            <a:ext cx="0" cy="3657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hteck 24">
            <a:extLst>
              <a:ext uri="{FF2B5EF4-FFF2-40B4-BE49-F238E27FC236}">
                <a16:creationId xmlns:a16="http://schemas.microsoft.com/office/drawing/2014/main" id="{CD56A400-2E4C-A636-1EE5-377F0A0E74E9}"/>
              </a:ext>
            </a:extLst>
          </p:cNvPr>
          <p:cNvSpPr/>
          <p:nvPr/>
        </p:nvSpPr>
        <p:spPr>
          <a:xfrm>
            <a:off x="0" y="2056589"/>
            <a:ext cx="1329718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 Type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939CE900-17E4-83ED-0FF6-EEA1F83BEF37}"/>
              </a:ext>
            </a:extLst>
          </p:cNvPr>
          <p:cNvSpPr/>
          <p:nvPr/>
        </p:nvSpPr>
        <p:spPr>
          <a:xfrm rot="16200000">
            <a:off x="45155" y="2812203"/>
            <a:ext cx="655716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</a:t>
            </a: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82433117-232D-D43C-F701-BE591F5A3D2A}"/>
              </a:ext>
            </a:extLst>
          </p:cNvPr>
          <p:cNvSpPr/>
          <p:nvPr/>
        </p:nvSpPr>
        <p:spPr>
          <a:xfrm rot="16200000">
            <a:off x="-84698" y="4912223"/>
            <a:ext cx="91542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Non-Linear</a:t>
            </a: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F3727570-03AC-E92B-9D9E-07638E8FF6FA}"/>
              </a:ext>
            </a:extLst>
          </p:cNvPr>
          <p:cNvSpPr/>
          <p:nvPr/>
        </p:nvSpPr>
        <p:spPr>
          <a:xfrm>
            <a:off x="5041037" y="4796163"/>
            <a:ext cx="237330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(US) Terms of Trade Effect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E8E84B6A-9295-3B6A-2AAC-70E318E45433}"/>
              </a:ext>
            </a:extLst>
          </p:cNvPr>
          <p:cNvSpPr/>
          <p:nvPr/>
        </p:nvSpPr>
        <p:spPr>
          <a:xfrm>
            <a:off x="411140" y="1482055"/>
            <a:ext cx="1110289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Datafrequency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2ABF927C-6532-EF25-3DB9-B165E7B109FA}"/>
              </a:ext>
            </a:extLst>
          </p:cNvPr>
          <p:cNvCxnSpPr/>
          <p:nvPr/>
        </p:nvCxnSpPr>
        <p:spPr>
          <a:xfrm>
            <a:off x="778932" y="1765243"/>
            <a:ext cx="103039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Rechteck 31">
            <a:extLst>
              <a:ext uri="{FF2B5EF4-FFF2-40B4-BE49-F238E27FC236}">
                <a16:creationId xmlns:a16="http://schemas.microsoft.com/office/drawing/2014/main" id="{3F211A30-3C89-7603-2902-726ABA95F9B3}"/>
              </a:ext>
            </a:extLst>
          </p:cNvPr>
          <p:cNvSpPr/>
          <p:nvPr/>
        </p:nvSpPr>
        <p:spPr>
          <a:xfrm>
            <a:off x="2275981" y="1464107"/>
            <a:ext cx="153602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Daily, Weely, Monthly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0969D7CE-36B1-464F-AEE4-F2BC016C28E2}"/>
              </a:ext>
            </a:extLst>
          </p:cNvPr>
          <p:cNvSpPr/>
          <p:nvPr/>
        </p:nvSpPr>
        <p:spPr>
          <a:xfrm>
            <a:off x="5435044" y="1464107"/>
            <a:ext cx="132971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Monthly, Quarterly</a:t>
            </a: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04EDFBED-BE1F-16ED-923E-BDB55CDDEE4D}"/>
              </a:ext>
            </a:extLst>
          </p:cNvPr>
          <p:cNvSpPr/>
          <p:nvPr/>
        </p:nvSpPr>
        <p:spPr>
          <a:xfrm>
            <a:off x="8828065" y="1464107"/>
            <a:ext cx="132971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Annually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2188E2BA-0200-8E7D-E4BF-57E474E7CE46}"/>
              </a:ext>
            </a:extLst>
          </p:cNvPr>
          <p:cNvSpPr/>
          <p:nvPr/>
        </p:nvSpPr>
        <p:spPr>
          <a:xfrm>
            <a:off x="5372776" y="4005332"/>
            <a:ext cx="143510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Expectation Effects</a:t>
            </a:r>
          </a:p>
        </p:txBody>
      </p:sp>
      <p:cxnSp>
        <p:nvCxnSpPr>
          <p:cNvPr id="37" name="Gewinkelte Verbindung 36">
            <a:extLst>
              <a:ext uri="{FF2B5EF4-FFF2-40B4-BE49-F238E27FC236}">
                <a16:creationId xmlns:a16="http://schemas.microsoft.com/office/drawing/2014/main" id="{CDA3FC37-EF11-7705-0A77-B9C2FDA2D7A8}"/>
              </a:ext>
            </a:extLst>
          </p:cNvPr>
          <p:cNvCxnSpPr>
            <a:cxnSpLocks/>
            <a:endCxn id="13" idx="1"/>
          </p:cNvCxnSpPr>
          <p:nvPr/>
        </p:nvCxnSpPr>
        <p:spPr>
          <a:xfrm rot="16200000" flipH="1">
            <a:off x="5518186" y="4247702"/>
            <a:ext cx="174014" cy="1545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Gerade Verbindung 41">
            <a:extLst>
              <a:ext uri="{FF2B5EF4-FFF2-40B4-BE49-F238E27FC236}">
                <a16:creationId xmlns:a16="http://schemas.microsoft.com/office/drawing/2014/main" id="{88C80A15-7A7C-8E86-8118-A92442E97EEF}"/>
              </a:ext>
            </a:extLst>
          </p:cNvPr>
          <p:cNvCxnSpPr/>
          <p:nvPr/>
        </p:nvCxnSpPr>
        <p:spPr>
          <a:xfrm>
            <a:off x="4500492" y="1534937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Gerade Verbindung 42">
            <a:extLst>
              <a:ext uri="{FF2B5EF4-FFF2-40B4-BE49-F238E27FC236}">
                <a16:creationId xmlns:a16="http://schemas.microsoft.com/office/drawing/2014/main" id="{FA11DBCE-08E6-3647-01EE-C5BF895F9069}"/>
              </a:ext>
            </a:extLst>
          </p:cNvPr>
          <p:cNvCxnSpPr/>
          <p:nvPr/>
        </p:nvCxnSpPr>
        <p:spPr>
          <a:xfrm>
            <a:off x="7853290" y="1529117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C5AE9B1F-901B-6B27-1C7A-7209097BAA36}"/>
              </a:ext>
            </a:extLst>
          </p:cNvPr>
          <p:cNvCxnSpPr>
            <a:cxnSpLocks/>
          </p:cNvCxnSpPr>
          <p:nvPr/>
        </p:nvCxnSpPr>
        <p:spPr>
          <a:xfrm>
            <a:off x="265012" y="3909431"/>
            <a:ext cx="1069085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Rechteck 50">
            <a:extLst>
              <a:ext uri="{FF2B5EF4-FFF2-40B4-BE49-F238E27FC236}">
                <a16:creationId xmlns:a16="http://schemas.microsoft.com/office/drawing/2014/main" id="{43296D82-6E52-8B7C-8B25-7501C20ECE69}"/>
              </a:ext>
            </a:extLst>
          </p:cNvPr>
          <p:cNvSpPr/>
          <p:nvPr/>
        </p:nvSpPr>
        <p:spPr>
          <a:xfrm>
            <a:off x="9046221" y="4303966"/>
            <a:ext cx="160575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Commodity Currencies</a:t>
            </a:r>
          </a:p>
        </p:txBody>
      </p:sp>
      <p:cxnSp>
        <p:nvCxnSpPr>
          <p:cNvPr id="52" name="Gewinkelte Verbindung 51">
            <a:extLst>
              <a:ext uri="{FF2B5EF4-FFF2-40B4-BE49-F238E27FC236}">
                <a16:creationId xmlns:a16="http://schemas.microsoft.com/office/drawing/2014/main" id="{8BFB2F93-6A48-1F50-B6FC-14E651A6C917}"/>
              </a:ext>
            </a:extLst>
          </p:cNvPr>
          <p:cNvCxnSpPr>
            <a:cxnSpLocks/>
            <a:endCxn id="51" idx="1"/>
          </p:cNvCxnSpPr>
          <p:nvPr/>
        </p:nvCxnSpPr>
        <p:spPr>
          <a:xfrm rot="16200000" flipH="1">
            <a:off x="8881957" y="4247702"/>
            <a:ext cx="174014" cy="1545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hteck 1">
            <a:extLst>
              <a:ext uri="{FF2B5EF4-FFF2-40B4-BE49-F238E27FC236}">
                <a16:creationId xmlns:a16="http://schemas.microsoft.com/office/drawing/2014/main" id="{17A71FB6-D072-0717-BA12-D4D6C06D00D6}"/>
              </a:ext>
            </a:extLst>
          </p:cNvPr>
          <p:cNvSpPr/>
          <p:nvPr/>
        </p:nvSpPr>
        <p:spPr>
          <a:xfrm>
            <a:off x="5690581" y="4550064"/>
            <a:ext cx="166784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Dominant Pricing Effect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529091BE-4A5B-0EF5-7E5A-F7A3AEA548B1}"/>
              </a:ext>
            </a:extLst>
          </p:cNvPr>
          <p:cNvSpPr/>
          <p:nvPr/>
        </p:nvSpPr>
        <p:spPr>
          <a:xfrm>
            <a:off x="2204319" y="3148351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DCC - GRACH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87031130-C61F-326F-B8DA-6843B06F2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1627" y="2636365"/>
            <a:ext cx="4117052" cy="3657600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533BCD88-E6BD-F0D5-1197-3A807AC3E8C7}"/>
              </a:ext>
            </a:extLst>
          </p:cNvPr>
          <p:cNvSpPr/>
          <p:nvPr/>
        </p:nvSpPr>
        <p:spPr>
          <a:xfrm>
            <a:off x="1885543" y="3965101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55A81917-1044-5C15-8D02-840E0835B6C4}"/>
              </a:ext>
            </a:extLst>
          </p:cNvPr>
          <p:cNvSpPr/>
          <p:nvPr/>
        </p:nvSpPr>
        <p:spPr>
          <a:xfrm>
            <a:off x="2292104" y="3444207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SVAR</a:t>
            </a:r>
          </a:p>
        </p:txBody>
      </p:sp>
    </p:spTree>
    <p:extLst>
      <p:ext uri="{BB962C8B-B14F-4D97-AF65-F5344CB8AC3E}">
        <p14:creationId xmlns:p14="http://schemas.microsoft.com/office/powerpoint/2010/main" val="24970255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84817-5310-267E-9D93-4FFF68B37F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erade Verbindung 38">
            <a:extLst>
              <a:ext uri="{FF2B5EF4-FFF2-40B4-BE49-F238E27FC236}">
                <a16:creationId xmlns:a16="http://schemas.microsoft.com/office/drawing/2014/main" id="{44F02557-566E-ABFE-A63B-E971481BA2B8}"/>
              </a:ext>
            </a:extLst>
          </p:cNvPr>
          <p:cNvCxnSpPr/>
          <p:nvPr/>
        </p:nvCxnSpPr>
        <p:spPr>
          <a:xfrm>
            <a:off x="5003670" y="1012646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CustomShape 3">
            <a:extLst>
              <a:ext uri="{FF2B5EF4-FFF2-40B4-BE49-F238E27FC236}">
                <a16:creationId xmlns:a16="http://schemas.microsoft.com/office/drawing/2014/main" id="{0819741F-CF4B-BAE2-960A-015C7AFDF3C4}"/>
              </a:ext>
            </a:extLst>
          </p:cNvPr>
          <p:cNvSpPr/>
          <p:nvPr/>
        </p:nvSpPr>
        <p:spPr>
          <a:xfrm>
            <a:off x="540000" y="743529"/>
            <a:ext cx="10079640" cy="26911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1400" b="1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relationship between Energy Commodity Prices and exchange rates: </a:t>
            </a:r>
            <a:r>
              <a:rPr lang="de-DE" sz="1400" b="1" spc="-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Econometric</a:t>
            </a:r>
            <a:r>
              <a:rPr lang="de-DE" sz="1400" b="1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400" b="1" spc="-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modelling</a:t>
            </a:r>
            <a:r>
              <a:rPr lang="de-DE" sz="1400" b="1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de-DE" sz="1400" b="0" strike="noStrike" spc="-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CDEC4D6D-1C3C-17DB-D63A-05047A97D0E9}"/>
              </a:ext>
            </a:extLst>
          </p:cNvPr>
          <p:cNvSpPr/>
          <p:nvPr/>
        </p:nvSpPr>
        <p:spPr>
          <a:xfrm>
            <a:off x="1564188" y="1182569"/>
            <a:ext cx="1329718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 Type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6B0CA8E9-01B9-9B6A-9426-857F2C6668B6}"/>
              </a:ext>
            </a:extLst>
          </p:cNvPr>
          <p:cNvSpPr/>
          <p:nvPr/>
        </p:nvSpPr>
        <p:spPr>
          <a:xfrm>
            <a:off x="4347861" y="1597403"/>
            <a:ext cx="1329718" cy="18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038B7DF9-7673-E6B1-D7CA-464A91A7CB2E}"/>
              </a:ext>
            </a:extLst>
          </p:cNvPr>
          <p:cNvSpPr/>
          <p:nvPr/>
        </p:nvSpPr>
        <p:spPr>
          <a:xfrm>
            <a:off x="4265195" y="1933779"/>
            <a:ext cx="1495049" cy="216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Correlation</a:t>
            </a:r>
            <a:endParaRPr lang="de-DE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EE9748DC-C95B-724D-BEBE-A0525B98F38C}"/>
              </a:ext>
            </a:extLst>
          </p:cNvPr>
          <p:cNvSpPr/>
          <p:nvPr/>
        </p:nvSpPr>
        <p:spPr>
          <a:xfrm>
            <a:off x="3421713" y="1167973"/>
            <a:ext cx="149504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E26B94DC-D64F-901A-4DB7-881C106CD901}"/>
              </a:ext>
            </a:extLst>
          </p:cNvPr>
          <p:cNvSpPr/>
          <p:nvPr/>
        </p:nvSpPr>
        <p:spPr>
          <a:xfrm>
            <a:off x="5085147" y="1164569"/>
            <a:ext cx="149504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Non-linear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6A7B4CF5-B35A-3757-432F-187385F2F1C2}"/>
              </a:ext>
            </a:extLst>
          </p:cNvPr>
          <p:cNvSpPr/>
          <p:nvPr/>
        </p:nvSpPr>
        <p:spPr>
          <a:xfrm>
            <a:off x="3313071" y="2424480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Pearson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Correlation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BFB7EC7F-3FD3-4349-C0CC-EA528B46B0DE}"/>
              </a:ext>
            </a:extLst>
          </p:cNvPr>
          <p:cNvSpPr/>
          <p:nvPr/>
        </p:nvSpPr>
        <p:spPr>
          <a:xfrm>
            <a:off x="5175681" y="2424480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Non-linear rank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correlation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A2099ED4-3F22-BAB9-CB08-483E6D8B9BD4}"/>
              </a:ext>
            </a:extLst>
          </p:cNvPr>
          <p:cNvSpPr/>
          <p:nvPr/>
        </p:nvSpPr>
        <p:spPr>
          <a:xfrm>
            <a:off x="2443271" y="3093740"/>
            <a:ext cx="149504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Granger-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Causality</a:t>
            </a:r>
            <a:endParaRPr lang="de-DE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65D3966F-C84D-34A4-3CA7-4B256E8F79D0}"/>
              </a:ext>
            </a:extLst>
          </p:cNvPr>
          <p:cNvSpPr/>
          <p:nvPr/>
        </p:nvSpPr>
        <p:spPr>
          <a:xfrm>
            <a:off x="4210544" y="4612557"/>
            <a:ext cx="1495049" cy="216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Cointegration</a:t>
            </a:r>
            <a:endParaRPr lang="de-DE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Rechteck 44">
            <a:extLst>
              <a:ext uri="{FF2B5EF4-FFF2-40B4-BE49-F238E27FC236}">
                <a16:creationId xmlns:a16="http://schemas.microsoft.com/office/drawing/2014/main" id="{CFC6ED35-12C9-C92A-9A1A-7E3ECFE8B4AC}"/>
              </a:ext>
            </a:extLst>
          </p:cNvPr>
          <p:cNvSpPr/>
          <p:nvPr/>
        </p:nvSpPr>
        <p:spPr>
          <a:xfrm>
            <a:off x="4191257" y="5087913"/>
            <a:ext cx="1495049" cy="216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Connectedness</a:t>
            </a:r>
            <a:endParaRPr lang="de-DE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01FFB200-5314-B158-EFEA-C54C915B6805}"/>
              </a:ext>
            </a:extLst>
          </p:cNvPr>
          <p:cNvCxnSpPr>
            <a:stCxn id="23" idx="2"/>
            <a:endCxn id="36" idx="0"/>
          </p:cNvCxnSpPr>
          <p:nvPr/>
        </p:nvCxnSpPr>
        <p:spPr>
          <a:xfrm flipH="1">
            <a:off x="4060596" y="2149779"/>
            <a:ext cx="952124" cy="274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D28C7E10-2C36-CB5B-FC07-42839D42A291}"/>
              </a:ext>
            </a:extLst>
          </p:cNvPr>
          <p:cNvCxnSpPr>
            <a:cxnSpLocks/>
            <a:stCxn id="23" idx="2"/>
            <a:endCxn id="38" idx="0"/>
          </p:cNvCxnSpPr>
          <p:nvPr/>
        </p:nvCxnSpPr>
        <p:spPr>
          <a:xfrm>
            <a:off x="5012720" y="2149779"/>
            <a:ext cx="910486" cy="274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732874AF-67E6-3731-E328-D90FA9AC0CEE}"/>
              </a:ext>
            </a:extLst>
          </p:cNvPr>
          <p:cNvCxnSpPr>
            <a:cxnSpLocks/>
            <a:stCxn id="36" idx="2"/>
            <a:endCxn id="40" idx="0"/>
          </p:cNvCxnSpPr>
          <p:nvPr/>
        </p:nvCxnSpPr>
        <p:spPr>
          <a:xfrm flipH="1">
            <a:off x="3190796" y="2826607"/>
            <a:ext cx="869800" cy="2671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Rechteck 55">
            <a:extLst>
              <a:ext uri="{FF2B5EF4-FFF2-40B4-BE49-F238E27FC236}">
                <a16:creationId xmlns:a16="http://schemas.microsoft.com/office/drawing/2014/main" id="{DB473DC3-0802-1B1D-E2CA-B15F3C18F55C}"/>
              </a:ext>
            </a:extLst>
          </p:cNvPr>
          <p:cNvSpPr/>
          <p:nvPr/>
        </p:nvSpPr>
        <p:spPr>
          <a:xfrm>
            <a:off x="4191256" y="5620763"/>
            <a:ext cx="1495049" cy="5282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Vector Autoregression (VAR)</a:t>
            </a: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1F287F64-41FC-92B6-E26F-2A707EFA7E65}"/>
              </a:ext>
            </a:extLst>
          </p:cNvPr>
          <p:cNvSpPr/>
          <p:nvPr/>
        </p:nvSpPr>
        <p:spPr>
          <a:xfrm>
            <a:off x="6095410" y="3651348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Regime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Switching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Rechteck 57">
            <a:extLst>
              <a:ext uri="{FF2B5EF4-FFF2-40B4-BE49-F238E27FC236}">
                <a16:creationId xmlns:a16="http://schemas.microsoft.com/office/drawing/2014/main" id="{2FEB09D5-548A-EEE9-E024-9B0FA12F968C}"/>
              </a:ext>
            </a:extLst>
          </p:cNvPr>
          <p:cNvSpPr/>
          <p:nvPr/>
        </p:nvSpPr>
        <p:spPr>
          <a:xfrm>
            <a:off x="6095410" y="4235614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Markov-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Switching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9" name="Gerade Verbindung mit Pfeil 58">
            <a:extLst>
              <a:ext uri="{FF2B5EF4-FFF2-40B4-BE49-F238E27FC236}">
                <a16:creationId xmlns:a16="http://schemas.microsoft.com/office/drawing/2014/main" id="{AF6F4AB1-851F-142F-B6A0-251DC4B65C78}"/>
              </a:ext>
            </a:extLst>
          </p:cNvPr>
          <p:cNvCxnSpPr>
            <a:cxnSpLocks/>
            <a:stCxn id="57" idx="2"/>
            <a:endCxn id="58" idx="0"/>
          </p:cNvCxnSpPr>
          <p:nvPr/>
        </p:nvCxnSpPr>
        <p:spPr>
          <a:xfrm>
            <a:off x="6842935" y="4053475"/>
            <a:ext cx="0" cy="1821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Rechteck 61">
            <a:extLst>
              <a:ext uri="{FF2B5EF4-FFF2-40B4-BE49-F238E27FC236}">
                <a16:creationId xmlns:a16="http://schemas.microsoft.com/office/drawing/2014/main" id="{75C028C9-BB8F-0AD2-961D-CEEDC47AC25F}"/>
              </a:ext>
            </a:extLst>
          </p:cNvPr>
          <p:cNvSpPr/>
          <p:nvPr/>
        </p:nvSpPr>
        <p:spPr>
          <a:xfrm>
            <a:off x="4265195" y="3665025"/>
            <a:ext cx="1495049" cy="3713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Time-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varying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causality</a:t>
            </a:r>
            <a:endParaRPr lang="de-DE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FA4859EF-6480-2912-A543-60C80AC0161C}"/>
              </a:ext>
            </a:extLst>
          </p:cNvPr>
          <p:cNvCxnSpPr>
            <a:cxnSpLocks/>
            <a:stCxn id="40" idx="2"/>
            <a:endCxn id="62" idx="0"/>
          </p:cNvCxnSpPr>
          <p:nvPr/>
        </p:nvCxnSpPr>
        <p:spPr>
          <a:xfrm>
            <a:off x="3190796" y="3309740"/>
            <a:ext cx="1821924" cy="355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Gerade Verbindung mit Pfeil 66">
            <a:extLst>
              <a:ext uri="{FF2B5EF4-FFF2-40B4-BE49-F238E27FC236}">
                <a16:creationId xmlns:a16="http://schemas.microsoft.com/office/drawing/2014/main" id="{6EE9DD6E-D5ED-8201-8222-D20A995210D7}"/>
              </a:ext>
            </a:extLst>
          </p:cNvPr>
          <p:cNvCxnSpPr>
            <a:cxnSpLocks/>
            <a:stCxn id="62" idx="3"/>
            <a:endCxn id="57" idx="1"/>
          </p:cNvCxnSpPr>
          <p:nvPr/>
        </p:nvCxnSpPr>
        <p:spPr>
          <a:xfrm>
            <a:off x="5760244" y="3850689"/>
            <a:ext cx="335166" cy="17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Rechteck 69">
            <a:extLst>
              <a:ext uri="{FF2B5EF4-FFF2-40B4-BE49-F238E27FC236}">
                <a16:creationId xmlns:a16="http://schemas.microsoft.com/office/drawing/2014/main" id="{AB69956F-14F6-8A83-004A-C57AC89ABE70}"/>
              </a:ext>
            </a:extLst>
          </p:cNvPr>
          <p:cNvSpPr/>
          <p:nvPr/>
        </p:nvSpPr>
        <p:spPr>
          <a:xfrm>
            <a:off x="1562920" y="4430812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DCC - GRACH</a:t>
            </a:r>
          </a:p>
        </p:txBody>
      </p:sp>
      <p:sp>
        <p:nvSpPr>
          <p:cNvPr id="71" name="Rechteck 70">
            <a:extLst>
              <a:ext uri="{FF2B5EF4-FFF2-40B4-BE49-F238E27FC236}">
                <a16:creationId xmlns:a16="http://schemas.microsoft.com/office/drawing/2014/main" id="{7F984D5E-75D1-D322-81F0-D8B4581A6F5E}"/>
              </a:ext>
            </a:extLst>
          </p:cNvPr>
          <p:cNvSpPr/>
          <p:nvPr/>
        </p:nvSpPr>
        <p:spPr>
          <a:xfrm>
            <a:off x="1244144" y="5247562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</a:p>
        </p:txBody>
      </p:sp>
      <p:sp>
        <p:nvSpPr>
          <p:cNvPr id="72" name="Rechteck 71">
            <a:extLst>
              <a:ext uri="{FF2B5EF4-FFF2-40B4-BE49-F238E27FC236}">
                <a16:creationId xmlns:a16="http://schemas.microsoft.com/office/drawing/2014/main" id="{2053A14E-923B-472E-8D72-BFA7E933D4FE}"/>
              </a:ext>
            </a:extLst>
          </p:cNvPr>
          <p:cNvSpPr/>
          <p:nvPr/>
        </p:nvSpPr>
        <p:spPr>
          <a:xfrm>
            <a:off x="1650705" y="4726668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SVAR</a:t>
            </a:r>
          </a:p>
        </p:txBody>
      </p:sp>
      <p:sp>
        <p:nvSpPr>
          <p:cNvPr id="73" name="Geschweifte Klammer links 72">
            <a:extLst>
              <a:ext uri="{FF2B5EF4-FFF2-40B4-BE49-F238E27FC236}">
                <a16:creationId xmlns:a16="http://schemas.microsoft.com/office/drawing/2014/main" id="{C6DDB5AB-BDFB-B7D6-5847-D809AE3FD070}"/>
              </a:ext>
            </a:extLst>
          </p:cNvPr>
          <p:cNvSpPr/>
          <p:nvPr/>
        </p:nvSpPr>
        <p:spPr>
          <a:xfrm>
            <a:off x="2024106" y="1629702"/>
            <a:ext cx="419165" cy="2253286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4" name="Rechteck 73">
            <a:extLst>
              <a:ext uri="{FF2B5EF4-FFF2-40B4-BE49-F238E27FC236}">
                <a16:creationId xmlns:a16="http://schemas.microsoft.com/office/drawing/2014/main" id="{27EAFFA8-9FE0-FB97-5017-F125E067C3DB}"/>
              </a:ext>
            </a:extLst>
          </p:cNvPr>
          <p:cNvSpPr/>
          <p:nvPr/>
        </p:nvSpPr>
        <p:spPr>
          <a:xfrm>
            <a:off x="476685" y="2424480"/>
            <a:ext cx="1495049" cy="7642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find a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certain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proceed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7" name="Rechteck 76">
            <a:extLst>
              <a:ext uri="{FF2B5EF4-FFF2-40B4-BE49-F238E27FC236}">
                <a16:creationId xmlns:a16="http://schemas.microsoft.com/office/drawing/2014/main" id="{EEA54DEA-3E61-E23A-991C-16479EC23410}"/>
              </a:ext>
            </a:extLst>
          </p:cNvPr>
          <p:cNvSpPr/>
          <p:nvPr/>
        </p:nvSpPr>
        <p:spPr>
          <a:xfrm>
            <a:off x="4265195" y="3093740"/>
            <a:ext cx="1495049" cy="2122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Rolling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Correlation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9029CC9D-F3FF-AB5B-4773-37510517BD43}"/>
              </a:ext>
            </a:extLst>
          </p:cNvPr>
          <p:cNvCxnSpPr>
            <a:cxnSpLocks/>
            <a:stCxn id="36" idx="2"/>
            <a:endCxn id="77" idx="0"/>
          </p:cNvCxnSpPr>
          <p:nvPr/>
        </p:nvCxnSpPr>
        <p:spPr>
          <a:xfrm>
            <a:off x="4060596" y="2826607"/>
            <a:ext cx="952124" cy="2671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Gerade Verbindung mit Pfeil 80">
            <a:extLst>
              <a:ext uri="{FF2B5EF4-FFF2-40B4-BE49-F238E27FC236}">
                <a16:creationId xmlns:a16="http://schemas.microsoft.com/office/drawing/2014/main" id="{E35B6059-A343-14A8-6034-34B9204956FE}"/>
              </a:ext>
            </a:extLst>
          </p:cNvPr>
          <p:cNvCxnSpPr>
            <a:cxnSpLocks/>
            <a:stCxn id="77" idx="2"/>
            <a:endCxn id="62" idx="0"/>
          </p:cNvCxnSpPr>
          <p:nvPr/>
        </p:nvCxnSpPr>
        <p:spPr>
          <a:xfrm>
            <a:off x="5012720" y="3305956"/>
            <a:ext cx="0" cy="359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Rechteck 87">
            <a:extLst>
              <a:ext uri="{FF2B5EF4-FFF2-40B4-BE49-F238E27FC236}">
                <a16:creationId xmlns:a16="http://schemas.microsoft.com/office/drawing/2014/main" id="{D793DB29-96BB-C695-83F5-DD3D135ECDF1}"/>
              </a:ext>
            </a:extLst>
          </p:cNvPr>
          <p:cNvSpPr/>
          <p:nvPr/>
        </p:nvSpPr>
        <p:spPr>
          <a:xfrm>
            <a:off x="7808546" y="4509680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 Run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96511A50-7272-CFB6-6346-6DFC13E70339}"/>
              </a:ext>
            </a:extLst>
          </p:cNvPr>
          <p:cNvSpPr/>
          <p:nvPr/>
        </p:nvSpPr>
        <p:spPr>
          <a:xfrm>
            <a:off x="8160906" y="1182569"/>
            <a:ext cx="918576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Timeframe</a:t>
            </a:r>
          </a:p>
        </p:txBody>
      </p:sp>
      <p:cxnSp>
        <p:nvCxnSpPr>
          <p:cNvPr id="90" name="Gerade Verbindung 89">
            <a:extLst>
              <a:ext uri="{FF2B5EF4-FFF2-40B4-BE49-F238E27FC236}">
                <a16:creationId xmlns:a16="http://schemas.microsoft.com/office/drawing/2014/main" id="{E84F85FC-ED79-B59A-87AB-D6FAE7541F79}"/>
              </a:ext>
            </a:extLst>
          </p:cNvPr>
          <p:cNvCxnSpPr/>
          <p:nvPr/>
        </p:nvCxnSpPr>
        <p:spPr>
          <a:xfrm>
            <a:off x="7727254" y="1103598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Gerade Verbindung 90">
            <a:extLst>
              <a:ext uri="{FF2B5EF4-FFF2-40B4-BE49-F238E27FC236}">
                <a16:creationId xmlns:a16="http://schemas.microsoft.com/office/drawing/2014/main" id="{A5978FE9-9B97-F0A9-F5CA-D344B72CC110}"/>
              </a:ext>
            </a:extLst>
          </p:cNvPr>
          <p:cNvCxnSpPr/>
          <p:nvPr/>
        </p:nvCxnSpPr>
        <p:spPr>
          <a:xfrm>
            <a:off x="3186390" y="1164569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Gerade Verbindung mit Pfeil 91">
            <a:extLst>
              <a:ext uri="{FF2B5EF4-FFF2-40B4-BE49-F238E27FC236}">
                <a16:creationId xmlns:a16="http://schemas.microsoft.com/office/drawing/2014/main" id="{8C5149CE-219C-3F45-659C-27FB103E0AC3}"/>
              </a:ext>
            </a:extLst>
          </p:cNvPr>
          <p:cNvCxnSpPr>
            <a:cxnSpLocks/>
            <a:stCxn id="41" idx="3"/>
            <a:endCxn id="88" idx="1"/>
          </p:cNvCxnSpPr>
          <p:nvPr/>
        </p:nvCxnSpPr>
        <p:spPr>
          <a:xfrm flipV="1">
            <a:off x="5705593" y="4710744"/>
            <a:ext cx="2102953" cy="98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6" name="Rechteck 95">
            <a:extLst>
              <a:ext uri="{FF2B5EF4-FFF2-40B4-BE49-F238E27FC236}">
                <a16:creationId xmlns:a16="http://schemas.microsoft.com/office/drawing/2014/main" id="{9086E540-8D63-582F-8E48-A6DD167B8902}"/>
              </a:ext>
            </a:extLst>
          </p:cNvPr>
          <p:cNvSpPr/>
          <p:nvPr/>
        </p:nvSpPr>
        <p:spPr>
          <a:xfrm>
            <a:off x="378608" y="3633511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ECM</a:t>
            </a:r>
          </a:p>
        </p:txBody>
      </p:sp>
      <p:sp>
        <p:nvSpPr>
          <p:cNvPr id="97" name="Rechteck 96">
            <a:extLst>
              <a:ext uri="{FF2B5EF4-FFF2-40B4-BE49-F238E27FC236}">
                <a16:creationId xmlns:a16="http://schemas.microsoft.com/office/drawing/2014/main" id="{7419BE5C-8D7E-F0CC-CC59-6B68C821F058}"/>
              </a:ext>
            </a:extLst>
          </p:cNvPr>
          <p:cNvSpPr/>
          <p:nvPr/>
        </p:nvSpPr>
        <p:spPr>
          <a:xfrm>
            <a:off x="1049856" y="5717552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VECM</a:t>
            </a:r>
          </a:p>
        </p:txBody>
      </p:sp>
      <p:sp>
        <p:nvSpPr>
          <p:cNvPr id="98" name="Rechteck 97">
            <a:extLst>
              <a:ext uri="{FF2B5EF4-FFF2-40B4-BE49-F238E27FC236}">
                <a16:creationId xmlns:a16="http://schemas.microsoft.com/office/drawing/2014/main" id="{657363FA-CCBB-878B-A5C5-2795052BA2DE}"/>
              </a:ext>
            </a:extLst>
          </p:cNvPr>
          <p:cNvSpPr/>
          <p:nvPr/>
        </p:nvSpPr>
        <p:spPr>
          <a:xfrm>
            <a:off x="31386" y="4391211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MS-VAR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10966C5E-2567-6B92-9B38-67360F165CC9}"/>
              </a:ext>
            </a:extLst>
          </p:cNvPr>
          <p:cNvSpPr/>
          <p:nvPr/>
        </p:nvSpPr>
        <p:spPr>
          <a:xfrm>
            <a:off x="8117071" y="3886122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Clustering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techniques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BFFBB656-F091-14A7-CBC6-5070A1AC180D}"/>
              </a:ext>
            </a:extLst>
          </p:cNvPr>
          <p:cNvCxnSpPr>
            <a:cxnSpLocks/>
            <a:stCxn id="57" idx="2"/>
            <a:endCxn id="2" idx="0"/>
          </p:cNvCxnSpPr>
          <p:nvPr/>
        </p:nvCxnSpPr>
        <p:spPr>
          <a:xfrm flipV="1">
            <a:off x="6842935" y="3886122"/>
            <a:ext cx="2021661" cy="167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42253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0CB391-C26A-9A35-1E21-6D93032D8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Beginning</a:t>
            </a:r>
            <a:r>
              <a:rPr lang="de-DE" dirty="0"/>
              <a:t>: Newspaper </a:t>
            </a:r>
            <a:r>
              <a:rPr lang="de-DE" dirty="0" err="1"/>
              <a:t>article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energy</a:t>
            </a:r>
            <a:r>
              <a:rPr lang="de-DE" dirty="0"/>
              <a:t> + </a:t>
            </a:r>
            <a:r>
              <a:rPr lang="de-DE" dirty="0" err="1"/>
              <a:t>recent</a:t>
            </a:r>
            <a:r>
              <a:rPr lang="de-DE" dirty="0"/>
              <a:t> USD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3B9F65C-CE3C-10B2-9C48-57D8786AF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J.Fella &amp; R.Hennings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F13E4F1-1CC0-A914-4FE5-CABACF879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E4F82-BF2E-49E6-B429-4AFCF17D441A}" type="slidenum">
              <a:rPr lang="de-DE" smtClean="0"/>
              <a:pPr/>
              <a:t>2</a:t>
            </a:fld>
            <a:endParaRPr lang="de-DE" dirty="0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24185FFA-9833-3C69-B398-960DD1CF451C}"/>
              </a:ext>
            </a:extLst>
          </p:cNvPr>
          <p:cNvGrpSpPr/>
          <p:nvPr/>
        </p:nvGrpSpPr>
        <p:grpSpPr>
          <a:xfrm>
            <a:off x="755251" y="1106326"/>
            <a:ext cx="3630563" cy="2055842"/>
            <a:chOff x="1658672" y="2046515"/>
            <a:chExt cx="5351728" cy="2979163"/>
          </a:xfrm>
        </p:grpSpPr>
        <p:pic>
          <p:nvPicPr>
            <p:cNvPr id="1026" name="Picture 2" descr="Newspaper article on the price of gasoline and petrol going higher ...">
              <a:extLst>
                <a:ext uri="{FF2B5EF4-FFF2-40B4-BE49-F238E27FC236}">
                  <a16:creationId xmlns:a16="http://schemas.microsoft.com/office/drawing/2014/main" id="{CEE01A1C-C1E6-8111-BF86-EB56D092497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592"/>
            <a:stretch>
              <a:fillRect/>
            </a:stretch>
          </p:blipFill>
          <p:spPr bwMode="auto">
            <a:xfrm>
              <a:off x="1658672" y="2046515"/>
              <a:ext cx="3775120" cy="24238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DFEB2089-8346-085A-472E-BED05ACCB2EC}"/>
                </a:ext>
              </a:extLst>
            </p:cNvPr>
            <p:cNvSpPr txBox="1"/>
            <p:nvPr/>
          </p:nvSpPr>
          <p:spPr>
            <a:xfrm>
              <a:off x="1658672" y="4470401"/>
              <a:ext cx="5351728" cy="5552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945" dirty="0">
                  <a:hlinkClick r:id="rId3"/>
                </a:rPr>
                <a:t>Newspaper article on the price of gasoline and petrol going higher Stock Photo – </a:t>
              </a:r>
              <a:r>
                <a:rPr lang="en-US" sz="945" dirty="0" err="1">
                  <a:hlinkClick r:id="rId3"/>
                </a:rPr>
                <a:t>Alamy</a:t>
              </a:r>
              <a:r>
                <a:rPr lang="en-US" sz="945" dirty="0"/>
                <a:t>, 08.10.2025</a:t>
              </a:r>
              <a:endParaRPr lang="de-DE" sz="945" dirty="0"/>
            </a:p>
          </p:txBody>
        </p:sp>
      </p:grp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112AC907-D468-D791-9833-6B319EBDB6E2}"/>
              </a:ext>
            </a:extLst>
          </p:cNvPr>
          <p:cNvGrpSpPr/>
          <p:nvPr/>
        </p:nvGrpSpPr>
        <p:grpSpPr>
          <a:xfrm>
            <a:off x="2054915" y="3365625"/>
            <a:ext cx="5794442" cy="2565791"/>
            <a:chOff x="2174632" y="1376363"/>
            <a:chExt cx="6132286" cy="2715389"/>
          </a:xfrm>
        </p:grpSpPr>
        <p:pic>
          <p:nvPicPr>
            <p:cNvPr id="3078" name="Picture 6" descr="Energy Crisis and Fuel Gas Price Newspaper on Table Stock Illustration ...">
              <a:extLst>
                <a:ext uri="{FF2B5EF4-FFF2-40B4-BE49-F238E27FC236}">
                  <a16:creationId xmlns:a16="http://schemas.microsoft.com/office/drawing/2014/main" id="{E5019AC1-CB11-B157-FC73-D73CDF73E45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86000" y="1376363"/>
              <a:ext cx="4361543" cy="2349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4E12ADE8-C27B-2931-2BA0-8D926A16A2D1}"/>
                </a:ext>
              </a:extLst>
            </p:cNvPr>
            <p:cNvSpPr txBox="1"/>
            <p:nvPr/>
          </p:nvSpPr>
          <p:spPr>
            <a:xfrm>
              <a:off x="2174632" y="3686229"/>
              <a:ext cx="6132286" cy="40552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945" dirty="0">
                  <a:hlinkClick r:id="rId5"/>
                </a:rPr>
                <a:t>Energy Crisis and Fuel Gas Price Newspaper on Table Stock Illustration - Illustration of fossil, global: 270150690</a:t>
              </a:r>
              <a:r>
                <a:rPr lang="en-US" sz="945" dirty="0"/>
                <a:t>, 08.10.2025</a:t>
              </a:r>
              <a:endParaRPr lang="de-DE" sz="945" dirty="0"/>
            </a:p>
          </p:txBody>
        </p:sp>
      </p:grp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9F817FA9-F532-B5A6-9B9E-9763E13F3C0B}"/>
              </a:ext>
            </a:extLst>
          </p:cNvPr>
          <p:cNvGrpSpPr/>
          <p:nvPr/>
        </p:nvGrpSpPr>
        <p:grpSpPr>
          <a:xfrm>
            <a:off x="5252801" y="1184825"/>
            <a:ext cx="4402406" cy="2299226"/>
            <a:chOff x="972456" y="1913609"/>
            <a:chExt cx="6183084" cy="3023315"/>
          </a:xfrm>
        </p:grpSpPr>
        <p:pic>
          <p:nvPicPr>
            <p:cNvPr id="3080" name="Picture 8" descr="U.S. Dollar Hits 20-Year High: Here’s What That Means">
              <a:extLst>
                <a:ext uri="{FF2B5EF4-FFF2-40B4-BE49-F238E27FC236}">
                  <a16:creationId xmlns:a16="http://schemas.microsoft.com/office/drawing/2014/main" id="{CBB57997-C356-519B-7F9E-4912620614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2456" y="1913609"/>
              <a:ext cx="4484227" cy="25194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3758B12C-5472-C484-C45A-5F4EBC9184B8}"/>
                </a:ext>
              </a:extLst>
            </p:cNvPr>
            <p:cNvSpPr txBox="1"/>
            <p:nvPr/>
          </p:nvSpPr>
          <p:spPr>
            <a:xfrm>
              <a:off x="972456" y="4433067"/>
              <a:ext cx="6183084" cy="5038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de-DE" sz="945" dirty="0">
                  <a:hlinkClick r:id="rId7"/>
                </a:rPr>
                <a:t>https://www.forbes.com/sites/siladityaray/2022/08/29/us-dollar-hits-two-decade-high-heres-what-that-means/</a:t>
              </a:r>
              <a:r>
                <a:rPr lang="de-DE" sz="945" dirty="0"/>
                <a:t>, 08.10.2025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7802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DE2D010-67B4-6208-D9E6-8924D567A347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rgbClr val="006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DE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232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 bright="30000" contrast="45000"/>
          </a:blip>
          <a:srcRect/>
          <a:stretch>
            <a:fillRect l="50000" t="-28000" r="-35000" b="-135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393D68-7A74-A7D1-B41E-C2468E952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2CA5A519-9F13-4080-0A41-4FAC1A64482E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Ein Bild, das Text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1CF58EC5-18C5-0AB0-F99C-F1220AAA9B6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4271" y="-67456"/>
            <a:ext cx="1771272" cy="885636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D0ECA64D-A318-4178-0765-4F055AD47E91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rgbClr val="006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dirty="0">
                <a:latin typeface="Arial" panose="020B0604020202020204" pitchFamily="34" charset="0"/>
                <a:cs typeface="Arial" panose="020B0604020202020204" pitchFamily="34" charset="0"/>
              </a:rPr>
              <a:t>Chapter 3)</a:t>
            </a:r>
          </a:p>
        </p:txBody>
      </p:sp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F207B5E7-3925-0207-0FF8-3F3386325116}"/>
              </a:ext>
            </a:extLst>
          </p:cNvPr>
          <p:cNvSpPr/>
          <p:nvPr/>
        </p:nvSpPr>
        <p:spPr>
          <a:xfrm>
            <a:off x="2982297" y="2996762"/>
            <a:ext cx="5570335" cy="486650"/>
          </a:xfrm>
          <a:prstGeom prst="roundRect">
            <a:avLst/>
          </a:prstGeom>
          <a:solidFill>
            <a:srgbClr val="0067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latin typeface="Arial" panose="020B0604020202020204" pitchFamily="34" charset="0"/>
                <a:cs typeface="Arial" panose="020B0604020202020204" pitchFamily="34" charset="0"/>
              </a:rPr>
              <a:t>Literature</a:t>
            </a:r>
            <a:r>
              <a:rPr lang="de-DE" sz="3200" b="1" dirty="0">
                <a:latin typeface="Arial" panose="020B0604020202020204" pitchFamily="34" charset="0"/>
                <a:cs typeface="Arial" panose="020B0604020202020204" pitchFamily="34" charset="0"/>
              </a:rPr>
              <a:t> Review</a:t>
            </a:r>
            <a:endParaRPr lang="de-DE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345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67F995-3419-CCB0-8698-134E2197C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3">
            <a:extLst>
              <a:ext uri="{FF2B5EF4-FFF2-40B4-BE49-F238E27FC236}">
                <a16:creationId xmlns:a16="http://schemas.microsoft.com/office/drawing/2014/main" id="{89979652-1CC6-B67E-EC59-613F4BB5EDA7}"/>
              </a:ext>
            </a:extLst>
          </p:cNvPr>
          <p:cNvSpPr/>
          <p:nvPr/>
        </p:nvSpPr>
        <p:spPr>
          <a:xfrm>
            <a:off x="540000" y="743529"/>
            <a:ext cx="10079640" cy="26911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1400" b="1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relationship between Energy Commodity Prices and exchange rates: Transmission channels</a:t>
            </a:r>
            <a:r>
              <a:rPr lang="de-DE" sz="1400" b="1" spc="-1" baseline="30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de-DE" sz="1400" b="0" strike="noStrike" spc="-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D5AEEBE-1DF8-F771-131E-935D08025377}"/>
              </a:ext>
            </a:extLst>
          </p:cNvPr>
          <p:cNvSpPr/>
          <p:nvPr/>
        </p:nvSpPr>
        <p:spPr>
          <a:xfrm>
            <a:off x="1843534" y="4785555"/>
            <a:ext cx="2401991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Volatility and Risk Spillover Effects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5D90CBC-09A3-7803-2E9C-DFD72C73E45D}"/>
              </a:ext>
            </a:extLst>
          </p:cNvPr>
          <p:cNvSpPr/>
          <p:nvPr/>
        </p:nvSpPr>
        <p:spPr>
          <a:xfrm>
            <a:off x="8746536" y="4005332"/>
            <a:ext cx="1492776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Oil export and import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14B7565-F55E-DF40-D57D-2723965218E6}"/>
              </a:ext>
            </a:extLst>
          </p:cNvPr>
          <p:cNvSpPr/>
          <p:nvPr/>
        </p:nvSpPr>
        <p:spPr>
          <a:xfrm>
            <a:off x="1793695" y="2322789"/>
            <a:ext cx="248909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Financial Transmission Channels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58E3BA33-3B95-D2A5-9B43-0E705A4C8D38}"/>
              </a:ext>
            </a:extLst>
          </p:cNvPr>
          <p:cNvSpPr/>
          <p:nvPr/>
        </p:nvSpPr>
        <p:spPr>
          <a:xfrm>
            <a:off x="8173122" y="2312621"/>
            <a:ext cx="2729150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Fundamental Transmission Channels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AF11C45-59BA-4C14-05D4-87A6EA6C01B6}"/>
              </a:ext>
            </a:extLst>
          </p:cNvPr>
          <p:cNvSpPr/>
          <p:nvPr/>
        </p:nvSpPr>
        <p:spPr>
          <a:xfrm>
            <a:off x="4683001" y="2316511"/>
            <a:ext cx="291807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Macroeconomic Transmission Channels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8A2E6972-3072-29F8-F919-3BDC31C70019}"/>
              </a:ext>
            </a:extLst>
          </p:cNvPr>
          <p:cNvSpPr/>
          <p:nvPr/>
        </p:nvSpPr>
        <p:spPr>
          <a:xfrm>
            <a:off x="8930782" y="2860833"/>
            <a:ext cx="121382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Monetary Policy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0842BDEA-AD1B-8BB8-D81C-7BA0BB3BDF23}"/>
              </a:ext>
            </a:extLst>
          </p:cNvPr>
          <p:cNvSpPr/>
          <p:nvPr/>
        </p:nvSpPr>
        <p:spPr>
          <a:xfrm>
            <a:off x="5714201" y="3415883"/>
            <a:ext cx="763593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Inflation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B8FA6D9-90C2-BFAF-C91A-D786F0D36A8C}"/>
              </a:ext>
            </a:extLst>
          </p:cNvPr>
          <p:cNvSpPr/>
          <p:nvPr/>
        </p:nvSpPr>
        <p:spPr>
          <a:xfrm>
            <a:off x="5682450" y="4303966"/>
            <a:ext cx="2232000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Denomination (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Numeraire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Effect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DF51B29-AF6D-7E13-44AF-D337D241DCB1}"/>
              </a:ext>
            </a:extLst>
          </p:cNvPr>
          <p:cNvSpPr/>
          <p:nvPr/>
        </p:nvSpPr>
        <p:spPr>
          <a:xfrm>
            <a:off x="2204319" y="2851296"/>
            <a:ext cx="166784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Wealth Transfer Effect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E2D4A6C-6185-B444-11A0-F5D8C242F78C}"/>
              </a:ext>
            </a:extLst>
          </p:cNvPr>
          <p:cNvSpPr/>
          <p:nvPr/>
        </p:nvSpPr>
        <p:spPr>
          <a:xfrm>
            <a:off x="4755460" y="2850665"/>
            <a:ext cx="277315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(Risk Parity) Portfolio Rebalancing Effect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57984F82-DCB0-CD0F-FEC0-450BD3B9EBBC}"/>
              </a:ext>
            </a:extLst>
          </p:cNvPr>
          <p:cNvCxnSpPr/>
          <p:nvPr/>
        </p:nvCxnSpPr>
        <p:spPr>
          <a:xfrm>
            <a:off x="778932" y="2260600"/>
            <a:ext cx="103039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547BB34D-F2E7-62B8-D919-64BBAC3723E3}"/>
              </a:ext>
            </a:extLst>
          </p:cNvPr>
          <p:cNvSpPr/>
          <p:nvPr/>
        </p:nvSpPr>
        <p:spPr>
          <a:xfrm>
            <a:off x="411140" y="1782177"/>
            <a:ext cx="918576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Timeframe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A3E63AF5-9F5E-95D5-6180-0988AF58E0D8}"/>
              </a:ext>
            </a:extLst>
          </p:cNvPr>
          <p:cNvSpPr/>
          <p:nvPr/>
        </p:nvSpPr>
        <p:spPr>
          <a:xfrm>
            <a:off x="2296467" y="1860414"/>
            <a:ext cx="149504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Short Run Dynamics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1A67F1B-E3AD-966A-74FA-C42FC64ABA33}"/>
              </a:ext>
            </a:extLst>
          </p:cNvPr>
          <p:cNvSpPr/>
          <p:nvPr/>
        </p:nvSpPr>
        <p:spPr>
          <a:xfrm>
            <a:off x="8712197" y="1921320"/>
            <a:ext cx="1651001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 Run Relationship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2B5C44F8-FDB0-B5C3-7AB6-DAAE91C82D6D}"/>
              </a:ext>
            </a:extLst>
          </p:cNvPr>
          <p:cNvSpPr/>
          <p:nvPr/>
        </p:nvSpPr>
        <p:spPr>
          <a:xfrm>
            <a:off x="5376297" y="1861070"/>
            <a:ext cx="148726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Mid-term fluctuations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886F986F-1ECF-7BA6-5F28-CF166D13E579}"/>
              </a:ext>
            </a:extLst>
          </p:cNvPr>
          <p:cNvCxnSpPr>
            <a:cxnSpLocks/>
          </p:cNvCxnSpPr>
          <p:nvPr/>
        </p:nvCxnSpPr>
        <p:spPr>
          <a:xfrm>
            <a:off x="778932" y="2260600"/>
            <a:ext cx="0" cy="3657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hteck 24">
            <a:extLst>
              <a:ext uri="{FF2B5EF4-FFF2-40B4-BE49-F238E27FC236}">
                <a16:creationId xmlns:a16="http://schemas.microsoft.com/office/drawing/2014/main" id="{B47AC8FF-7365-56DF-F93C-A4ED76F9C2F5}"/>
              </a:ext>
            </a:extLst>
          </p:cNvPr>
          <p:cNvSpPr/>
          <p:nvPr/>
        </p:nvSpPr>
        <p:spPr>
          <a:xfrm>
            <a:off x="0" y="2056589"/>
            <a:ext cx="1329718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 Type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54583658-2C22-32C2-5D95-15BE6A433D72}"/>
              </a:ext>
            </a:extLst>
          </p:cNvPr>
          <p:cNvSpPr/>
          <p:nvPr/>
        </p:nvSpPr>
        <p:spPr>
          <a:xfrm rot="16200000">
            <a:off x="45155" y="2812203"/>
            <a:ext cx="655716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</a:t>
            </a: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DE3E1C60-1677-B084-B1C5-91C284BE2062}"/>
              </a:ext>
            </a:extLst>
          </p:cNvPr>
          <p:cNvSpPr/>
          <p:nvPr/>
        </p:nvSpPr>
        <p:spPr>
          <a:xfrm rot="16200000">
            <a:off x="-84698" y="4912223"/>
            <a:ext cx="91542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Non-Linear</a:t>
            </a: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8556F8FC-7512-A6C0-D0F2-1756DF3991F1}"/>
              </a:ext>
            </a:extLst>
          </p:cNvPr>
          <p:cNvSpPr/>
          <p:nvPr/>
        </p:nvSpPr>
        <p:spPr>
          <a:xfrm>
            <a:off x="5041037" y="4796163"/>
            <a:ext cx="237330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(US) Terms of Trade Effect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E1ABFDC-72F9-38AC-5192-9E813F24C3A5}"/>
              </a:ext>
            </a:extLst>
          </p:cNvPr>
          <p:cNvSpPr/>
          <p:nvPr/>
        </p:nvSpPr>
        <p:spPr>
          <a:xfrm>
            <a:off x="411140" y="1482055"/>
            <a:ext cx="1110289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Datafrequency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192C12B1-A82B-DA2B-1B42-93D8F5E91563}"/>
              </a:ext>
            </a:extLst>
          </p:cNvPr>
          <p:cNvCxnSpPr/>
          <p:nvPr/>
        </p:nvCxnSpPr>
        <p:spPr>
          <a:xfrm>
            <a:off x="778932" y="1765243"/>
            <a:ext cx="103039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Rechteck 31">
            <a:extLst>
              <a:ext uri="{FF2B5EF4-FFF2-40B4-BE49-F238E27FC236}">
                <a16:creationId xmlns:a16="http://schemas.microsoft.com/office/drawing/2014/main" id="{E1C0A855-8002-6E58-4CE7-1A3A4E3BAFC1}"/>
              </a:ext>
            </a:extLst>
          </p:cNvPr>
          <p:cNvSpPr/>
          <p:nvPr/>
        </p:nvSpPr>
        <p:spPr>
          <a:xfrm>
            <a:off x="2275981" y="1464107"/>
            <a:ext cx="153602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Daily, Weely, Monthly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CEC91CC7-79C2-687B-D6FE-9B94C5931958}"/>
              </a:ext>
            </a:extLst>
          </p:cNvPr>
          <p:cNvSpPr/>
          <p:nvPr/>
        </p:nvSpPr>
        <p:spPr>
          <a:xfrm>
            <a:off x="5435044" y="1464107"/>
            <a:ext cx="132971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Monthly, Quarterly</a:t>
            </a: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23AAD51E-89CC-0CDE-667F-1D52B0CC7937}"/>
              </a:ext>
            </a:extLst>
          </p:cNvPr>
          <p:cNvSpPr/>
          <p:nvPr/>
        </p:nvSpPr>
        <p:spPr>
          <a:xfrm>
            <a:off x="8828065" y="1464107"/>
            <a:ext cx="132971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Annually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1A21882D-84E7-42C9-52E2-F7F8ECCE1776}"/>
              </a:ext>
            </a:extLst>
          </p:cNvPr>
          <p:cNvSpPr/>
          <p:nvPr/>
        </p:nvSpPr>
        <p:spPr>
          <a:xfrm>
            <a:off x="5372776" y="4005332"/>
            <a:ext cx="143510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Expectation Effects</a:t>
            </a:r>
          </a:p>
        </p:txBody>
      </p:sp>
      <p:cxnSp>
        <p:nvCxnSpPr>
          <p:cNvPr id="37" name="Gewinkelte Verbindung 36">
            <a:extLst>
              <a:ext uri="{FF2B5EF4-FFF2-40B4-BE49-F238E27FC236}">
                <a16:creationId xmlns:a16="http://schemas.microsoft.com/office/drawing/2014/main" id="{772846A8-47BF-C5BD-23BD-90268CF4F83D}"/>
              </a:ext>
            </a:extLst>
          </p:cNvPr>
          <p:cNvCxnSpPr>
            <a:cxnSpLocks/>
            <a:endCxn id="13" idx="1"/>
          </p:cNvCxnSpPr>
          <p:nvPr/>
        </p:nvCxnSpPr>
        <p:spPr>
          <a:xfrm rot="16200000" flipH="1">
            <a:off x="5518186" y="4247702"/>
            <a:ext cx="174014" cy="1545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Gerade Verbindung 41">
            <a:extLst>
              <a:ext uri="{FF2B5EF4-FFF2-40B4-BE49-F238E27FC236}">
                <a16:creationId xmlns:a16="http://schemas.microsoft.com/office/drawing/2014/main" id="{1E45963D-D85B-6D20-9F28-0C285372AB9E}"/>
              </a:ext>
            </a:extLst>
          </p:cNvPr>
          <p:cNvCxnSpPr/>
          <p:nvPr/>
        </p:nvCxnSpPr>
        <p:spPr>
          <a:xfrm>
            <a:off x="4500492" y="1534937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Gerade Verbindung 42">
            <a:extLst>
              <a:ext uri="{FF2B5EF4-FFF2-40B4-BE49-F238E27FC236}">
                <a16:creationId xmlns:a16="http://schemas.microsoft.com/office/drawing/2014/main" id="{ADE954ED-9BD3-5B5F-E4F3-05EEC35F98B1}"/>
              </a:ext>
            </a:extLst>
          </p:cNvPr>
          <p:cNvCxnSpPr/>
          <p:nvPr/>
        </p:nvCxnSpPr>
        <p:spPr>
          <a:xfrm>
            <a:off x="7853290" y="1529117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09F5D47B-6B09-7CFC-5444-D852D1F50422}"/>
              </a:ext>
            </a:extLst>
          </p:cNvPr>
          <p:cNvCxnSpPr>
            <a:cxnSpLocks/>
          </p:cNvCxnSpPr>
          <p:nvPr/>
        </p:nvCxnSpPr>
        <p:spPr>
          <a:xfrm>
            <a:off x="265012" y="3909431"/>
            <a:ext cx="1069085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Rechteck 50">
            <a:extLst>
              <a:ext uri="{FF2B5EF4-FFF2-40B4-BE49-F238E27FC236}">
                <a16:creationId xmlns:a16="http://schemas.microsoft.com/office/drawing/2014/main" id="{2B0B8714-4735-3D93-DEE2-39EEDF4D561B}"/>
              </a:ext>
            </a:extLst>
          </p:cNvPr>
          <p:cNvSpPr/>
          <p:nvPr/>
        </p:nvSpPr>
        <p:spPr>
          <a:xfrm>
            <a:off x="9046221" y="4303966"/>
            <a:ext cx="160575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Commodity Currencies</a:t>
            </a:r>
          </a:p>
        </p:txBody>
      </p:sp>
      <p:cxnSp>
        <p:nvCxnSpPr>
          <p:cNvPr id="52" name="Gewinkelte Verbindung 51">
            <a:extLst>
              <a:ext uri="{FF2B5EF4-FFF2-40B4-BE49-F238E27FC236}">
                <a16:creationId xmlns:a16="http://schemas.microsoft.com/office/drawing/2014/main" id="{F71AE3F4-D833-EE71-8CFE-4CED6B06EF3D}"/>
              </a:ext>
            </a:extLst>
          </p:cNvPr>
          <p:cNvCxnSpPr>
            <a:cxnSpLocks/>
            <a:endCxn id="51" idx="1"/>
          </p:cNvCxnSpPr>
          <p:nvPr/>
        </p:nvCxnSpPr>
        <p:spPr>
          <a:xfrm rot="16200000" flipH="1">
            <a:off x="8881957" y="4247702"/>
            <a:ext cx="174014" cy="1545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hteck 1">
            <a:extLst>
              <a:ext uri="{FF2B5EF4-FFF2-40B4-BE49-F238E27FC236}">
                <a16:creationId xmlns:a16="http://schemas.microsoft.com/office/drawing/2014/main" id="{0499263F-B069-F131-A5DE-5772AE971F66}"/>
              </a:ext>
            </a:extLst>
          </p:cNvPr>
          <p:cNvSpPr/>
          <p:nvPr/>
        </p:nvSpPr>
        <p:spPr>
          <a:xfrm>
            <a:off x="5690581" y="4550064"/>
            <a:ext cx="166784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Dominant Pricing Effect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4F559678-A189-0726-673D-DE1DA2DC70F1}"/>
              </a:ext>
            </a:extLst>
          </p:cNvPr>
          <p:cNvSpPr/>
          <p:nvPr/>
        </p:nvSpPr>
        <p:spPr>
          <a:xfrm>
            <a:off x="2204318" y="3276798"/>
            <a:ext cx="1755627" cy="2470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Value Approach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8541E07-E6F4-ED82-136D-E8DFBDF1A366}"/>
              </a:ext>
            </a:extLst>
          </p:cNvPr>
          <p:cNvSpPr/>
          <p:nvPr/>
        </p:nvSpPr>
        <p:spPr>
          <a:xfrm>
            <a:off x="3317272" y="5961248"/>
            <a:ext cx="2373309" cy="3473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Oil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shock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affecting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rate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through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channels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impact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oil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shocks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Markov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Switching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A1B0DD7A-7D17-5AF6-8729-84131D833385}"/>
              </a:ext>
            </a:extLst>
          </p:cNvPr>
          <p:cNvCxnSpPr>
            <a:cxnSpLocks/>
            <a:stCxn id="12" idx="0"/>
            <a:endCxn id="14" idx="3"/>
          </p:cNvCxnSpPr>
          <p:nvPr/>
        </p:nvCxnSpPr>
        <p:spPr>
          <a:xfrm flipH="1" flipV="1">
            <a:off x="3872163" y="2959296"/>
            <a:ext cx="631764" cy="3001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A58D72F1-5BD3-BE92-5474-39202431B984}"/>
              </a:ext>
            </a:extLst>
          </p:cNvPr>
          <p:cNvCxnSpPr>
            <a:cxnSpLocks/>
            <a:stCxn id="12" idx="0"/>
            <a:endCxn id="29" idx="1"/>
          </p:cNvCxnSpPr>
          <p:nvPr/>
        </p:nvCxnSpPr>
        <p:spPr>
          <a:xfrm flipV="1">
            <a:off x="4503927" y="4904163"/>
            <a:ext cx="537110" cy="10570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echteck 22">
            <a:extLst>
              <a:ext uri="{FF2B5EF4-FFF2-40B4-BE49-F238E27FC236}">
                <a16:creationId xmlns:a16="http://schemas.microsoft.com/office/drawing/2014/main" id="{D6455752-85AB-249B-351F-AA1A075CC80E}"/>
              </a:ext>
            </a:extLst>
          </p:cNvPr>
          <p:cNvSpPr/>
          <p:nvPr/>
        </p:nvSpPr>
        <p:spPr>
          <a:xfrm>
            <a:off x="1843534" y="5140383"/>
            <a:ext cx="2401991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Financialization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Effects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9549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 bright="30000" contrast="45000"/>
          </a:blip>
          <a:srcRect/>
          <a:stretch>
            <a:fillRect l="50000" t="-28000" r="-35000" b="-135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B86A40-CC4A-F893-4962-D869B8583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273A9A3D-A2C8-0573-AD47-55CA13D2DF59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Ein Bild, das Text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3D43F778-3670-5763-3D15-15520B8093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4271" y="-67456"/>
            <a:ext cx="1771272" cy="885636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25EC4B36-7CB4-55D3-844F-E9E04B22A35B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rgbClr val="006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dirty="0">
                <a:latin typeface="Arial" panose="020B0604020202020204" pitchFamily="34" charset="0"/>
                <a:cs typeface="Arial" panose="020B0604020202020204" pitchFamily="34" charset="0"/>
              </a:rPr>
              <a:t>Chapter 4)</a:t>
            </a:r>
          </a:p>
        </p:txBody>
      </p:sp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0B7DE48D-0905-4FF6-EE4B-25F2631EDCAC}"/>
              </a:ext>
            </a:extLst>
          </p:cNvPr>
          <p:cNvSpPr/>
          <p:nvPr/>
        </p:nvSpPr>
        <p:spPr>
          <a:xfrm>
            <a:off x="2821153" y="2996762"/>
            <a:ext cx="5892623" cy="486650"/>
          </a:xfrm>
          <a:prstGeom prst="roundRect">
            <a:avLst/>
          </a:prstGeom>
          <a:solidFill>
            <a:srgbClr val="0067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Theoretical</a:t>
            </a:r>
            <a:r>
              <a:rPr lang="de-DE" sz="3200" b="1" dirty="0">
                <a:latin typeface="Arial" panose="020B0604020202020204" pitchFamily="34" charset="0"/>
                <a:cs typeface="Arial" panose="020B0604020202020204" pitchFamily="34" charset="0"/>
              </a:rPr>
              <a:t> Framework</a:t>
            </a:r>
            <a:endParaRPr lang="de-DE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5080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38559F-668E-4622-25B4-5E8DF49067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Gerade Verbindung 37">
            <a:extLst>
              <a:ext uri="{FF2B5EF4-FFF2-40B4-BE49-F238E27FC236}">
                <a16:creationId xmlns:a16="http://schemas.microsoft.com/office/drawing/2014/main" id="{E7C7C535-5ABA-C8D3-4DBE-69841A10BAC8}"/>
              </a:ext>
            </a:extLst>
          </p:cNvPr>
          <p:cNvCxnSpPr>
            <a:cxnSpLocks/>
          </p:cNvCxnSpPr>
          <p:nvPr/>
        </p:nvCxnSpPr>
        <p:spPr>
          <a:xfrm>
            <a:off x="222029" y="4688326"/>
            <a:ext cx="97560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Rechteck 4">
            <a:extLst>
              <a:ext uri="{FF2B5EF4-FFF2-40B4-BE49-F238E27FC236}">
                <a16:creationId xmlns:a16="http://schemas.microsoft.com/office/drawing/2014/main" id="{0131962E-FE57-E17D-3EAA-2DC10F23C951}"/>
              </a:ext>
            </a:extLst>
          </p:cNvPr>
          <p:cNvSpPr/>
          <p:nvPr/>
        </p:nvSpPr>
        <p:spPr>
          <a:xfrm>
            <a:off x="3932961" y="3267361"/>
            <a:ext cx="1896783" cy="8069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Exchange Rates</a:t>
            </a:r>
          </a:p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(RER)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RER = NER x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Foreign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Prices /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Domestic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Prices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3EBEBD3-61E4-A52F-5E12-0CD69AEB0132}"/>
              </a:ext>
            </a:extLst>
          </p:cNvPr>
          <p:cNvSpPr/>
          <p:nvPr/>
        </p:nvSpPr>
        <p:spPr>
          <a:xfrm>
            <a:off x="4058522" y="4778337"/>
            <a:ext cx="2127562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Energy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commodity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F289FE3B-8FB7-30AB-738E-22FF5C48A507}"/>
              </a:ext>
            </a:extLst>
          </p:cNvPr>
          <p:cNvSpPr/>
          <p:nvPr/>
        </p:nvSpPr>
        <p:spPr>
          <a:xfrm>
            <a:off x="7778103" y="3235313"/>
            <a:ext cx="1922827" cy="3916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external 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CPI/PPI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01F86257-349A-21C4-CD28-34331020D005}"/>
              </a:ext>
            </a:extLst>
          </p:cNvPr>
          <p:cNvCxnSpPr>
            <a:cxnSpLocks/>
            <a:stCxn id="75" idx="3"/>
            <a:endCxn id="8" idx="1"/>
          </p:cNvCxnSpPr>
          <p:nvPr/>
        </p:nvCxnSpPr>
        <p:spPr>
          <a:xfrm flipV="1">
            <a:off x="7502548" y="3431144"/>
            <a:ext cx="275555" cy="4989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85B157F5-10D5-DAAD-F75D-4C2F2CDC03D3}"/>
              </a:ext>
            </a:extLst>
          </p:cNvPr>
          <p:cNvSpPr/>
          <p:nvPr/>
        </p:nvSpPr>
        <p:spPr>
          <a:xfrm>
            <a:off x="7788424" y="3841788"/>
            <a:ext cx="1922827" cy="7835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internal 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terms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terms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trade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Ratio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tradable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non-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tradable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goods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CD32FAD-24E8-23D4-09CE-3013A5264E7E}"/>
              </a:ext>
            </a:extLst>
          </p:cNvPr>
          <p:cNvSpPr/>
          <p:nvPr/>
        </p:nvSpPr>
        <p:spPr>
          <a:xfrm>
            <a:off x="683171" y="5432471"/>
            <a:ext cx="2332121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Spot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Futures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Markets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D4A75F40-D38F-A1C8-CC23-10D0E3EC8CFD}"/>
              </a:ext>
            </a:extLst>
          </p:cNvPr>
          <p:cNvCxnSpPr>
            <a:cxnSpLocks/>
            <a:stCxn id="78" idx="3"/>
            <a:endCxn id="12" idx="1"/>
          </p:cNvCxnSpPr>
          <p:nvPr/>
        </p:nvCxnSpPr>
        <p:spPr>
          <a:xfrm flipV="1">
            <a:off x="7498026" y="4233564"/>
            <a:ext cx="290398" cy="1909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9476DFE7-E92B-C4CD-4498-D54F8FEF5A84}"/>
              </a:ext>
            </a:extLst>
          </p:cNvPr>
          <p:cNvCxnSpPr>
            <a:cxnSpLocks/>
            <a:stCxn id="30" idx="2"/>
            <a:endCxn id="13" idx="0"/>
          </p:cNvCxnSpPr>
          <p:nvPr/>
        </p:nvCxnSpPr>
        <p:spPr>
          <a:xfrm flipH="1">
            <a:off x="1849232" y="5226083"/>
            <a:ext cx="1" cy="2063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7A3A3E26-C1D3-A476-7FC0-CB985ABFB14C}"/>
              </a:ext>
            </a:extLst>
          </p:cNvPr>
          <p:cNvSpPr/>
          <p:nvPr/>
        </p:nvSpPr>
        <p:spPr>
          <a:xfrm>
            <a:off x="683171" y="3239460"/>
            <a:ext cx="2332121" cy="8703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Nominal Exchange Rates</a:t>
            </a:r>
          </a:p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(NER)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NER =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Domestic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Price /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Foreign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Price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Foreign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Price /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Domestic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Price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37A69D8F-5662-E8F0-40A0-6AF2855D9D8D}"/>
              </a:ext>
            </a:extLst>
          </p:cNvPr>
          <p:cNvSpPr/>
          <p:nvPr/>
        </p:nvSpPr>
        <p:spPr>
          <a:xfrm>
            <a:off x="683172" y="4775560"/>
            <a:ext cx="2332121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Nominal Energy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commodity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50CD1860-0A48-293B-D7AB-C8BFB826EE74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3015292" y="3674633"/>
            <a:ext cx="53260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EBA84D3F-E99E-C91A-2ED1-359A23F5FD92}"/>
              </a:ext>
            </a:extLst>
          </p:cNvPr>
          <p:cNvCxnSpPr>
            <a:cxnSpLocks/>
          </p:cNvCxnSpPr>
          <p:nvPr/>
        </p:nvCxnSpPr>
        <p:spPr>
          <a:xfrm flipV="1">
            <a:off x="3015293" y="5022042"/>
            <a:ext cx="53260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Gerade Verbindung mit Pfeil 42">
            <a:extLst>
              <a:ext uri="{FF2B5EF4-FFF2-40B4-BE49-F238E27FC236}">
                <a16:creationId xmlns:a16="http://schemas.microsoft.com/office/drawing/2014/main" id="{50EB06B2-8C6F-BA12-1431-DBFA136F6098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773622" y="3670853"/>
            <a:ext cx="1593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42C41811-6436-6937-DB44-58904A364F53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3763901" y="5003599"/>
            <a:ext cx="2946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Rechteck 45">
            <a:extLst>
              <a:ext uri="{FF2B5EF4-FFF2-40B4-BE49-F238E27FC236}">
                <a16:creationId xmlns:a16="http://schemas.microsoft.com/office/drawing/2014/main" id="{78EDB320-7B77-2427-52B9-89AC9203D682}"/>
              </a:ext>
            </a:extLst>
          </p:cNvPr>
          <p:cNvSpPr/>
          <p:nvPr/>
        </p:nvSpPr>
        <p:spPr>
          <a:xfrm>
            <a:off x="4250366" y="1910484"/>
            <a:ext cx="2127562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Effective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Exchange Rates 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(REER)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REER = 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25A08158-FA53-A0B1-F15D-78175F0085A4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Definitions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how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they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measured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05DC4F2-D7F3-2FFF-B75D-A55322E5FD0B}"/>
              </a:ext>
            </a:extLst>
          </p:cNvPr>
          <p:cNvSpPr/>
          <p:nvPr/>
        </p:nvSpPr>
        <p:spPr>
          <a:xfrm>
            <a:off x="683171" y="1701024"/>
            <a:ext cx="2378264" cy="885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Nominal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Effective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Exchange Rates 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(NEER)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NEER =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geometric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trade-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weighted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averages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bilateral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rates.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E4BBC49-B846-94F8-A7D3-B443853B5DEF}"/>
              </a:ext>
            </a:extLst>
          </p:cNvPr>
          <p:cNvSpPr/>
          <p:nvPr/>
        </p:nvSpPr>
        <p:spPr>
          <a:xfrm rot="16200000">
            <a:off x="-345502" y="1940188"/>
            <a:ext cx="1536022" cy="3911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Multilateral Basket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currencies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55EB0C0D-1507-F02A-6129-37D3964916FC}"/>
              </a:ext>
            </a:extLst>
          </p:cNvPr>
          <p:cNvSpPr/>
          <p:nvPr/>
        </p:nvSpPr>
        <p:spPr>
          <a:xfrm rot="16200000">
            <a:off x="-345502" y="3769983"/>
            <a:ext cx="153602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Bilaterail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currencies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34069C95-17C1-E61F-8D26-1B472D56AFDD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061435" y="2143688"/>
            <a:ext cx="4864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AC703C1D-45F9-A7F9-9246-0E6AFB22B640}"/>
              </a:ext>
            </a:extLst>
          </p:cNvPr>
          <p:cNvCxnSpPr>
            <a:cxnSpLocks/>
          </p:cNvCxnSpPr>
          <p:nvPr/>
        </p:nvCxnSpPr>
        <p:spPr>
          <a:xfrm flipV="1">
            <a:off x="3788204" y="2135745"/>
            <a:ext cx="46800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C6A7EBC0-2B86-32D4-2AD3-80F1D3A6F53D}"/>
              </a:ext>
            </a:extLst>
          </p:cNvPr>
          <p:cNvCxnSpPr>
            <a:cxnSpLocks/>
          </p:cNvCxnSpPr>
          <p:nvPr/>
        </p:nvCxnSpPr>
        <p:spPr>
          <a:xfrm>
            <a:off x="118533" y="3014115"/>
            <a:ext cx="98280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Rechteck 27">
            <a:extLst>
              <a:ext uri="{FF2B5EF4-FFF2-40B4-BE49-F238E27FC236}">
                <a16:creationId xmlns:a16="http://schemas.microsoft.com/office/drawing/2014/main" id="{2C7F210E-44C2-3C66-C47F-64D444F54765}"/>
              </a:ext>
            </a:extLst>
          </p:cNvPr>
          <p:cNvSpPr/>
          <p:nvPr/>
        </p:nvSpPr>
        <p:spPr>
          <a:xfrm rot="16200000">
            <a:off x="1726727" y="3188909"/>
            <a:ext cx="3858348" cy="216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Inflation/Relative Consumer Prices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BDE87C37-1AF2-CA03-4404-B86BDC1AA136}"/>
              </a:ext>
            </a:extLst>
          </p:cNvPr>
          <p:cNvSpPr/>
          <p:nvPr/>
        </p:nvSpPr>
        <p:spPr>
          <a:xfrm>
            <a:off x="10329215" y="2376852"/>
            <a:ext cx="678753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Broad Index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028B6CF6-69BF-785B-75DC-3901836C8F31}"/>
              </a:ext>
            </a:extLst>
          </p:cNvPr>
          <p:cNvSpPr/>
          <p:nvPr/>
        </p:nvSpPr>
        <p:spPr>
          <a:xfrm>
            <a:off x="10329215" y="3162640"/>
            <a:ext cx="678753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Narrow Index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8FC6C353-D5DB-31EA-1ABD-11B376E66F5C}"/>
              </a:ext>
            </a:extLst>
          </p:cNvPr>
          <p:cNvCxnSpPr>
            <a:cxnSpLocks/>
            <a:stCxn id="57" idx="1"/>
            <a:endCxn id="39" idx="1"/>
          </p:cNvCxnSpPr>
          <p:nvPr/>
        </p:nvCxnSpPr>
        <p:spPr>
          <a:xfrm flipV="1">
            <a:off x="10229680" y="2602114"/>
            <a:ext cx="99535" cy="4259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0DE0F81B-9E95-B0F4-984D-4CB78B66B8A6}"/>
              </a:ext>
            </a:extLst>
          </p:cNvPr>
          <p:cNvCxnSpPr>
            <a:cxnSpLocks/>
            <a:stCxn id="57" idx="1"/>
            <a:endCxn id="40" idx="1"/>
          </p:cNvCxnSpPr>
          <p:nvPr/>
        </p:nvCxnSpPr>
        <p:spPr>
          <a:xfrm>
            <a:off x="10229680" y="3028026"/>
            <a:ext cx="99535" cy="3598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Geschweifte Klammer links 56">
            <a:extLst>
              <a:ext uri="{FF2B5EF4-FFF2-40B4-BE49-F238E27FC236}">
                <a16:creationId xmlns:a16="http://schemas.microsoft.com/office/drawing/2014/main" id="{58DDF9A1-2BD4-6DAF-F9C3-655C565256B0}"/>
              </a:ext>
            </a:extLst>
          </p:cNvPr>
          <p:cNvSpPr/>
          <p:nvPr/>
        </p:nvSpPr>
        <p:spPr>
          <a:xfrm rot="10800000">
            <a:off x="9810515" y="1367734"/>
            <a:ext cx="419165" cy="3320584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Rechteck 69">
            <a:extLst>
              <a:ext uri="{FF2B5EF4-FFF2-40B4-BE49-F238E27FC236}">
                <a16:creationId xmlns:a16="http://schemas.microsoft.com/office/drawing/2014/main" id="{693F2CF6-BF9C-ABAA-8E14-DE62E3722178}"/>
              </a:ext>
            </a:extLst>
          </p:cNvPr>
          <p:cNvSpPr/>
          <p:nvPr/>
        </p:nvSpPr>
        <p:spPr>
          <a:xfrm>
            <a:off x="683171" y="4214764"/>
            <a:ext cx="2332121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Spot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Futures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Markets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119E95B4-1BF6-C452-1E1F-2BE496B4BD32}"/>
              </a:ext>
            </a:extLst>
          </p:cNvPr>
          <p:cNvCxnSpPr>
            <a:cxnSpLocks/>
            <a:stCxn id="29" idx="2"/>
            <a:endCxn id="70" idx="0"/>
          </p:cNvCxnSpPr>
          <p:nvPr/>
        </p:nvCxnSpPr>
        <p:spPr>
          <a:xfrm>
            <a:off x="1849232" y="4109805"/>
            <a:ext cx="0" cy="104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Rechteck 73">
            <a:extLst>
              <a:ext uri="{FF2B5EF4-FFF2-40B4-BE49-F238E27FC236}">
                <a16:creationId xmlns:a16="http://schemas.microsoft.com/office/drawing/2014/main" id="{E4478911-13F8-4643-BE07-6BE510CE413D}"/>
              </a:ext>
            </a:extLst>
          </p:cNvPr>
          <p:cNvSpPr/>
          <p:nvPr/>
        </p:nvSpPr>
        <p:spPr>
          <a:xfrm>
            <a:off x="6032683" y="3092033"/>
            <a:ext cx="1469865" cy="5540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100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 variables:</a:t>
            </a:r>
            <a:r>
              <a:rPr lang="de-DE" sz="1100" u="sng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de-DE" sz="1100" u="sng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ctr">
              <a:buFontTx/>
              <a:buChar char="-"/>
            </a:pP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GDP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deflator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ctr">
              <a:buFontTx/>
              <a:buChar char="-"/>
            </a:pP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Rechteck 74">
            <a:extLst>
              <a:ext uri="{FF2B5EF4-FFF2-40B4-BE49-F238E27FC236}">
                <a16:creationId xmlns:a16="http://schemas.microsoft.com/office/drawing/2014/main" id="{776E1D30-F052-1481-DEF9-9ADB84C06DE1}"/>
              </a:ext>
            </a:extLst>
          </p:cNvPr>
          <p:cNvSpPr/>
          <p:nvPr/>
        </p:nvSpPr>
        <p:spPr>
          <a:xfrm>
            <a:off x="6032685" y="3734298"/>
            <a:ext cx="1469863" cy="391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Tx/>
              <a:buChar char="-"/>
            </a:pP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Consumer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ctr">
              <a:buFontTx/>
              <a:buChar char="-"/>
            </a:pP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Producer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63777F85-A0C5-0394-7180-6549405BE783}"/>
              </a:ext>
            </a:extLst>
          </p:cNvPr>
          <p:cNvSpPr/>
          <p:nvPr/>
        </p:nvSpPr>
        <p:spPr>
          <a:xfrm>
            <a:off x="6028161" y="4224600"/>
            <a:ext cx="1469865" cy="3998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Tx/>
              <a:buChar char="-"/>
            </a:pP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Export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0" name="Gewinkelte Verbindung 89">
            <a:extLst>
              <a:ext uri="{FF2B5EF4-FFF2-40B4-BE49-F238E27FC236}">
                <a16:creationId xmlns:a16="http://schemas.microsoft.com/office/drawing/2014/main" id="{CA409A5D-55EB-43B5-FB41-887ECED819F0}"/>
              </a:ext>
            </a:extLst>
          </p:cNvPr>
          <p:cNvCxnSpPr>
            <a:cxnSpLocks/>
            <a:stCxn id="5" idx="0"/>
            <a:endCxn id="74" idx="1"/>
          </p:cNvCxnSpPr>
          <p:nvPr/>
        </p:nvCxnSpPr>
        <p:spPr>
          <a:xfrm rot="16200000" flipH="1">
            <a:off x="5406170" y="2742543"/>
            <a:ext cx="101695" cy="1151330"/>
          </a:xfrm>
          <a:prstGeom prst="bentConnector4">
            <a:avLst>
              <a:gd name="adj1" fmla="val -224790"/>
              <a:gd name="adj2" fmla="val 9118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Rechteck 90">
            <a:extLst>
              <a:ext uri="{FF2B5EF4-FFF2-40B4-BE49-F238E27FC236}">
                <a16:creationId xmlns:a16="http://schemas.microsoft.com/office/drawing/2014/main" id="{07892A80-F4C2-70FF-9EA6-C52FCC6D7005}"/>
              </a:ext>
            </a:extLst>
          </p:cNvPr>
          <p:cNvSpPr/>
          <p:nvPr/>
        </p:nvSpPr>
        <p:spPr>
          <a:xfrm>
            <a:off x="6035629" y="3067690"/>
            <a:ext cx="1469865" cy="15324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2" name="Gerade Verbindung mit Pfeil 91">
            <a:extLst>
              <a:ext uri="{FF2B5EF4-FFF2-40B4-BE49-F238E27FC236}">
                <a16:creationId xmlns:a16="http://schemas.microsoft.com/office/drawing/2014/main" id="{D155609F-7F3F-46F3-3787-00D0B2997A8F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4874278" y="2361007"/>
            <a:ext cx="7075" cy="906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0" name="Rechteck 99">
            <a:extLst>
              <a:ext uri="{FF2B5EF4-FFF2-40B4-BE49-F238E27FC236}">
                <a16:creationId xmlns:a16="http://schemas.microsoft.com/office/drawing/2014/main" id="{FAFEEB4E-36E3-F716-444A-A9114AF806CA}"/>
              </a:ext>
            </a:extLst>
          </p:cNvPr>
          <p:cNvSpPr/>
          <p:nvPr/>
        </p:nvSpPr>
        <p:spPr>
          <a:xfrm>
            <a:off x="10119787" y="1693556"/>
            <a:ext cx="1107516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64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economies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since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1994</a:t>
            </a:r>
          </a:p>
        </p:txBody>
      </p:sp>
      <p:cxnSp>
        <p:nvCxnSpPr>
          <p:cNvPr id="101" name="Gerade Verbindung mit Pfeil 100">
            <a:extLst>
              <a:ext uri="{FF2B5EF4-FFF2-40B4-BE49-F238E27FC236}">
                <a16:creationId xmlns:a16="http://schemas.microsoft.com/office/drawing/2014/main" id="{9B3B376E-7655-571E-364F-9741AB117740}"/>
              </a:ext>
            </a:extLst>
          </p:cNvPr>
          <p:cNvCxnSpPr>
            <a:cxnSpLocks/>
            <a:stCxn id="39" idx="0"/>
            <a:endCxn id="100" idx="2"/>
          </p:cNvCxnSpPr>
          <p:nvPr/>
        </p:nvCxnSpPr>
        <p:spPr>
          <a:xfrm flipV="1">
            <a:off x="10668592" y="2144079"/>
            <a:ext cx="4953" cy="232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" name="Rechteck 103">
            <a:extLst>
              <a:ext uri="{FF2B5EF4-FFF2-40B4-BE49-F238E27FC236}">
                <a16:creationId xmlns:a16="http://schemas.microsoft.com/office/drawing/2014/main" id="{62B8B1EA-A050-56BE-2C9B-1D1638B45A49}"/>
              </a:ext>
            </a:extLst>
          </p:cNvPr>
          <p:cNvSpPr/>
          <p:nvPr/>
        </p:nvSpPr>
        <p:spPr>
          <a:xfrm>
            <a:off x="10222285" y="3870095"/>
            <a:ext cx="892068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26/27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economies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5" name="Gerade Verbindung mit Pfeil 104">
            <a:extLst>
              <a:ext uri="{FF2B5EF4-FFF2-40B4-BE49-F238E27FC236}">
                <a16:creationId xmlns:a16="http://schemas.microsoft.com/office/drawing/2014/main" id="{DE121733-0DA9-6D69-117B-692C696959AB}"/>
              </a:ext>
            </a:extLst>
          </p:cNvPr>
          <p:cNvCxnSpPr>
            <a:cxnSpLocks/>
            <a:stCxn id="40" idx="2"/>
            <a:endCxn id="104" idx="0"/>
          </p:cNvCxnSpPr>
          <p:nvPr/>
        </p:nvCxnSpPr>
        <p:spPr>
          <a:xfrm flipH="1">
            <a:off x="10668319" y="3613163"/>
            <a:ext cx="273" cy="2569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1" name="Grafik 120">
            <a:extLst>
              <a:ext uri="{FF2B5EF4-FFF2-40B4-BE49-F238E27FC236}">
                <a16:creationId xmlns:a16="http://schemas.microsoft.com/office/drawing/2014/main" id="{7437E0CB-49F8-565C-754A-20A315D1E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7752" y="2410999"/>
            <a:ext cx="2800351" cy="420053"/>
          </a:xfrm>
          <a:prstGeom prst="rect">
            <a:avLst/>
          </a:prstGeom>
        </p:spPr>
      </p:pic>
      <p:sp>
        <p:nvSpPr>
          <p:cNvPr id="122" name="Rechteck 121">
            <a:extLst>
              <a:ext uri="{FF2B5EF4-FFF2-40B4-BE49-F238E27FC236}">
                <a16:creationId xmlns:a16="http://schemas.microsoft.com/office/drawing/2014/main" id="{330159BD-A4C7-1118-673E-E6F98994C65C}"/>
              </a:ext>
            </a:extLst>
          </p:cNvPr>
          <p:cNvSpPr/>
          <p:nvPr/>
        </p:nvSpPr>
        <p:spPr>
          <a:xfrm>
            <a:off x="5783786" y="1093049"/>
            <a:ext cx="3491803" cy="5691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Trade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weight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Trade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weight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manufacturing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trade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flows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weighting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pattern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time-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varying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 a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three-year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basis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3" name="Gewinkelte Verbindung 122">
            <a:extLst>
              <a:ext uri="{FF2B5EF4-FFF2-40B4-BE49-F238E27FC236}">
                <a16:creationId xmlns:a16="http://schemas.microsoft.com/office/drawing/2014/main" id="{37351581-15D6-B3B0-444E-E66792B9CD0D}"/>
              </a:ext>
            </a:extLst>
          </p:cNvPr>
          <p:cNvCxnSpPr>
            <a:cxnSpLocks/>
            <a:stCxn id="46" idx="0"/>
            <a:endCxn id="122" idx="1"/>
          </p:cNvCxnSpPr>
          <p:nvPr/>
        </p:nvCxnSpPr>
        <p:spPr>
          <a:xfrm rot="5400000" flipH="1" flipV="1">
            <a:off x="5282546" y="1409245"/>
            <a:ext cx="532840" cy="46963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6347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8818E8-0211-888C-8857-FDE54C2450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hteck 48">
            <a:extLst>
              <a:ext uri="{FF2B5EF4-FFF2-40B4-BE49-F238E27FC236}">
                <a16:creationId xmlns:a16="http://schemas.microsoft.com/office/drawing/2014/main" id="{FD8C67DD-13EC-925C-11D1-E7C9636FD942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Definitions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how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they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measured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21FE59F2-2736-539D-7563-2FEDF9020B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4828474"/>
              </p:ext>
            </p:extLst>
          </p:nvPr>
        </p:nvGraphicFramePr>
        <p:xfrm>
          <a:off x="626492" y="1280047"/>
          <a:ext cx="10267504" cy="42688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22781">
                  <a:extLst>
                    <a:ext uri="{9D8B030D-6E8A-4147-A177-3AD203B41FA5}">
                      <a16:colId xmlns:a16="http://schemas.microsoft.com/office/drawing/2014/main" val="1829092657"/>
                    </a:ext>
                  </a:extLst>
                </a:gridCol>
                <a:gridCol w="1618518">
                  <a:extLst>
                    <a:ext uri="{9D8B030D-6E8A-4147-A177-3AD203B41FA5}">
                      <a16:colId xmlns:a16="http://schemas.microsoft.com/office/drawing/2014/main" val="2305079191"/>
                    </a:ext>
                  </a:extLst>
                </a:gridCol>
                <a:gridCol w="815299">
                  <a:extLst>
                    <a:ext uri="{9D8B030D-6E8A-4147-A177-3AD203B41FA5}">
                      <a16:colId xmlns:a16="http://schemas.microsoft.com/office/drawing/2014/main" val="3044762045"/>
                    </a:ext>
                  </a:extLst>
                </a:gridCol>
                <a:gridCol w="1203089">
                  <a:extLst>
                    <a:ext uri="{9D8B030D-6E8A-4147-A177-3AD203B41FA5}">
                      <a16:colId xmlns:a16="http://schemas.microsoft.com/office/drawing/2014/main" val="12788449"/>
                    </a:ext>
                  </a:extLst>
                </a:gridCol>
                <a:gridCol w="1248121">
                  <a:extLst>
                    <a:ext uri="{9D8B030D-6E8A-4147-A177-3AD203B41FA5}">
                      <a16:colId xmlns:a16="http://schemas.microsoft.com/office/drawing/2014/main" val="1212434301"/>
                    </a:ext>
                  </a:extLst>
                </a:gridCol>
                <a:gridCol w="1248121">
                  <a:extLst>
                    <a:ext uri="{9D8B030D-6E8A-4147-A177-3AD203B41FA5}">
                      <a16:colId xmlns:a16="http://schemas.microsoft.com/office/drawing/2014/main" val="4146351851"/>
                    </a:ext>
                  </a:extLst>
                </a:gridCol>
                <a:gridCol w="1248121">
                  <a:extLst>
                    <a:ext uri="{9D8B030D-6E8A-4147-A177-3AD203B41FA5}">
                      <a16:colId xmlns:a16="http://schemas.microsoft.com/office/drawing/2014/main" val="1306773420"/>
                    </a:ext>
                  </a:extLst>
                </a:gridCol>
                <a:gridCol w="658070">
                  <a:extLst>
                    <a:ext uri="{9D8B030D-6E8A-4147-A177-3AD203B41FA5}">
                      <a16:colId xmlns:a16="http://schemas.microsoft.com/office/drawing/2014/main" val="3105118240"/>
                    </a:ext>
                  </a:extLst>
                </a:gridCol>
                <a:gridCol w="1022667">
                  <a:extLst>
                    <a:ext uri="{9D8B030D-6E8A-4147-A177-3AD203B41FA5}">
                      <a16:colId xmlns:a16="http://schemas.microsoft.com/office/drawing/2014/main" val="3855398356"/>
                    </a:ext>
                  </a:extLst>
                </a:gridCol>
                <a:gridCol w="782717">
                  <a:extLst>
                    <a:ext uri="{9D8B030D-6E8A-4147-A177-3AD203B41FA5}">
                      <a16:colId xmlns:a16="http://schemas.microsoft.com/office/drawing/2014/main" val="1668350418"/>
                    </a:ext>
                  </a:extLst>
                </a:gridCol>
              </a:tblGrid>
              <a:tr h="42840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</a:t>
                      </a:r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Exchange 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Basket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</a:t>
                      </a:r>
                    </a:p>
                    <a:p>
                      <a:pPr algn="ctr"/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Frequency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</a:t>
                      </a:r>
                    </a:p>
                    <a:p>
                      <a:pPr algn="ctr"/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availability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Exchange</a:t>
                      </a:r>
                    </a:p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Rate 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Bilateral </a:t>
                      </a:r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</a:t>
                      </a:r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Multilateral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Source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6093602"/>
                  </a:ext>
                </a:extLst>
              </a:tr>
              <a:tr h="42453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Real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effective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exchange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broad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monthly</a:t>
                      </a:r>
                      <a:endParaRPr lang="de-DE" sz="11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starting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from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1994-01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Multilateral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M.R.B.US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data.bis.org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topics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/EER/BIS,WS_EER,1.0/M.R.B.US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9946009"/>
                  </a:ext>
                </a:extLst>
              </a:tr>
              <a:tr h="424534">
                <a:tc>
                  <a:txBody>
                    <a:bodyPr/>
                    <a:lstStyle/>
                    <a:p>
                      <a:pPr algn="ctr"/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Real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effective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exchange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narrow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monthly</a:t>
                      </a:r>
                      <a:endParaRPr lang="de-DE" sz="11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starting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from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1964-01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Multilateral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M.R.N.US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data.bis.org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topics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/EER/BIS,WS_EER,1.0/M.R.N.US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3541693"/>
                  </a:ext>
                </a:extLst>
              </a:tr>
              <a:tr h="42453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Nominal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effective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exchange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broad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monthly</a:t>
                      </a:r>
                      <a:endParaRPr lang="de-DE" sz="11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starting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from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1994-01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Multilateral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M.N.B.US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data.bis.org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topics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/EER/BIS,WS_EER,1.0/M.N.B.US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9837330"/>
                  </a:ext>
                </a:extLst>
              </a:tr>
              <a:tr h="42453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Nominal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effective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exchange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narrow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monthly</a:t>
                      </a:r>
                      <a:endParaRPr lang="de-DE" sz="11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starting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from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1964-01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Multilateral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M.N.N.US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data.bis.org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topics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/EER/BIS,WS_EER,1.0/M.N.N.US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7757916"/>
                  </a:ext>
                </a:extLst>
              </a:tr>
              <a:tr h="42453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Nominal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effective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exchange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narrow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daily</a:t>
                      </a:r>
                      <a:endParaRPr lang="de-DE" sz="11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starting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from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1983-10-03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Multilateral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D.N.N.US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data.bis.org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topics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/EER/BIS,WS_EER,1.0/D.N.N.US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5674366"/>
                  </a:ext>
                </a:extLst>
              </a:tr>
              <a:tr h="42453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Nominal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effective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exchange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broad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daily</a:t>
                      </a:r>
                      <a:endParaRPr lang="de-DE" sz="11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starting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from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1996-04-11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Multilateral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D.N.B.US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data.bis.org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topics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/EER/BIS,WS_EER,1.0/D.N.B.US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9877748"/>
                  </a:ext>
                </a:extLst>
              </a:tr>
              <a:tr h="25787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USD-EUR Spot 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daily</a:t>
                      </a:r>
                      <a:endParaRPr lang="de-DE" sz="11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starting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from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1999-01-04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Bilateral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DEXUSEU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fred.stlouisfed.org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series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/DEXUSEU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7377485"/>
                  </a:ext>
                </a:extLst>
              </a:tr>
              <a:tr h="42453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Nominal Broad U.S. Dollar Index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broad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daily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starting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from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2006-01-02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Multilateral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DTWEXBGS</a:t>
                      </a:r>
                    </a:p>
                    <a:p>
                      <a:pPr algn="ctr"/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fred.stlouisfed.org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series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/DTWEXBGS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7079788"/>
                  </a:ext>
                </a:extLst>
              </a:tr>
              <a:tr h="4243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Real Broad Dollar Index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broad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monthly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starting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de-DE" sz="11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from</a:t>
                      </a:r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2006-01-01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Multilateral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RTWEXBGS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fred.stlouisfed.org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  <a:r>
                        <a:rPr lang="de-DE" sz="5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series</a:t>
                      </a:r>
                      <a:r>
                        <a:rPr lang="de-DE" sz="5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/RTWEXBGS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75910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7843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85C400-169C-12D0-20F6-2EA61B93E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3" name="Gewinkelte Verbindung 112">
            <a:extLst>
              <a:ext uri="{FF2B5EF4-FFF2-40B4-BE49-F238E27FC236}">
                <a16:creationId xmlns:a16="http://schemas.microsoft.com/office/drawing/2014/main" id="{CCE8ACD3-57F7-2E1F-A907-CB407544F96B}"/>
              </a:ext>
            </a:extLst>
          </p:cNvPr>
          <p:cNvCxnSpPr>
            <a:cxnSpLocks/>
            <a:stCxn id="6" idx="2"/>
            <a:endCxn id="112" idx="1"/>
          </p:cNvCxnSpPr>
          <p:nvPr/>
        </p:nvCxnSpPr>
        <p:spPr>
          <a:xfrm rot="16200000" flipH="1">
            <a:off x="4697861" y="2378862"/>
            <a:ext cx="671153" cy="16325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Rechteck 48">
            <a:extLst>
              <a:ext uri="{FF2B5EF4-FFF2-40B4-BE49-F238E27FC236}">
                <a16:creationId xmlns:a16="http://schemas.microsoft.com/office/drawing/2014/main" id="{3920F220-B949-2339-A8C2-BB237B1DB1D4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A simple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rates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energy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commodity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45DB3D19-FB0D-EF49-B5C4-F4FD1FF6DE8D}"/>
              </a:ext>
            </a:extLst>
          </p:cNvPr>
          <p:cNvSpPr/>
          <p:nvPr/>
        </p:nvSpPr>
        <p:spPr>
          <a:xfrm>
            <a:off x="248266" y="1574299"/>
            <a:ext cx="1013015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Fundamental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Shock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6E3B20DB-4112-8910-13D9-7A86DEC9A7C4}"/>
              </a:ext>
            </a:extLst>
          </p:cNvPr>
          <p:cNvSpPr/>
          <p:nvPr/>
        </p:nvSpPr>
        <p:spPr>
          <a:xfrm>
            <a:off x="1440374" y="1576322"/>
            <a:ext cx="1667844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Adjusted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Future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Expectations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Demand-Supply Levels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D1EE2EB-33FB-6EDA-10DF-6A28DBAE199A}"/>
              </a:ext>
            </a:extLst>
          </p:cNvPr>
          <p:cNvSpPr/>
          <p:nvPr/>
        </p:nvSpPr>
        <p:spPr>
          <a:xfrm>
            <a:off x="3325347" y="1574302"/>
            <a:ext cx="1013015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(Spot) Price Adjustments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3B07525-A5A1-F1B4-8FEE-C3582CE113E6}"/>
              </a:ext>
            </a:extLst>
          </p:cNvPr>
          <p:cNvSpPr/>
          <p:nvPr/>
        </p:nvSpPr>
        <p:spPr>
          <a:xfrm>
            <a:off x="4551106" y="1574297"/>
            <a:ext cx="801408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Increased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Volatility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F9704E9-C9FC-0392-9481-18E53C7E54AB}"/>
              </a:ext>
            </a:extLst>
          </p:cNvPr>
          <p:cNvSpPr/>
          <p:nvPr/>
        </p:nvSpPr>
        <p:spPr>
          <a:xfrm>
            <a:off x="5561975" y="1574299"/>
            <a:ext cx="1470274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Inflationary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Pressure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driving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4DC245E0-1CC8-DB0D-66F1-926593ED389A}"/>
              </a:ext>
            </a:extLst>
          </p:cNvPr>
          <p:cNvSpPr/>
          <p:nvPr/>
        </p:nvSpPr>
        <p:spPr>
          <a:xfrm>
            <a:off x="7241710" y="1576320"/>
            <a:ext cx="1250320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Monetary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Policy: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Rate Hikes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7518F9D-DEDF-B6B2-0E24-08F10E38C0E0}"/>
              </a:ext>
            </a:extLst>
          </p:cNvPr>
          <p:cNvSpPr/>
          <p:nvPr/>
        </p:nvSpPr>
        <p:spPr>
          <a:xfrm>
            <a:off x="4077380" y="748166"/>
            <a:ext cx="3259243" cy="2834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Heavily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affect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exporting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economies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3C939E41-E3A2-C747-4064-B68050C474F3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>
            <a:off x="1261281" y="1849608"/>
            <a:ext cx="179093" cy="2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09FAAAE3-A7B8-1029-83FE-3B9AC849744F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 flipV="1">
            <a:off x="3108218" y="1849611"/>
            <a:ext cx="217129" cy="20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8F030C5-9C48-09E7-A29F-635530C8C3CB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4338362" y="1849606"/>
            <a:ext cx="212744" cy="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664E26FE-27DB-68F7-2056-B905672248E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5352514" y="1849606"/>
            <a:ext cx="209461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105F554B-0FE6-6140-6491-7EA5FEB5711F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7032249" y="1849608"/>
            <a:ext cx="209461" cy="20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Geschweifte Klammer links 27">
            <a:extLst>
              <a:ext uri="{FF2B5EF4-FFF2-40B4-BE49-F238E27FC236}">
                <a16:creationId xmlns:a16="http://schemas.microsoft.com/office/drawing/2014/main" id="{0BFEA76D-99AB-C7B1-3409-A2CA2B156445}"/>
              </a:ext>
            </a:extLst>
          </p:cNvPr>
          <p:cNvSpPr/>
          <p:nvPr/>
        </p:nvSpPr>
        <p:spPr>
          <a:xfrm rot="5400000">
            <a:off x="5497420" y="-4216927"/>
            <a:ext cx="419165" cy="10917479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E8E839D3-8E65-96AC-44BB-A8244DC0C808}"/>
              </a:ext>
            </a:extLst>
          </p:cNvPr>
          <p:cNvSpPr/>
          <p:nvPr/>
        </p:nvSpPr>
        <p:spPr>
          <a:xfrm>
            <a:off x="8701491" y="1574298"/>
            <a:ext cx="993976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Interest Rate Differentials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3211AE1E-AE25-8A87-F56C-3147B731828B}"/>
              </a:ext>
            </a:extLst>
          </p:cNvPr>
          <p:cNvCxnSpPr>
            <a:cxnSpLocks/>
            <a:stCxn id="8" idx="3"/>
            <a:endCxn id="29" idx="1"/>
          </p:cNvCxnSpPr>
          <p:nvPr/>
        </p:nvCxnSpPr>
        <p:spPr>
          <a:xfrm flipV="1">
            <a:off x="8492030" y="1849607"/>
            <a:ext cx="209461" cy="2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Rechteck 67">
            <a:extLst>
              <a:ext uri="{FF2B5EF4-FFF2-40B4-BE49-F238E27FC236}">
                <a16:creationId xmlns:a16="http://schemas.microsoft.com/office/drawing/2014/main" id="{A3D75D58-23EF-B26E-E6B6-BD808793409E}"/>
              </a:ext>
            </a:extLst>
          </p:cNvPr>
          <p:cNvSpPr/>
          <p:nvPr/>
        </p:nvSpPr>
        <p:spPr>
          <a:xfrm>
            <a:off x="4873080" y="2291789"/>
            <a:ext cx="1667844" cy="2313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u="sng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Derived</a:t>
            </a:r>
            <a:r>
              <a:rPr lang="de-DE" sz="1100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u="sng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proxy</a:t>
            </a:r>
            <a:r>
              <a:rPr lang="de-DE" sz="1100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variables</a:t>
            </a:r>
          </a:p>
        </p:txBody>
      </p:sp>
      <p:cxnSp>
        <p:nvCxnSpPr>
          <p:cNvPr id="69" name="Gerade Verbindung 68">
            <a:extLst>
              <a:ext uri="{FF2B5EF4-FFF2-40B4-BE49-F238E27FC236}">
                <a16:creationId xmlns:a16="http://schemas.microsoft.com/office/drawing/2014/main" id="{FE987C23-781F-B2CF-C7AE-167A9F3DD8D1}"/>
              </a:ext>
            </a:extLst>
          </p:cNvPr>
          <p:cNvCxnSpPr>
            <a:cxnSpLocks/>
            <a:stCxn id="68" idx="3"/>
          </p:cNvCxnSpPr>
          <p:nvPr/>
        </p:nvCxnSpPr>
        <p:spPr>
          <a:xfrm>
            <a:off x="6540924" y="2407457"/>
            <a:ext cx="4624817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Gerade Verbindung 71">
            <a:extLst>
              <a:ext uri="{FF2B5EF4-FFF2-40B4-BE49-F238E27FC236}">
                <a16:creationId xmlns:a16="http://schemas.microsoft.com/office/drawing/2014/main" id="{19AD80B6-AA37-15C4-F4F1-1AB2FCC6B0F7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248263" y="2407457"/>
            <a:ext cx="4624817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Rechteck 74">
            <a:extLst>
              <a:ext uri="{FF2B5EF4-FFF2-40B4-BE49-F238E27FC236}">
                <a16:creationId xmlns:a16="http://schemas.microsoft.com/office/drawing/2014/main" id="{E696DFB3-6C85-FB27-6A91-5EA8F7652298}"/>
              </a:ext>
            </a:extLst>
          </p:cNvPr>
          <p:cNvSpPr/>
          <p:nvPr/>
        </p:nvSpPr>
        <p:spPr>
          <a:xfrm>
            <a:off x="9898266" y="1580659"/>
            <a:ext cx="1267475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Parity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Conditions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(PPP/UIP/CIP)</a:t>
            </a:r>
          </a:p>
        </p:txBody>
      </p: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01F56126-26E4-9EEE-B156-7BAD009C4BFB}"/>
              </a:ext>
            </a:extLst>
          </p:cNvPr>
          <p:cNvCxnSpPr>
            <a:cxnSpLocks/>
            <a:stCxn id="29" idx="3"/>
            <a:endCxn id="75" idx="1"/>
          </p:cNvCxnSpPr>
          <p:nvPr/>
        </p:nvCxnSpPr>
        <p:spPr>
          <a:xfrm>
            <a:off x="9695467" y="1849607"/>
            <a:ext cx="202799" cy="6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4" name="Geschweifte Klammer links 93">
            <a:extLst>
              <a:ext uri="{FF2B5EF4-FFF2-40B4-BE49-F238E27FC236}">
                <a16:creationId xmlns:a16="http://schemas.microsoft.com/office/drawing/2014/main" id="{B27D7CBE-6F19-33C5-FAA5-62CCD66AEB24}"/>
              </a:ext>
            </a:extLst>
          </p:cNvPr>
          <p:cNvSpPr/>
          <p:nvPr/>
        </p:nvSpPr>
        <p:spPr>
          <a:xfrm rot="16200000">
            <a:off x="5497420" y="-1480572"/>
            <a:ext cx="419165" cy="10917479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5" name="Rechteck 94">
            <a:extLst>
              <a:ext uri="{FF2B5EF4-FFF2-40B4-BE49-F238E27FC236}">
                <a16:creationId xmlns:a16="http://schemas.microsoft.com/office/drawing/2014/main" id="{546DFDDA-2BBF-08A0-3697-A553591CD972}"/>
              </a:ext>
            </a:extLst>
          </p:cNvPr>
          <p:cNvSpPr/>
          <p:nvPr/>
        </p:nvSpPr>
        <p:spPr>
          <a:xfrm>
            <a:off x="3831854" y="4187750"/>
            <a:ext cx="3770729" cy="41916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Transmission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depending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degree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financial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integration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6" name="Rechteck 95">
            <a:extLst>
              <a:ext uri="{FF2B5EF4-FFF2-40B4-BE49-F238E27FC236}">
                <a16:creationId xmlns:a16="http://schemas.microsoft.com/office/drawing/2014/main" id="{62278FA6-30BC-7A66-3EC6-1A3FF8DCCFC1}"/>
              </a:ext>
            </a:extLst>
          </p:cNvPr>
          <p:cNvSpPr/>
          <p:nvPr/>
        </p:nvSpPr>
        <p:spPr>
          <a:xfrm>
            <a:off x="5845629" y="4785690"/>
            <a:ext cx="2646401" cy="2552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Interest in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oil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markets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Rechteck 96">
            <a:extLst>
              <a:ext uri="{FF2B5EF4-FFF2-40B4-BE49-F238E27FC236}">
                <a16:creationId xmlns:a16="http://schemas.microsoft.com/office/drawing/2014/main" id="{EFB9C413-B00B-E725-ECB1-DF29291F41C1}"/>
              </a:ext>
            </a:extLst>
          </p:cNvPr>
          <p:cNvSpPr/>
          <p:nvPr/>
        </p:nvSpPr>
        <p:spPr>
          <a:xfrm>
            <a:off x="4077380" y="3303050"/>
            <a:ext cx="2851717" cy="2552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Crude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Oil WTI Front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Future Price</a:t>
            </a:r>
          </a:p>
        </p:txBody>
      </p:sp>
      <p:sp>
        <p:nvSpPr>
          <p:cNvPr id="98" name="Rechteck 97">
            <a:extLst>
              <a:ext uri="{FF2B5EF4-FFF2-40B4-BE49-F238E27FC236}">
                <a16:creationId xmlns:a16="http://schemas.microsoft.com/office/drawing/2014/main" id="{7C4E366A-D035-6428-74DE-7B917A0E8EAE}"/>
              </a:ext>
            </a:extLst>
          </p:cNvPr>
          <p:cNvSpPr/>
          <p:nvPr/>
        </p:nvSpPr>
        <p:spPr>
          <a:xfrm>
            <a:off x="4077379" y="3678728"/>
            <a:ext cx="2851717" cy="2552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Crude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Oil WTI Spot Price</a:t>
            </a:r>
          </a:p>
        </p:txBody>
      </p:sp>
      <p:cxnSp>
        <p:nvCxnSpPr>
          <p:cNvPr id="99" name="Gewinkelte Verbindung 98">
            <a:extLst>
              <a:ext uri="{FF2B5EF4-FFF2-40B4-BE49-F238E27FC236}">
                <a16:creationId xmlns:a16="http://schemas.microsoft.com/office/drawing/2014/main" id="{1A9821BD-B305-851A-88A4-BBE9C6B02007}"/>
              </a:ext>
            </a:extLst>
          </p:cNvPr>
          <p:cNvCxnSpPr>
            <a:cxnSpLocks/>
            <a:stCxn id="5" idx="2"/>
            <a:endCxn id="97" idx="1"/>
          </p:cNvCxnSpPr>
          <p:nvPr/>
        </p:nvCxnSpPr>
        <p:spPr>
          <a:xfrm rot="16200000" flipH="1">
            <a:off x="3301731" y="2655042"/>
            <a:ext cx="1305772" cy="2455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Gewinkelte Verbindung 102">
            <a:extLst>
              <a:ext uri="{FF2B5EF4-FFF2-40B4-BE49-F238E27FC236}">
                <a16:creationId xmlns:a16="http://schemas.microsoft.com/office/drawing/2014/main" id="{7D31F963-270D-77EB-ED1F-9EB4B0119ED2}"/>
              </a:ext>
            </a:extLst>
          </p:cNvPr>
          <p:cNvCxnSpPr>
            <a:cxnSpLocks/>
            <a:stCxn id="5" idx="2"/>
            <a:endCxn id="98" idx="1"/>
          </p:cNvCxnSpPr>
          <p:nvPr/>
        </p:nvCxnSpPr>
        <p:spPr>
          <a:xfrm rot="16200000" flipH="1">
            <a:off x="3113892" y="2842882"/>
            <a:ext cx="1681450" cy="24552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Gewinkelte Verbindung 105">
            <a:extLst>
              <a:ext uri="{FF2B5EF4-FFF2-40B4-BE49-F238E27FC236}">
                <a16:creationId xmlns:a16="http://schemas.microsoft.com/office/drawing/2014/main" id="{4070ED22-2D8D-88E0-E030-E4339E1626CD}"/>
              </a:ext>
            </a:extLst>
          </p:cNvPr>
          <p:cNvCxnSpPr>
            <a:cxnSpLocks/>
            <a:stCxn id="95" idx="2"/>
            <a:endCxn id="96" idx="1"/>
          </p:cNvCxnSpPr>
          <p:nvPr/>
        </p:nvCxnSpPr>
        <p:spPr>
          <a:xfrm rot="16200000" flipH="1">
            <a:off x="5628217" y="4695918"/>
            <a:ext cx="306415" cy="12841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2" name="Rechteck 111">
            <a:extLst>
              <a:ext uri="{FF2B5EF4-FFF2-40B4-BE49-F238E27FC236}">
                <a16:creationId xmlns:a16="http://schemas.microsoft.com/office/drawing/2014/main" id="{6092D3C6-5300-19B1-F4E0-268797166176}"/>
              </a:ext>
            </a:extLst>
          </p:cNvPr>
          <p:cNvSpPr/>
          <p:nvPr/>
        </p:nvSpPr>
        <p:spPr>
          <a:xfrm>
            <a:off x="5115065" y="2668426"/>
            <a:ext cx="2851717" cy="2552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CBOE </a:t>
            </a:r>
            <a:r>
              <a:rPr lang="de-DE" sz="11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Crude</a:t>
            </a:r>
            <a:r>
              <a:rPr lang="de-DE" sz="11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Oil ETF </a:t>
            </a:r>
            <a:r>
              <a:rPr lang="de-DE" sz="11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Volatility</a:t>
            </a:r>
            <a:r>
              <a:rPr lang="de-DE" sz="11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Index</a:t>
            </a:r>
          </a:p>
        </p:txBody>
      </p:sp>
      <p:cxnSp>
        <p:nvCxnSpPr>
          <p:cNvPr id="118" name="Gewinkelte Verbindung 117">
            <a:extLst>
              <a:ext uri="{FF2B5EF4-FFF2-40B4-BE49-F238E27FC236}">
                <a16:creationId xmlns:a16="http://schemas.microsoft.com/office/drawing/2014/main" id="{58828655-9B5C-D596-6B15-8E7757820871}"/>
              </a:ext>
            </a:extLst>
          </p:cNvPr>
          <p:cNvCxnSpPr>
            <a:cxnSpLocks/>
            <a:stCxn id="2" idx="2"/>
            <a:endCxn id="121" idx="1"/>
          </p:cNvCxnSpPr>
          <p:nvPr/>
        </p:nvCxnSpPr>
        <p:spPr>
          <a:xfrm rot="16200000" flipH="1">
            <a:off x="644700" y="2234990"/>
            <a:ext cx="488894" cy="26874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1" name="Rechteck 120">
            <a:extLst>
              <a:ext uri="{FF2B5EF4-FFF2-40B4-BE49-F238E27FC236}">
                <a16:creationId xmlns:a16="http://schemas.microsoft.com/office/drawing/2014/main" id="{B0ADA5D6-3FD1-CBB1-749C-1A2DAC0215FD}"/>
              </a:ext>
            </a:extLst>
          </p:cNvPr>
          <p:cNvSpPr/>
          <p:nvPr/>
        </p:nvSpPr>
        <p:spPr>
          <a:xfrm>
            <a:off x="1023520" y="2486169"/>
            <a:ext cx="1248465" cy="2552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regimes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39814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Einfache Foli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inimale Foli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1547</Words>
  <Application>Microsoft Office PowerPoint</Application>
  <PresentationFormat>Benutzerdefiniert</PresentationFormat>
  <Paragraphs>334</Paragraphs>
  <Slides>14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14</vt:i4>
      </vt:variant>
    </vt:vector>
  </HeadingPairs>
  <TitlesOfParts>
    <vt:vector size="22" baseType="lpstr">
      <vt:lpstr>AdvTT5235d5a9</vt:lpstr>
      <vt:lpstr>Aptos</vt:lpstr>
      <vt:lpstr>Arial</vt:lpstr>
      <vt:lpstr>Calibri</vt:lpstr>
      <vt:lpstr>Roboto</vt:lpstr>
      <vt:lpstr>Times New Roman,Bold</vt:lpstr>
      <vt:lpstr>Einfache Folie</vt:lpstr>
      <vt:lpstr>Minimale Folie</vt:lpstr>
      <vt:lpstr>PowerPoint-Präsentation</vt:lpstr>
      <vt:lpstr>Beginning: Newspaper article about energy + recent USD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Muster</dc:title>
  <dc:subject/>
  <dc:creator>Universität Kiel  (CAU)</dc:creator>
  <dc:description/>
  <cp:lastModifiedBy>Josef Fella</cp:lastModifiedBy>
  <cp:revision>222</cp:revision>
  <cp:lastPrinted>1601-01-01T00:00:00Z</cp:lastPrinted>
  <dcterms:created xsi:type="dcterms:W3CDTF">2010-06-02T10:39:48Z</dcterms:created>
  <dcterms:modified xsi:type="dcterms:W3CDTF">2025-10-09T21:00:10Z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Benutzerdefiniert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</vt:i4>
  </property>
</Properties>
</file>